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1" d="100"/>
          <a:sy n="41" d="100"/>
        </p:scale>
        <p:origin x="691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" name="Shape 1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10477500" cy="1435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104775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hyperlink" Target="mailto:shadow98a@gmail.com" TargetMode="External"/><Relationship Id="rId7" Type="http://schemas.openxmlformats.org/officeDocument/2006/relationships/image" Target="../media/image16.png"/><Relationship Id="rId2" Type="http://schemas.openxmlformats.org/officeDocument/2006/relationships/hyperlink" Target="http://54.180.125.89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Прямоугольник 17"/>
          <p:cNvSpPr/>
          <p:nvPr/>
        </p:nvSpPr>
        <p:spPr>
          <a:xfrm>
            <a:off x="1061881" y="1066800"/>
            <a:ext cx="22260236" cy="11582400"/>
          </a:xfrm>
          <a:prstGeom prst="rect">
            <a:avLst/>
          </a:prstGeom>
          <a:solidFill>
            <a:srgbClr val="5B7AF7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1" name="Freeform 83"/>
          <p:cNvSpPr/>
          <p:nvPr/>
        </p:nvSpPr>
        <p:spPr>
          <a:xfrm flipH="1">
            <a:off x="14496851" y="10896740"/>
            <a:ext cx="3938829" cy="15000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68" h="20875" extrusionOk="0">
                <a:moveTo>
                  <a:pt x="26" y="8041"/>
                </a:moveTo>
                <a:cubicBezTo>
                  <a:pt x="233" y="3120"/>
                  <a:pt x="1643" y="-486"/>
                  <a:pt x="3147" y="54"/>
                </a:cubicBezTo>
                <a:lnTo>
                  <a:pt x="19316" y="5860"/>
                </a:lnTo>
                <a:cubicBezTo>
                  <a:pt x="20561" y="6307"/>
                  <a:pt x="21418" y="9917"/>
                  <a:pt x="21246" y="13991"/>
                </a:cubicBezTo>
                <a:cubicBezTo>
                  <a:pt x="21074" y="18065"/>
                  <a:pt x="19936" y="21114"/>
                  <a:pt x="18683" y="20861"/>
                </a:cubicBezTo>
                <a:lnTo>
                  <a:pt x="2407" y="17570"/>
                </a:lnTo>
                <a:cubicBezTo>
                  <a:pt x="893" y="17263"/>
                  <a:pt x="-182" y="12961"/>
                  <a:pt x="26" y="8041"/>
                </a:cubicBezTo>
                <a:close/>
              </a:path>
            </a:pathLst>
          </a:custGeom>
          <a:solidFill>
            <a:srgbClr val="FFC999"/>
          </a:solidFill>
          <a:ln w="12700">
            <a:miter lim="400000"/>
          </a:ln>
        </p:spPr>
        <p:txBody>
          <a:bodyPr tIns="91439" bIns="91439" anchor="ctr"/>
          <a:lstStyle/>
          <a:p>
            <a:pPr algn="l" defTabSz="1828800">
              <a:def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2" name="Freeform 82"/>
          <p:cNvSpPr/>
          <p:nvPr/>
        </p:nvSpPr>
        <p:spPr>
          <a:xfrm>
            <a:off x="14262100" y="11310550"/>
            <a:ext cx="1326406" cy="13283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74" h="21563" extrusionOk="0">
                <a:moveTo>
                  <a:pt x="12418" y="6"/>
                </a:moveTo>
                <a:cubicBezTo>
                  <a:pt x="9302" y="135"/>
                  <a:pt x="6410" y="2243"/>
                  <a:pt x="5305" y="5572"/>
                </a:cubicBezTo>
                <a:lnTo>
                  <a:pt x="0" y="21563"/>
                </a:lnTo>
                <a:lnTo>
                  <a:pt x="15622" y="21563"/>
                </a:lnTo>
                <a:lnTo>
                  <a:pt x="19799" y="11577"/>
                </a:lnTo>
                <a:cubicBezTo>
                  <a:pt x="21600" y="7272"/>
                  <a:pt x="19666" y="2272"/>
                  <a:pt x="15548" y="567"/>
                </a:cubicBezTo>
                <a:cubicBezTo>
                  <a:pt x="14518" y="140"/>
                  <a:pt x="13456" y="-37"/>
                  <a:pt x="12418" y="6"/>
                </a:cubicBezTo>
                <a:close/>
              </a:path>
            </a:pathLst>
          </a:custGeom>
          <a:solidFill>
            <a:srgbClr val="FFC999"/>
          </a:solidFill>
          <a:ln w="12700">
            <a:miter lim="400000"/>
          </a:ln>
        </p:spPr>
        <p:txBody>
          <a:bodyPr tIns="91439" bIns="91439" anchor="ctr"/>
          <a:lstStyle/>
          <a:p>
            <a:pPr algn="l" defTabSz="1828800">
              <a:def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3" name="Freeform 100"/>
          <p:cNvSpPr/>
          <p:nvPr/>
        </p:nvSpPr>
        <p:spPr>
          <a:xfrm>
            <a:off x="14138671" y="9761934"/>
            <a:ext cx="6000549" cy="28769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91" h="21600" extrusionOk="0">
                <a:moveTo>
                  <a:pt x="11847" y="0"/>
                </a:moveTo>
                <a:lnTo>
                  <a:pt x="11079" y="2869"/>
                </a:lnTo>
                <a:lnTo>
                  <a:pt x="3144" y="8141"/>
                </a:lnTo>
                <a:lnTo>
                  <a:pt x="0" y="13689"/>
                </a:lnTo>
                <a:lnTo>
                  <a:pt x="4683" y="20569"/>
                </a:lnTo>
                <a:lnTo>
                  <a:pt x="5600" y="21600"/>
                </a:lnTo>
                <a:lnTo>
                  <a:pt x="15628" y="21600"/>
                </a:lnTo>
                <a:cubicBezTo>
                  <a:pt x="16083" y="21326"/>
                  <a:pt x="16498" y="21083"/>
                  <a:pt x="17084" y="20706"/>
                </a:cubicBezTo>
                <a:cubicBezTo>
                  <a:pt x="21600" y="17086"/>
                  <a:pt x="17786" y="542"/>
                  <a:pt x="17786" y="542"/>
                </a:cubicBezTo>
                <a:lnTo>
                  <a:pt x="11847" y="0"/>
                </a:lnTo>
                <a:close/>
              </a:path>
            </a:pathLst>
          </a:custGeom>
          <a:solidFill>
            <a:srgbClr val="4E5C93"/>
          </a:solidFill>
          <a:ln w="12700">
            <a:miter lim="400000"/>
          </a:ln>
        </p:spPr>
        <p:txBody>
          <a:bodyPr tIns="91439" bIns="91439" anchor="ctr"/>
          <a:lstStyle/>
          <a:p>
            <a:pPr algn="l" defTabSz="1828800">
              <a:def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4" name="Прямоугольник 21"/>
          <p:cNvSpPr txBox="1"/>
          <p:nvPr/>
        </p:nvSpPr>
        <p:spPr>
          <a:xfrm>
            <a:off x="2105060" y="7452657"/>
            <a:ext cx="6279853" cy="594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914400">
              <a:lnSpc>
                <a:spcPct val="120000"/>
              </a:lnSpc>
              <a:spcBef>
                <a:spcPts val="1000"/>
              </a:spcBef>
              <a:defRPr sz="3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ko-KR" altLang="en-US" dirty="0" err="1"/>
              <a:t>프렌차이즈</a:t>
            </a:r>
            <a:r>
              <a:rPr lang="ko-KR" altLang="en-US" dirty="0"/>
              <a:t> 경영지원 솔루션</a:t>
            </a:r>
            <a:endParaRPr dirty="0"/>
          </a:p>
        </p:txBody>
      </p:sp>
      <p:sp>
        <p:nvSpPr>
          <p:cNvPr id="25" name="직사각형"/>
          <p:cNvSpPr/>
          <p:nvPr/>
        </p:nvSpPr>
        <p:spPr>
          <a:xfrm>
            <a:off x="2213461" y="1066800"/>
            <a:ext cx="1678957" cy="862362"/>
          </a:xfrm>
          <a:prstGeom prst="rect">
            <a:avLst/>
          </a:prstGeom>
          <a:solidFill>
            <a:srgbClr val="F9AE1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6" name="TextBox 10"/>
          <p:cNvSpPr txBox="1"/>
          <p:nvPr/>
        </p:nvSpPr>
        <p:spPr>
          <a:xfrm>
            <a:off x="2461254" y="1249060"/>
            <a:ext cx="1431163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defTabSz="914400">
              <a:defRPr sz="3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ko-KR" altLang="en-US" dirty="0" err="1"/>
              <a:t>정승균</a:t>
            </a:r>
            <a:endParaRPr dirty="0"/>
          </a:p>
        </p:txBody>
      </p:sp>
      <p:sp>
        <p:nvSpPr>
          <p:cNvPr id="27" name="Прямоугольник 21"/>
          <p:cNvSpPr txBox="1"/>
          <p:nvPr/>
        </p:nvSpPr>
        <p:spPr>
          <a:xfrm>
            <a:off x="2110898" y="11488687"/>
            <a:ext cx="6279853" cy="4277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914400">
              <a:lnSpc>
                <a:spcPct val="120000"/>
              </a:lnSpc>
              <a:spcBef>
                <a:spcPts val="1000"/>
              </a:spcBef>
              <a:defRPr sz="2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dirty="0"/>
              <a:t>2022,0</a:t>
            </a:r>
            <a:r>
              <a:rPr lang="en-US" dirty="0"/>
              <a:t>9</a:t>
            </a:r>
            <a:r>
              <a:rPr dirty="0"/>
              <a:t>,03</a:t>
            </a:r>
          </a:p>
        </p:txBody>
      </p:sp>
      <p:sp>
        <p:nvSpPr>
          <p:cNvPr id="28" name="TextBox 10"/>
          <p:cNvSpPr txBox="1"/>
          <p:nvPr/>
        </p:nvSpPr>
        <p:spPr>
          <a:xfrm>
            <a:off x="1999320" y="3174071"/>
            <a:ext cx="8877249" cy="303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914400">
              <a:lnSpc>
                <a:spcPct val="90000"/>
              </a:lnSpc>
              <a:defRPr sz="102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TJS MANAGER</a:t>
            </a:r>
          </a:p>
        </p:txBody>
      </p:sp>
      <p:sp>
        <p:nvSpPr>
          <p:cNvPr id="29" name="Freeform 126"/>
          <p:cNvSpPr/>
          <p:nvPr/>
        </p:nvSpPr>
        <p:spPr>
          <a:xfrm>
            <a:off x="10434820" y="9600680"/>
            <a:ext cx="2290890" cy="3403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327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17249" y="0"/>
                </a:lnTo>
                <a:lnTo>
                  <a:pt x="4327" y="0"/>
                </a:lnTo>
                <a:close/>
              </a:path>
            </a:pathLst>
          </a:custGeom>
          <a:solidFill>
            <a:srgbClr val="CED7EC"/>
          </a:solidFill>
          <a:ln w="12700">
            <a:miter lim="400000"/>
          </a:ln>
        </p:spPr>
        <p:txBody>
          <a:bodyPr tIns="91439" bIns="91439" anchor="ctr"/>
          <a:lstStyle/>
          <a:p>
            <a:pPr algn="l" defTabSz="1828800">
              <a:def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0" name="Freeform 127"/>
          <p:cNvSpPr/>
          <p:nvPr/>
        </p:nvSpPr>
        <p:spPr>
          <a:xfrm>
            <a:off x="12264281" y="9600680"/>
            <a:ext cx="461433" cy="3403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580"/>
                </a:moveTo>
                <a:lnTo>
                  <a:pt x="21600" y="21600"/>
                </a:lnTo>
                <a:lnTo>
                  <a:pt x="0" y="0"/>
                </a:lnTo>
                <a:lnTo>
                  <a:pt x="0" y="21580"/>
                </a:lnTo>
                <a:close/>
              </a:path>
            </a:pathLst>
          </a:custGeom>
          <a:solidFill>
            <a:srgbClr val="A3B5D6"/>
          </a:solidFill>
          <a:ln w="12700">
            <a:miter lim="400000"/>
          </a:ln>
        </p:spPr>
        <p:txBody>
          <a:bodyPr tIns="91439" bIns="91439" anchor="ctr"/>
          <a:lstStyle/>
          <a:p>
            <a:pPr algn="l" defTabSz="1828800">
              <a:def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1" name="Freeform 128"/>
          <p:cNvSpPr/>
          <p:nvPr/>
        </p:nvSpPr>
        <p:spPr>
          <a:xfrm>
            <a:off x="10826801" y="8932943"/>
            <a:ext cx="752401" cy="23797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85" h="21532" extrusionOk="0">
                <a:moveTo>
                  <a:pt x="0" y="569"/>
                </a:moveTo>
                <a:lnTo>
                  <a:pt x="11117" y="20825"/>
                </a:lnTo>
                <a:cubicBezTo>
                  <a:pt x="11371" y="21289"/>
                  <a:pt x="12761" y="21600"/>
                  <a:pt x="14217" y="21519"/>
                </a:cubicBezTo>
                <a:lnTo>
                  <a:pt x="19167" y="21243"/>
                </a:lnTo>
                <a:cubicBezTo>
                  <a:pt x="20623" y="21162"/>
                  <a:pt x="21600" y="20720"/>
                  <a:pt x="21344" y="20257"/>
                </a:cubicBezTo>
                <a:lnTo>
                  <a:pt x="10229" y="0"/>
                </a:lnTo>
                <a:lnTo>
                  <a:pt x="0" y="569"/>
                </a:lnTo>
                <a:close/>
              </a:path>
            </a:pathLst>
          </a:custGeom>
          <a:solidFill>
            <a:srgbClr val="FFA940"/>
          </a:solidFill>
          <a:ln w="12700">
            <a:miter lim="400000"/>
          </a:ln>
        </p:spPr>
        <p:txBody>
          <a:bodyPr tIns="91439" bIns="91439" anchor="ctr"/>
          <a:lstStyle/>
          <a:p>
            <a:pPr algn="l" defTabSz="1828800">
              <a:def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2" name="Freeform 129"/>
          <p:cNvSpPr/>
          <p:nvPr/>
        </p:nvSpPr>
        <p:spPr>
          <a:xfrm>
            <a:off x="10826852" y="8591794"/>
            <a:ext cx="359830" cy="4042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165" y="1293"/>
                </a:moveTo>
                <a:lnTo>
                  <a:pt x="0" y="21600"/>
                </a:lnTo>
                <a:lnTo>
                  <a:pt x="21600" y="18240"/>
                </a:lnTo>
                <a:lnTo>
                  <a:pt x="11490" y="0"/>
                </a:lnTo>
                <a:lnTo>
                  <a:pt x="3165" y="1293"/>
                </a:lnTo>
                <a:close/>
              </a:path>
            </a:pathLst>
          </a:custGeom>
          <a:solidFill>
            <a:srgbClr val="FFE7BA"/>
          </a:solidFill>
          <a:ln w="12700">
            <a:miter lim="400000"/>
          </a:ln>
        </p:spPr>
        <p:txBody>
          <a:bodyPr tIns="91439" bIns="91439" anchor="ctr"/>
          <a:lstStyle/>
          <a:p>
            <a:pPr algn="l" defTabSz="1828800">
              <a:def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3" name="Freeform 130"/>
          <p:cNvSpPr/>
          <p:nvPr/>
        </p:nvSpPr>
        <p:spPr>
          <a:xfrm>
            <a:off x="10883989" y="8449205"/>
            <a:ext cx="131538" cy="1662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057" y="21"/>
                </a:moveTo>
                <a:cubicBezTo>
                  <a:pt x="5538" y="89"/>
                  <a:pt x="5123" y="417"/>
                  <a:pt x="5028" y="827"/>
                </a:cubicBezTo>
                <a:lnTo>
                  <a:pt x="0" y="21600"/>
                </a:lnTo>
                <a:lnTo>
                  <a:pt x="21600" y="18613"/>
                </a:lnTo>
                <a:lnTo>
                  <a:pt x="7396" y="485"/>
                </a:lnTo>
                <a:cubicBezTo>
                  <a:pt x="7154" y="185"/>
                  <a:pt x="6739" y="0"/>
                  <a:pt x="6298" y="0"/>
                </a:cubicBezTo>
                <a:cubicBezTo>
                  <a:pt x="6212" y="0"/>
                  <a:pt x="6134" y="7"/>
                  <a:pt x="6057" y="21"/>
                </a:cubicBezTo>
                <a:close/>
              </a:path>
            </a:pathLst>
          </a:custGeom>
          <a:solidFill>
            <a:srgbClr val="253369"/>
          </a:solidFill>
          <a:ln w="12700">
            <a:miter lim="400000"/>
          </a:ln>
        </p:spPr>
        <p:txBody>
          <a:bodyPr tIns="91439" bIns="91439" anchor="ctr"/>
          <a:lstStyle/>
          <a:p>
            <a:pPr algn="l" defTabSz="1828800">
              <a:def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4" name="Freeform 131"/>
          <p:cNvSpPr/>
          <p:nvPr/>
        </p:nvSpPr>
        <p:spPr>
          <a:xfrm>
            <a:off x="10935392" y="8952417"/>
            <a:ext cx="554036" cy="2356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36"/>
                </a:moveTo>
                <a:lnTo>
                  <a:pt x="15873" y="21600"/>
                </a:lnTo>
                <a:lnTo>
                  <a:pt x="21600" y="21365"/>
                </a:lnTo>
                <a:lnTo>
                  <a:pt x="5729" y="0"/>
                </a:lnTo>
                <a:lnTo>
                  <a:pt x="0" y="236"/>
                </a:lnTo>
                <a:close/>
              </a:path>
            </a:pathLst>
          </a:custGeom>
          <a:solidFill>
            <a:srgbClr val="FE9921"/>
          </a:solidFill>
          <a:ln w="12700">
            <a:miter lim="400000"/>
          </a:ln>
        </p:spPr>
        <p:txBody>
          <a:bodyPr tIns="91439" bIns="91439" anchor="ctr"/>
          <a:lstStyle/>
          <a:p>
            <a:pPr algn="l" defTabSz="1828800">
              <a:def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5" name="Freeform 132"/>
          <p:cNvSpPr/>
          <p:nvPr/>
        </p:nvSpPr>
        <p:spPr>
          <a:xfrm>
            <a:off x="11429907" y="11132180"/>
            <a:ext cx="205892" cy="2816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04" h="21456" extrusionOk="0">
                <a:moveTo>
                  <a:pt x="652" y="0"/>
                </a:moveTo>
                <a:lnTo>
                  <a:pt x="6" y="13584"/>
                </a:lnTo>
                <a:cubicBezTo>
                  <a:pt x="-196" y="17784"/>
                  <a:pt x="4289" y="21307"/>
                  <a:pt x="10021" y="21452"/>
                </a:cubicBezTo>
                <a:cubicBezTo>
                  <a:pt x="15754" y="21600"/>
                  <a:pt x="20562" y="18313"/>
                  <a:pt x="20764" y="14117"/>
                </a:cubicBezTo>
                <a:lnTo>
                  <a:pt x="21404" y="529"/>
                </a:lnTo>
                <a:lnTo>
                  <a:pt x="657" y="0"/>
                </a:lnTo>
                <a:lnTo>
                  <a:pt x="652" y="0"/>
                </a:lnTo>
                <a:close/>
              </a:path>
            </a:pathLst>
          </a:custGeom>
          <a:solidFill>
            <a:srgbClr val="253369"/>
          </a:solidFill>
          <a:ln w="12700">
            <a:miter lim="400000"/>
          </a:ln>
        </p:spPr>
        <p:txBody>
          <a:bodyPr tIns="91439" bIns="91439" anchor="ctr"/>
          <a:lstStyle/>
          <a:p>
            <a:pPr algn="l" defTabSz="1828800">
              <a:def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6" name="Freeform 133"/>
          <p:cNvSpPr/>
          <p:nvPr/>
        </p:nvSpPr>
        <p:spPr>
          <a:xfrm>
            <a:off x="11607584" y="8442473"/>
            <a:ext cx="61854" cy="1139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266" h="21221" extrusionOk="0">
                <a:moveTo>
                  <a:pt x="3729" y="3930"/>
                </a:moveTo>
                <a:lnTo>
                  <a:pt x="126" y="15681"/>
                </a:lnTo>
                <a:cubicBezTo>
                  <a:pt x="-667" y="18249"/>
                  <a:pt x="2384" y="20708"/>
                  <a:pt x="6900" y="21149"/>
                </a:cubicBezTo>
                <a:cubicBezTo>
                  <a:pt x="11435" y="21600"/>
                  <a:pt x="15744" y="19876"/>
                  <a:pt x="16538" y="17298"/>
                </a:cubicBezTo>
                <a:lnTo>
                  <a:pt x="20140" y="5547"/>
                </a:lnTo>
                <a:cubicBezTo>
                  <a:pt x="20933" y="2970"/>
                  <a:pt x="17900" y="519"/>
                  <a:pt x="13366" y="69"/>
                </a:cubicBezTo>
                <a:cubicBezTo>
                  <a:pt x="12882" y="29"/>
                  <a:pt x="12400" y="0"/>
                  <a:pt x="11917" y="0"/>
                </a:cubicBezTo>
                <a:cubicBezTo>
                  <a:pt x="7953" y="0"/>
                  <a:pt x="4435" y="1617"/>
                  <a:pt x="3729" y="3930"/>
                </a:cubicBezTo>
                <a:close/>
              </a:path>
            </a:pathLst>
          </a:custGeom>
          <a:solidFill>
            <a:srgbClr val="50548B"/>
          </a:solidFill>
          <a:ln w="12700">
            <a:miter lim="400000"/>
          </a:ln>
        </p:spPr>
        <p:txBody>
          <a:bodyPr tIns="91439" bIns="91439" anchor="ctr"/>
          <a:lstStyle/>
          <a:p>
            <a:pPr algn="l" defTabSz="1828800">
              <a:def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7" name="Freeform 134"/>
          <p:cNvSpPr/>
          <p:nvPr/>
        </p:nvSpPr>
        <p:spPr>
          <a:xfrm>
            <a:off x="11060867" y="8800465"/>
            <a:ext cx="668007" cy="2296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58" h="21530" extrusionOk="0">
                <a:moveTo>
                  <a:pt x="46" y="20325"/>
                </a:moveTo>
                <a:cubicBezTo>
                  <a:pt x="-242" y="20806"/>
                  <a:pt x="858" y="21264"/>
                  <a:pt x="2498" y="21348"/>
                </a:cubicBezTo>
                <a:lnTo>
                  <a:pt x="5801" y="21517"/>
                </a:lnTo>
                <a:cubicBezTo>
                  <a:pt x="7441" y="21600"/>
                  <a:pt x="9002" y="21278"/>
                  <a:pt x="9286" y="20797"/>
                </a:cubicBezTo>
                <a:lnTo>
                  <a:pt x="21358" y="472"/>
                </a:lnTo>
                <a:lnTo>
                  <a:pt x="12116" y="0"/>
                </a:lnTo>
                <a:lnTo>
                  <a:pt x="46" y="20325"/>
                </a:lnTo>
                <a:close/>
              </a:path>
            </a:pathLst>
          </a:custGeom>
          <a:solidFill>
            <a:srgbClr val="55AC68"/>
          </a:solidFill>
          <a:ln w="12700">
            <a:miter lim="400000"/>
          </a:ln>
        </p:spPr>
        <p:txBody>
          <a:bodyPr tIns="91439" bIns="91439" anchor="ctr"/>
          <a:lstStyle/>
          <a:p>
            <a:pPr algn="l" defTabSz="1828800">
              <a:def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8" name="Freeform 135"/>
          <p:cNvSpPr/>
          <p:nvPr/>
        </p:nvSpPr>
        <p:spPr>
          <a:xfrm>
            <a:off x="11439804" y="8518080"/>
            <a:ext cx="289225" cy="3327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466" y="523"/>
                </a:moveTo>
                <a:lnTo>
                  <a:pt x="0" y="18328"/>
                </a:lnTo>
                <a:lnTo>
                  <a:pt x="21600" y="21600"/>
                </a:lnTo>
                <a:lnTo>
                  <a:pt x="17387" y="1404"/>
                </a:lnTo>
                <a:cubicBezTo>
                  <a:pt x="17297" y="980"/>
                  <a:pt x="16912" y="645"/>
                  <a:pt x="16421" y="577"/>
                </a:cubicBezTo>
                <a:lnTo>
                  <a:pt x="12696" y="14"/>
                </a:lnTo>
                <a:cubicBezTo>
                  <a:pt x="12629" y="3"/>
                  <a:pt x="12562" y="0"/>
                  <a:pt x="12495" y="0"/>
                </a:cubicBezTo>
                <a:cubicBezTo>
                  <a:pt x="12075" y="0"/>
                  <a:pt x="11678" y="195"/>
                  <a:pt x="11466" y="523"/>
                </a:cubicBezTo>
                <a:close/>
              </a:path>
            </a:pathLst>
          </a:custGeom>
          <a:solidFill>
            <a:srgbClr val="CED7EC"/>
          </a:solidFill>
          <a:ln w="12700">
            <a:miter lim="400000"/>
          </a:ln>
        </p:spPr>
        <p:txBody>
          <a:bodyPr tIns="91439" bIns="91439" anchor="ctr"/>
          <a:lstStyle/>
          <a:p>
            <a:pPr algn="l" defTabSz="1828800">
              <a:def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9" name="Freeform 136"/>
          <p:cNvSpPr/>
          <p:nvPr/>
        </p:nvSpPr>
        <p:spPr>
          <a:xfrm>
            <a:off x="10276301" y="8752167"/>
            <a:ext cx="227299" cy="2652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46" h="21281" extrusionOk="0">
                <a:moveTo>
                  <a:pt x="10312" y="418"/>
                </a:moveTo>
                <a:lnTo>
                  <a:pt x="1148" y="5965"/>
                </a:lnTo>
                <a:cubicBezTo>
                  <a:pt x="101" y="6598"/>
                  <a:pt x="-287" y="7788"/>
                  <a:pt x="222" y="8805"/>
                </a:cubicBezTo>
                <a:lnTo>
                  <a:pt x="5778" y="19882"/>
                </a:lnTo>
                <a:cubicBezTo>
                  <a:pt x="6365" y="21064"/>
                  <a:pt x="7946" y="21600"/>
                  <a:pt x="9303" y="21085"/>
                </a:cubicBezTo>
                <a:lnTo>
                  <a:pt x="19335" y="17273"/>
                </a:lnTo>
                <a:cubicBezTo>
                  <a:pt x="20692" y="16754"/>
                  <a:pt x="21313" y="15382"/>
                  <a:pt x="20722" y="14200"/>
                </a:cubicBezTo>
                <a:lnTo>
                  <a:pt x="14302" y="1393"/>
                </a:lnTo>
                <a:cubicBezTo>
                  <a:pt x="13982" y="755"/>
                  <a:pt x="13347" y="274"/>
                  <a:pt x="12571" y="84"/>
                </a:cubicBezTo>
                <a:cubicBezTo>
                  <a:pt x="12338" y="30"/>
                  <a:pt x="12091" y="0"/>
                  <a:pt x="11854" y="0"/>
                </a:cubicBezTo>
                <a:cubicBezTo>
                  <a:pt x="11306" y="0"/>
                  <a:pt x="10773" y="139"/>
                  <a:pt x="10312" y="418"/>
                </a:cubicBezTo>
                <a:close/>
              </a:path>
            </a:pathLst>
          </a:custGeom>
          <a:solidFill>
            <a:srgbClr val="FF7946"/>
          </a:solidFill>
          <a:ln w="12700">
            <a:miter lim="400000"/>
          </a:ln>
        </p:spPr>
        <p:txBody>
          <a:bodyPr tIns="91439" bIns="91439" anchor="ctr"/>
          <a:lstStyle/>
          <a:p>
            <a:pPr algn="l" defTabSz="1828800">
              <a:def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40" name="Freeform 137"/>
          <p:cNvSpPr/>
          <p:nvPr/>
        </p:nvSpPr>
        <p:spPr>
          <a:xfrm>
            <a:off x="10371414" y="9213650"/>
            <a:ext cx="1161680" cy="19051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018"/>
                </a:moveTo>
                <a:lnTo>
                  <a:pt x="14017" y="21600"/>
                </a:lnTo>
                <a:lnTo>
                  <a:pt x="21600" y="19582"/>
                </a:lnTo>
                <a:lnTo>
                  <a:pt x="7583" y="0"/>
                </a:lnTo>
                <a:lnTo>
                  <a:pt x="0" y="2018"/>
                </a:lnTo>
                <a:close/>
              </a:path>
            </a:pathLst>
          </a:custGeom>
          <a:solidFill>
            <a:srgbClr val="FF7946"/>
          </a:solidFill>
          <a:ln w="12700">
            <a:miter lim="400000"/>
          </a:ln>
        </p:spPr>
        <p:txBody>
          <a:bodyPr tIns="91439" bIns="91439" anchor="ctr"/>
          <a:lstStyle/>
          <a:p>
            <a:pPr algn="l" defTabSz="1828800">
              <a:def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41" name="Freeform 138"/>
          <p:cNvSpPr/>
          <p:nvPr/>
        </p:nvSpPr>
        <p:spPr>
          <a:xfrm>
            <a:off x="10371414" y="9213650"/>
            <a:ext cx="473847" cy="3291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1680"/>
                </a:moveTo>
                <a:lnTo>
                  <a:pt x="3010" y="21600"/>
                </a:lnTo>
                <a:lnTo>
                  <a:pt x="21600" y="9923"/>
                </a:lnTo>
                <a:lnTo>
                  <a:pt x="18590" y="0"/>
                </a:lnTo>
                <a:lnTo>
                  <a:pt x="0" y="11680"/>
                </a:lnTo>
                <a:close/>
              </a:path>
            </a:pathLst>
          </a:custGeom>
          <a:solidFill>
            <a:srgbClr val="253369"/>
          </a:solidFill>
          <a:ln w="12700">
            <a:miter lim="400000"/>
          </a:ln>
        </p:spPr>
        <p:txBody>
          <a:bodyPr tIns="91439" bIns="91439" anchor="ctr"/>
          <a:lstStyle/>
          <a:p>
            <a:pPr algn="l" defTabSz="1828800">
              <a:def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42" name="Freeform 139"/>
          <p:cNvSpPr/>
          <p:nvPr/>
        </p:nvSpPr>
        <p:spPr>
          <a:xfrm>
            <a:off x="10320752" y="8898851"/>
            <a:ext cx="458485" cy="4927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3351"/>
                </a:moveTo>
                <a:lnTo>
                  <a:pt x="476" y="17520"/>
                </a:lnTo>
                <a:lnTo>
                  <a:pt x="2387" y="21600"/>
                </a:lnTo>
                <a:lnTo>
                  <a:pt x="21600" y="13798"/>
                </a:lnTo>
                <a:lnTo>
                  <a:pt x="19701" y="9751"/>
                </a:lnTo>
                <a:lnTo>
                  <a:pt x="8249" y="0"/>
                </a:lnTo>
                <a:lnTo>
                  <a:pt x="0" y="3351"/>
                </a:lnTo>
                <a:close/>
              </a:path>
            </a:pathLst>
          </a:custGeom>
          <a:solidFill>
            <a:srgbClr val="CED7EC"/>
          </a:solidFill>
          <a:ln w="12700">
            <a:miter lim="400000"/>
          </a:ln>
        </p:spPr>
        <p:txBody>
          <a:bodyPr tIns="91439" bIns="91439" anchor="ctr"/>
          <a:lstStyle/>
          <a:p>
            <a:pPr algn="l" defTabSz="1828800">
              <a:def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43" name="Freeform 140"/>
          <p:cNvSpPr/>
          <p:nvPr/>
        </p:nvSpPr>
        <p:spPr>
          <a:xfrm>
            <a:off x="10330746" y="9122198"/>
            <a:ext cx="448384" cy="2710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4186"/>
                </a:moveTo>
                <a:lnTo>
                  <a:pt x="1957" y="21600"/>
                </a:lnTo>
                <a:lnTo>
                  <a:pt x="21600" y="7410"/>
                </a:lnTo>
                <a:lnTo>
                  <a:pt x="19643" y="0"/>
                </a:lnTo>
                <a:lnTo>
                  <a:pt x="0" y="14186"/>
                </a:lnTo>
                <a:close/>
              </a:path>
            </a:pathLst>
          </a:custGeom>
          <a:solidFill>
            <a:srgbClr val="F5F5F5"/>
          </a:solidFill>
          <a:ln w="12700">
            <a:miter lim="400000"/>
          </a:ln>
        </p:spPr>
        <p:txBody>
          <a:bodyPr tIns="91439" bIns="91439" anchor="ctr"/>
          <a:lstStyle/>
          <a:p>
            <a:pPr algn="l" defTabSz="1828800">
              <a:def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44" name="Freeform 141"/>
          <p:cNvSpPr/>
          <p:nvPr/>
        </p:nvSpPr>
        <p:spPr>
          <a:xfrm>
            <a:off x="10639674" y="9708066"/>
            <a:ext cx="291880" cy="1706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92" h="21092" extrusionOk="0">
                <a:moveTo>
                  <a:pt x="16435" y="0"/>
                </a:moveTo>
                <a:lnTo>
                  <a:pt x="1098" y="1846"/>
                </a:lnTo>
                <a:cubicBezTo>
                  <a:pt x="717" y="1892"/>
                  <a:pt x="370" y="2263"/>
                  <a:pt x="173" y="2835"/>
                </a:cubicBezTo>
                <a:cubicBezTo>
                  <a:pt x="-29" y="3400"/>
                  <a:pt x="-55" y="4109"/>
                  <a:pt x="98" y="4727"/>
                </a:cubicBezTo>
                <a:lnTo>
                  <a:pt x="199" y="5124"/>
                </a:lnTo>
                <a:cubicBezTo>
                  <a:pt x="400" y="5923"/>
                  <a:pt x="866" y="6417"/>
                  <a:pt x="1366" y="6353"/>
                </a:cubicBezTo>
                <a:lnTo>
                  <a:pt x="6532" y="5689"/>
                </a:lnTo>
                <a:cubicBezTo>
                  <a:pt x="7032" y="5624"/>
                  <a:pt x="7502" y="6125"/>
                  <a:pt x="7703" y="6925"/>
                </a:cubicBezTo>
                <a:lnTo>
                  <a:pt x="9016" y="12172"/>
                </a:lnTo>
                <a:cubicBezTo>
                  <a:pt x="10639" y="18655"/>
                  <a:pt x="13309" y="21600"/>
                  <a:pt x="16924" y="21021"/>
                </a:cubicBezTo>
                <a:cubicBezTo>
                  <a:pt x="20538" y="20449"/>
                  <a:pt x="21545" y="16983"/>
                  <a:pt x="19975" y="10709"/>
                </a:cubicBezTo>
                <a:lnTo>
                  <a:pt x="17599" y="1235"/>
                </a:lnTo>
                <a:cubicBezTo>
                  <a:pt x="17409" y="481"/>
                  <a:pt x="16980" y="0"/>
                  <a:pt x="16510" y="0"/>
                </a:cubicBezTo>
                <a:cubicBezTo>
                  <a:pt x="16487" y="0"/>
                  <a:pt x="16461" y="0"/>
                  <a:pt x="16435" y="0"/>
                </a:cubicBezTo>
                <a:close/>
                <a:moveTo>
                  <a:pt x="13194" y="15690"/>
                </a:moveTo>
                <a:cubicBezTo>
                  <a:pt x="12522" y="14870"/>
                  <a:pt x="11922" y="13498"/>
                  <a:pt x="11441" y="11574"/>
                </a:cubicBezTo>
                <a:lnTo>
                  <a:pt x="10527" y="7926"/>
                </a:lnTo>
                <a:cubicBezTo>
                  <a:pt x="10374" y="7315"/>
                  <a:pt x="10400" y="6612"/>
                  <a:pt x="10598" y="6040"/>
                </a:cubicBezTo>
                <a:cubicBezTo>
                  <a:pt x="10795" y="5468"/>
                  <a:pt x="11142" y="5098"/>
                  <a:pt x="11523" y="5052"/>
                </a:cubicBezTo>
                <a:lnTo>
                  <a:pt x="15014" y="4604"/>
                </a:lnTo>
                <a:cubicBezTo>
                  <a:pt x="15514" y="4545"/>
                  <a:pt x="15980" y="5032"/>
                  <a:pt x="16181" y="5832"/>
                </a:cubicBezTo>
                <a:lnTo>
                  <a:pt x="17405" y="10728"/>
                </a:lnTo>
                <a:cubicBezTo>
                  <a:pt x="17875" y="12594"/>
                  <a:pt x="17979" y="14038"/>
                  <a:pt x="17752" y="14981"/>
                </a:cubicBezTo>
                <a:cubicBezTo>
                  <a:pt x="17520" y="15923"/>
                  <a:pt x="16901" y="16515"/>
                  <a:pt x="15831" y="16678"/>
                </a:cubicBezTo>
                <a:cubicBezTo>
                  <a:pt x="15655" y="16704"/>
                  <a:pt x="15477" y="16717"/>
                  <a:pt x="15309" y="16717"/>
                </a:cubicBezTo>
                <a:cubicBezTo>
                  <a:pt x="14469" y="16717"/>
                  <a:pt x="13750" y="16379"/>
                  <a:pt x="13194" y="1569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tIns="91439" bIns="91439" anchor="ctr"/>
          <a:lstStyle/>
          <a:p>
            <a:pPr algn="l" defTabSz="1828800">
              <a:def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45" name="Freeform 142"/>
          <p:cNvSpPr/>
          <p:nvPr/>
        </p:nvSpPr>
        <p:spPr>
          <a:xfrm>
            <a:off x="10726657" y="9901637"/>
            <a:ext cx="299822" cy="1835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96" h="21514" extrusionOk="0">
                <a:moveTo>
                  <a:pt x="16418" y="13"/>
                </a:moveTo>
                <a:lnTo>
                  <a:pt x="1080" y="2411"/>
                </a:lnTo>
                <a:cubicBezTo>
                  <a:pt x="702" y="2473"/>
                  <a:pt x="359" y="2824"/>
                  <a:pt x="167" y="3361"/>
                </a:cubicBezTo>
                <a:cubicBezTo>
                  <a:pt x="-30" y="3897"/>
                  <a:pt x="-52" y="4557"/>
                  <a:pt x="95" y="5124"/>
                </a:cubicBezTo>
                <a:lnTo>
                  <a:pt x="4162" y="20348"/>
                </a:lnTo>
                <a:cubicBezTo>
                  <a:pt x="4373" y="21131"/>
                  <a:pt x="4871" y="21600"/>
                  <a:pt x="5391" y="21501"/>
                </a:cubicBezTo>
                <a:cubicBezTo>
                  <a:pt x="5765" y="21434"/>
                  <a:pt x="6100" y="21070"/>
                  <a:pt x="6289" y="20539"/>
                </a:cubicBezTo>
                <a:cubicBezTo>
                  <a:pt x="6478" y="20003"/>
                  <a:pt x="6500" y="19356"/>
                  <a:pt x="6346" y="18788"/>
                </a:cubicBezTo>
                <a:lnTo>
                  <a:pt x="3705" y="8885"/>
                </a:lnTo>
                <a:cubicBezTo>
                  <a:pt x="3558" y="8312"/>
                  <a:pt x="3581" y="7659"/>
                  <a:pt x="3773" y="7122"/>
                </a:cubicBezTo>
                <a:cubicBezTo>
                  <a:pt x="3965" y="6592"/>
                  <a:pt x="4305" y="6234"/>
                  <a:pt x="4682" y="6179"/>
                </a:cubicBezTo>
                <a:lnTo>
                  <a:pt x="7587" y="5747"/>
                </a:lnTo>
                <a:cubicBezTo>
                  <a:pt x="8100" y="5667"/>
                  <a:pt x="8583" y="6129"/>
                  <a:pt x="8790" y="6900"/>
                </a:cubicBezTo>
                <a:lnTo>
                  <a:pt x="11608" y="17444"/>
                </a:lnTo>
                <a:cubicBezTo>
                  <a:pt x="11819" y="18227"/>
                  <a:pt x="12321" y="18702"/>
                  <a:pt x="12842" y="18609"/>
                </a:cubicBezTo>
                <a:cubicBezTo>
                  <a:pt x="13215" y="18535"/>
                  <a:pt x="13547" y="18172"/>
                  <a:pt x="13739" y="17635"/>
                </a:cubicBezTo>
                <a:cubicBezTo>
                  <a:pt x="13924" y="17105"/>
                  <a:pt x="13947" y="16451"/>
                  <a:pt x="13796" y="15884"/>
                </a:cubicBezTo>
                <a:lnTo>
                  <a:pt x="11593" y="7634"/>
                </a:lnTo>
                <a:cubicBezTo>
                  <a:pt x="11442" y="7060"/>
                  <a:pt x="11469" y="6407"/>
                  <a:pt x="11661" y="5876"/>
                </a:cubicBezTo>
                <a:cubicBezTo>
                  <a:pt x="11853" y="5346"/>
                  <a:pt x="12193" y="4989"/>
                  <a:pt x="12570" y="4927"/>
                </a:cubicBezTo>
                <a:lnTo>
                  <a:pt x="15014" y="4526"/>
                </a:lnTo>
                <a:cubicBezTo>
                  <a:pt x="15528" y="4446"/>
                  <a:pt x="16014" y="4902"/>
                  <a:pt x="16222" y="5673"/>
                </a:cubicBezTo>
                <a:lnTo>
                  <a:pt x="19213" y="16864"/>
                </a:lnTo>
                <a:cubicBezTo>
                  <a:pt x="19424" y="17654"/>
                  <a:pt x="19922" y="18116"/>
                  <a:pt x="20443" y="18018"/>
                </a:cubicBezTo>
                <a:cubicBezTo>
                  <a:pt x="20820" y="17944"/>
                  <a:pt x="21156" y="17586"/>
                  <a:pt x="21340" y="17043"/>
                </a:cubicBezTo>
                <a:cubicBezTo>
                  <a:pt x="21529" y="16495"/>
                  <a:pt x="21548" y="15841"/>
                  <a:pt x="21386" y="15274"/>
                </a:cubicBezTo>
                <a:lnTo>
                  <a:pt x="17617" y="1165"/>
                </a:lnTo>
                <a:cubicBezTo>
                  <a:pt x="17425" y="450"/>
                  <a:pt x="16999" y="0"/>
                  <a:pt x="16531" y="0"/>
                </a:cubicBezTo>
                <a:cubicBezTo>
                  <a:pt x="16493" y="0"/>
                  <a:pt x="16455" y="6"/>
                  <a:pt x="16418" y="13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tIns="91439" bIns="91439" anchor="ctr"/>
          <a:lstStyle/>
          <a:p>
            <a:pPr algn="l" defTabSz="1828800">
              <a:def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46" name="Freeform 143"/>
          <p:cNvSpPr/>
          <p:nvPr/>
        </p:nvSpPr>
        <p:spPr>
          <a:xfrm>
            <a:off x="10440865" y="10356381"/>
            <a:ext cx="2283739" cy="11819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0035"/>
                </a:lnTo>
                <a:cubicBezTo>
                  <a:pt x="0" y="20899"/>
                  <a:pt x="363" y="21600"/>
                  <a:pt x="810" y="21600"/>
                </a:cubicBezTo>
                <a:lnTo>
                  <a:pt x="20790" y="21600"/>
                </a:lnTo>
                <a:cubicBezTo>
                  <a:pt x="21237" y="21600"/>
                  <a:pt x="21600" y="20899"/>
                  <a:pt x="21600" y="20035"/>
                </a:cubicBez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B2C5FA"/>
          </a:solidFill>
          <a:ln w="12700">
            <a:miter lim="400000"/>
          </a:ln>
        </p:spPr>
        <p:txBody>
          <a:bodyPr tIns="91439" bIns="91439" anchor="ctr"/>
          <a:lstStyle/>
          <a:p>
            <a:pPr algn="l" defTabSz="1828800">
              <a:def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47" name="Freeform 144"/>
          <p:cNvSpPr/>
          <p:nvPr/>
        </p:nvSpPr>
        <p:spPr>
          <a:xfrm>
            <a:off x="10440865" y="10106357"/>
            <a:ext cx="2283739" cy="6387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1544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3D60E0"/>
          </a:solidFill>
          <a:ln w="12700">
            <a:miter lim="400000"/>
          </a:ln>
        </p:spPr>
        <p:txBody>
          <a:bodyPr tIns="91439" bIns="91439" anchor="ctr"/>
          <a:lstStyle/>
          <a:p>
            <a:pPr algn="l" defTabSz="1828800">
              <a:def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48" name="Freeform 146"/>
          <p:cNvSpPr/>
          <p:nvPr/>
        </p:nvSpPr>
        <p:spPr>
          <a:xfrm>
            <a:off x="11731638" y="9513288"/>
            <a:ext cx="589504" cy="5065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84" h="18912" extrusionOk="0">
                <a:moveTo>
                  <a:pt x="4175" y="17719"/>
                </a:moveTo>
                <a:cubicBezTo>
                  <a:pt x="8244" y="20256"/>
                  <a:pt x="13526" y="18612"/>
                  <a:pt x="15965" y="14051"/>
                </a:cubicBezTo>
                <a:lnTo>
                  <a:pt x="20384" y="5787"/>
                </a:lnTo>
                <a:lnTo>
                  <a:pt x="13013" y="1193"/>
                </a:lnTo>
                <a:cubicBezTo>
                  <a:pt x="8944" y="-1344"/>
                  <a:pt x="3662" y="300"/>
                  <a:pt x="1223" y="4861"/>
                </a:cubicBezTo>
                <a:cubicBezTo>
                  <a:pt x="-1216" y="9423"/>
                  <a:pt x="107" y="15183"/>
                  <a:pt x="4175" y="17719"/>
                </a:cubicBezTo>
                <a:close/>
              </a:path>
            </a:pathLst>
          </a:custGeom>
          <a:solidFill>
            <a:srgbClr val="0ACF83"/>
          </a:solidFill>
          <a:ln w="12700">
            <a:miter lim="400000"/>
          </a:ln>
        </p:spPr>
        <p:txBody>
          <a:bodyPr tIns="91439" bIns="91439" anchor="ctr"/>
          <a:lstStyle/>
          <a:p>
            <a:pPr algn="l" defTabSz="1828800">
              <a:def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49" name="Freeform 147"/>
          <p:cNvSpPr/>
          <p:nvPr/>
        </p:nvSpPr>
        <p:spPr>
          <a:xfrm>
            <a:off x="12242910" y="8628017"/>
            <a:ext cx="589503" cy="5976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84" h="20373" extrusionOk="0">
                <a:moveTo>
                  <a:pt x="1223" y="4438"/>
                </a:moveTo>
                <a:cubicBezTo>
                  <a:pt x="3662" y="274"/>
                  <a:pt x="8944" y="-1227"/>
                  <a:pt x="13013" y="1089"/>
                </a:cubicBezTo>
                <a:lnTo>
                  <a:pt x="20384" y="5284"/>
                </a:lnTo>
                <a:lnTo>
                  <a:pt x="11547" y="20373"/>
                </a:lnTo>
                <a:lnTo>
                  <a:pt x="4175" y="16178"/>
                </a:lnTo>
                <a:cubicBezTo>
                  <a:pt x="107" y="13862"/>
                  <a:pt x="-1216" y="8603"/>
                  <a:pt x="1223" y="4438"/>
                </a:cubicBezTo>
                <a:close/>
              </a:path>
            </a:pathLst>
          </a:custGeom>
          <a:solidFill>
            <a:srgbClr val="F24E1E"/>
          </a:solidFill>
          <a:ln w="12700">
            <a:miter lim="400000"/>
          </a:ln>
        </p:spPr>
        <p:txBody>
          <a:bodyPr tIns="91439" bIns="91439" anchor="ctr"/>
          <a:lstStyle/>
          <a:p>
            <a:pPr algn="l" defTabSz="1828800">
              <a:def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50" name="Freeform 148"/>
          <p:cNvSpPr/>
          <p:nvPr/>
        </p:nvSpPr>
        <p:spPr>
          <a:xfrm>
            <a:off x="12576705" y="8782949"/>
            <a:ext cx="589503" cy="5976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84" h="20373" extrusionOk="0">
                <a:moveTo>
                  <a:pt x="8837" y="0"/>
                </a:moveTo>
                <a:lnTo>
                  <a:pt x="16209" y="4195"/>
                </a:lnTo>
                <a:cubicBezTo>
                  <a:pt x="20277" y="6511"/>
                  <a:pt x="21600" y="11770"/>
                  <a:pt x="19161" y="15935"/>
                </a:cubicBezTo>
                <a:cubicBezTo>
                  <a:pt x="16722" y="20099"/>
                  <a:pt x="11440" y="21600"/>
                  <a:pt x="7371" y="19284"/>
                </a:cubicBezTo>
                <a:lnTo>
                  <a:pt x="0" y="15089"/>
                </a:lnTo>
                <a:lnTo>
                  <a:pt x="8837" y="0"/>
                </a:lnTo>
                <a:close/>
              </a:path>
            </a:pathLst>
          </a:custGeom>
          <a:solidFill>
            <a:srgbClr val="FF7262"/>
          </a:solidFill>
          <a:ln w="12700">
            <a:miter lim="400000"/>
          </a:ln>
        </p:spPr>
        <p:txBody>
          <a:bodyPr tIns="91439" bIns="91439" anchor="ctr"/>
          <a:lstStyle/>
          <a:p>
            <a:pPr algn="l" defTabSz="1828800">
              <a:def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51" name="Freeform 149"/>
          <p:cNvSpPr/>
          <p:nvPr/>
        </p:nvSpPr>
        <p:spPr>
          <a:xfrm>
            <a:off x="12413546" y="9316749"/>
            <a:ext cx="497090" cy="5065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923" h="18912" extrusionOk="0">
                <a:moveTo>
                  <a:pt x="17576" y="14051"/>
                </a:moveTo>
                <a:cubicBezTo>
                  <a:pt x="14891" y="18612"/>
                  <a:pt x="9076" y="20256"/>
                  <a:pt x="4596" y="17719"/>
                </a:cubicBezTo>
                <a:cubicBezTo>
                  <a:pt x="117" y="15183"/>
                  <a:pt x="-1339" y="9423"/>
                  <a:pt x="1346" y="4861"/>
                </a:cubicBezTo>
                <a:cubicBezTo>
                  <a:pt x="4031" y="300"/>
                  <a:pt x="9846" y="-1344"/>
                  <a:pt x="14326" y="1192"/>
                </a:cubicBezTo>
                <a:cubicBezTo>
                  <a:pt x="18805" y="3729"/>
                  <a:pt x="20261" y="9489"/>
                  <a:pt x="17576" y="14051"/>
                </a:cubicBezTo>
                <a:close/>
              </a:path>
            </a:pathLst>
          </a:custGeom>
          <a:solidFill>
            <a:srgbClr val="1ABCFE"/>
          </a:solidFill>
          <a:ln w="12700">
            <a:miter lim="400000"/>
          </a:ln>
        </p:spPr>
        <p:txBody>
          <a:bodyPr tIns="91439" bIns="91439" anchor="ctr"/>
          <a:lstStyle/>
          <a:p>
            <a:pPr algn="l" defTabSz="1828800">
              <a:def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52" name="Freeform 150"/>
          <p:cNvSpPr/>
          <p:nvPr/>
        </p:nvSpPr>
        <p:spPr>
          <a:xfrm>
            <a:off x="11987217" y="9070609"/>
            <a:ext cx="589504" cy="5976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84" h="20373" extrusionOk="0">
                <a:moveTo>
                  <a:pt x="1223" y="4438"/>
                </a:moveTo>
                <a:cubicBezTo>
                  <a:pt x="3662" y="274"/>
                  <a:pt x="8944" y="-1227"/>
                  <a:pt x="13013" y="1089"/>
                </a:cubicBezTo>
                <a:lnTo>
                  <a:pt x="20384" y="5284"/>
                </a:lnTo>
                <a:lnTo>
                  <a:pt x="11547" y="20373"/>
                </a:lnTo>
                <a:lnTo>
                  <a:pt x="4175" y="16178"/>
                </a:lnTo>
                <a:cubicBezTo>
                  <a:pt x="107" y="13862"/>
                  <a:pt x="-1216" y="8603"/>
                  <a:pt x="1223" y="4438"/>
                </a:cubicBezTo>
                <a:close/>
              </a:path>
            </a:pathLst>
          </a:custGeom>
          <a:solidFill>
            <a:srgbClr val="A259FF"/>
          </a:solidFill>
          <a:ln w="12700">
            <a:miter lim="400000"/>
          </a:ln>
        </p:spPr>
        <p:txBody>
          <a:bodyPr tIns="91439" bIns="91439" anchor="ctr"/>
          <a:lstStyle/>
          <a:p>
            <a:pPr algn="l" defTabSz="1828800">
              <a:def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53" name="Freeform 151"/>
          <p:cNvSpPr/>
          <p:nvPr/>
        </p:nvSpPr>
        <p:spPr>
          <a:xfrm>
            <a:off x="10206530" y="9940987"/>
            <a:ext cx="2744118" cy="5720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56" h="21600" extrusionOk="0">
                <a:moveTo>
                  <a:pt x="1795" y="0"/>
                </a:moveTo>
                <a:lnTo>
                  <a:pt x="45" y="18509"/>
                </a:lnTo>
                <a:cubicBezTo>
                  <a:pt x="-22" y="19178"/>
                  <a:pt x="-13" y="19963"/>
                  <a:pt x="69" y="20591"/>
                </a:cubicBezTo>
                <a:cubicBezTo>
                  <a:pt x="151" y="21217"/>
                  <a:pt x="295" y="21598"/>
                  <a:pt x="448" y="21600"/>
                </a:cubicBezTo>
                <a:lnTo>
                  <a:pt x="21108" y="21600"/>
                </a:lnTo>
                <a:cubicBezTo>
                  <a:pt x="21265" y="21600"/>
                  <a:pt x="21411" y="21203"/>
                  <a:pt x="21492" y="20553"/>
                </a:cubicBezTo>
                <a:cubicBezTo>
                  <a:pt x="21573" y="19904"/>
                  <a:pt x="21578" y="19097"/>
                  <a:pt x="21504" y="18431"/>
                </a:cubicBezTo>
                <a:lnTo>
                  <a:pt x="19790" y="0"/>
                </a:lnTo>
                <a:lnTo>
                  <a:pt x="1795" y="0"/>
                </a:lnTo>
                <a:close/>
              </a:path>
            </a:pathLst>
          </a:custGeom>
          <a:solidFill>
            <a:srgbClr val="E4EBF7"/>
          </a:solidFill>
          <a:ln w="12700">
            <a:miter lim="400000"/>
          </a:ln>
        </p:spPr>
        <p:txBody>
          <a:bodyPr tIns="91439" bIns="91439" anchor="ctr"/>
          <a:lstStyle/>
          <a:p>
            <a:pPr algn="l" defTabSz="1828800">
              <a:def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54" name="Freeform 7"/>
          <p:cNvSpPr/>
          <p:nvPr/>
        </p:nvSpPr>
        <p:spPr>
          <a:xfrm flipH="1">
            <a:off x="20123506" y="9970057"/>
            <a:ext cx="2226417" cy="22282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73" h="21600" extrusionOk="0">
                <a:moveTo>
                  <a:pt x="10865" y="62"/>
                </a:moveTo>
                <a:lnTo>
                  <a:pt x="0" y="435"/>
                </a:lnTo>
                <a:lnTo>
                  <a:pt x="1673" y="5451"/>
                </a:lnTo>
                <a:cubicBezTo>
                  <a:pt x="2803" y="8713"/>
                  <a:pt x="5083" y="10723"/>
                  <a:pt x="8089" y="11289"/>
                </a:cubicBezTo>
                <a:cubicBezTo>
                  <a:pt x="9173" y="11456"/>
                  <a:pt x="10033" y="11402"/>
                  <a:pt x="10827" y="11262"/>
                </a:cubicBezTo>
                <a:cubicBezTo>
                  <a:pt x="10072" y="11513"/>
                  <a:pt x="8781" y="12069"/>
                  <a:pt x="8288" y="13047"/>
                </a:cubicBezTo>
                <a:cubicBezTo>
                  <a:pt x="7574" y="14465"/>
                  <a:pt x="7529" y="15530"/>
                  <a:pt x="7602" y="17775"/>
                </a:cubicBezTo>
                <a:lnTo>
                  <a:pt x="8046" y="21600"/>
                </a:lnTo>
                <a:cubicBezTo>
                  <a:pt x="8046" y="21600"/>
                  <a:pt x="15802" y="18273"/>
                  <a:pt x="15785" y="18057"/>
                </a:cubicBezTo>
                <a:cubicBezTo>
                  <a:pt x="16920" y="17332"/>
                  <a:pt x="18336" y="16285"/>
                  <a:pt x="19237" y="14983"/>
                </a:cubicBezTo>
                <a:cubicBezTo>
                  <a:pt x="19915" y="14004"/>
                  <a:pt x="20302" y="12881"/>
                  <a:pt x="20062" y="11643"/>
                </a:cubicBezTo>
                <a:cubicBezTo>
                  <a:pt x="21600" y="9865"/>
                  <a:pt x="21383" y="8914"/>
                  <a:pt x="19412" y="8789"/>
                </a:cubicBezTo>
                <a:cubicBezTo>
                  <a:pt x="19226" y="8778"/>
                  <a:pt x="19031" y="8776"/>
                  <a:pt x="18831" y="8786"/>
                </a:cubicBezTo>
                <a:cubicBezTo>
                  <a:pt x="18799" y="8235"/>
                  <a:pt x="18757" y="7582"/>
                  <a:pt x="18708" y="6825"/>
                </a:cubicBezTo>
                <a:cubicBezTo>
                  <a:pt x="18424" y="4773"/>
                  <a:pt x="17438" y="2905"/>
                  <a:pt x="15967" y="1636"/>
                </a:cubicBezTo>
                <a:cubicBezTo>
                  <a:pt x="14730" y="570"/>
                  <a:pt x="13235" y="0"/>
                  <a:pt x="11723" y="0"/>
                </a:cubicBezTo>
                <a:cubicBezTo>
                  <a:pt x="11437" y="0"/>
                  <a:pt x="11150" y="20"/>
                  <a:pt x="10865" y="62"/>
                </a:cubicBezTo>
                <a:close/>
              </a:path>
            </a:pathLst>
          </a:custGeom>
          <a:solidFill>
            <a:srgbClr val="FFBA00"/>
          </a:solidFill>
          <a:ln w="12700">
            <a:miter lim="400000"/>
          </a:ln>
        </p:spPr>
        <p:txBody>
          <a:bodyPr tIns="91439" bIns="91439" anchor="ctr"/>
          <a:lstStyle/>
          <a:p>
            <a:pPr algn="l" defTabSz="1828800">
              <a:def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55" name="Freeform 8"/>
          <p:cNvSpPr/>
          <p:nvPr/>
        </p:nvSpPr>
        <p:spPr>
          <a:xfrm flipH="1">
            <a:off x="19998926" y="10521825"/>
            <a:ext cx="1114555" cy="1582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00" h="21600" extrusionOk="0">
                <a:moveTo>
                  <a:pt x="9017" y="6530"/>
                </a:moveTo>
                <a:cubicBezTo>
                  <a:pt x="2061" y="8003"/>
                  <a:pt x="1007" y="9882"/>
                  <a:pt x="254" y="12112"/>
                </a:cubicBezTo>
                <a:cubicBezTo>
                  <a:pt x="-502" y="14343"/>
                  <a:pt x="617" y="19942"/>
                  <a:pt x="1159" y="21600"/>
                </a:cubicBezTo>
                <a:cubicBezTo>
                  <a:pt x="1159" y="21600"/>
                  <a:pt x="10179" y="19930"/>
                  <a:pt x="16983" y="16396"/>
                </a:cubicBezTo>
                <a:cubicBezTo>
                  <a:pt x="21098" y="13649"/>
                  <a:pt x="20296" y="12418"/>
                  <a:pt x="20120" y="8330"/>
                </a:cubicBezTo>
                <a:cubicBezTo>
                  <a:pt x="19721" y="4454"/>
                  <a:pt x="19186" y="1677"/>
                  <a:pt x="18517" y="0"/>
                </a:cubicBezTo>
                <a:cubicBezTo>
                  <a:pt x="19153" y="2342"/>
                  <a:pt x="15985" y="4518"/>
                  <a:pt x="9017" y="6530"/>
                </a:cubicBezTo>
                <a:close/>
              </a:path>
            </a:pathLst>
          </a:custGeom>
          <a:solidFill>
            <a:srgbClr val="FFF75D"/>
          </a:solidFill>
          <a:ln w="12700">
            <a:miter lim="400000"/>
          </a:ln>
        </p:spPr>
        <p:txBody>
          <a:bodyPr tIns="91439" bIns="91439" anchor="ctr"/>
          <a:lstStyle/>
          <a:p>
            <a:pPr algn="l" defTabSz="1828800">
              <a:def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56" name="Freeform 9"/>
          <p:cNvSpPr/>
          <p:nvPr/>
        </p:nvSpPr>
        <p:spPr>
          <a:xfrm flipH="1">
            <a:off x="20016263" y="9673100"/>
            <a:ext cx="1793715" cy="17510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3" h="21600" extrusionOk="0">
                <a:moveTo>
                  <a:pt x="1302" y="8637"/>
                </a:moveTo>
                <a:cubicBezTo>
                  <a:pt x="2520" y="14055"/>
                  <a:pt x="4910" y="16376"/>
                  <a:pt x="9298" y="16864"/>
                </a:cubicBezTo>
                <a:cubicBezTo>
                  <a:pt x="10365" y="17274"/>
                  <a:pt x="18180" y="16852"/>
                  <a:pt x="21326" y="21600"/>
                </a:cubicBezTo>
                <a:cubicBezTo>
                  <a:pt x="21600" y="21483"/>
                  <a:pt x="21429" y="18253"/>
                  <a:pt x="20817" y="11910"/>
                </a:cubicBezTo>
                <a:cubicBezTo>
                  <a:pt x="20090" y="8672"/>
                  <a:pt x="19753" y="6581"/>
                  <a:pt x="17996" y="4697"/>
                </a:cubicBezTo>
                <a:cubicBezTo>
                  <a:pt x="16240" y="2812"/>
                  <a:pt x="12557" y="1724"/>
                  <a:pt x="10297" y="1360"/>
                </a:cubicBezTo>
                <a:lnTo>
                  <a:pt x="0" y="0"/>
                </a:lnTo>
                <a:lnTo>
                  <a:pt x="1302" y="8637"/>
                </a:lnTo>
                <a:close/>
              </a:path>
            </a:pathLst>
          </a:custGeom>
          <a:solidFill>
            <a:srgbClr val="FFF75D"/>
          </a:solidFill>
          <a:ln w="12700">
            <a:miter lim="400000"/>
          </a:ln>
        </p:spPr>
        <p:txBody>
          <a:bodyPr tIns="91439" bIns="91439" anchor="ctr"/>
          <a:lstStyle/>
          <a:p>
            <a:pPr algn="l" defTabSz="1828800">
              <a:def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57" name="Freeform 10"/>
          <p:cNvSpPr/>
          <p:nvPr/>
        </p:nvSpPr>
        <p:spPr>
          <a:xfrm flipH="1">
            <a:off x="19999157" y="10518364"/>
            <a:ext cx="808172" cy="9131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66" h="21600" extrusionOk="0">
                <a:moveTo>
                  <a:pt x="4394" y="11567"/>
                </a:moveTo>
                <a:cubicBezTo>
                  <a:pt x="3542" y="11775"/>
                  <a:pt x="2878" y="11988"/>
                  <a:pt x="2671" y="12050"/>
                </a:cubicBezTo>
                <a:cubicBezTo>
                  <a:pt x="1562" y="12380"/>
                  <a:pt x="460" y="12778"/>
                  <a:pt x="0" y="12985"/>
                </a:cubicBezTo>
                <a:cubicBezTo>
                  <a:pt x="11166" y="14751"/>
                  <a:pt x="18289" y="17621"/>
                  <a:pt x="21369" y="21600"/>
                </a:cubicBezTo>
                <a:cubicBezTo>
                  <a:pt x="21600" y="21161"/>
                  <a:pt x="21354" y="17583"/>
                  <a:pt x="21297" y="15844"/>
                </a:cubicBezTo>
                <a:cubicBezTo>
                  <a:pt x="20720" y="8352"/>
                  <a:pt x="19877" y="3075"/>
                  <a:pt x="18843" y="0"/>
                </a:cubicBezTo>
                <a:cubicBezTo>
                  <a:pt x="19252" y="4101"/>
                  <a:pt x="15425" y="8051"/>
                  <a:pt x="4394" y="11567"/>
                </a:cubicBezTo>
                <a:close/>
              </a:path>
            </a:pathLst>
          </a:custGeom>
          <a:solidFill>
            <a:srgbClr val="FFB511"/>
          </a:solidFill>
          <a:ln w="12700">
            <a:miter lim="400000"/>
          </a:ln>
        </p:spPr>
        <p:txBody>
          <a:bodyPr tIns="91439" bIns="91439" anchor="ctr"/>
          <a:lstStyle/>
          <a:p>
            <a:pPr algn="l" defTabSz="1828800">
              <a:def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58" name="Freeform 16"/>
          <p:cNvSpPr/>
          <p:nvPr/>
        </p:nvSpPr>
        <p:spPr>
          <a:xfrm flipH="1">
            <a:off x="11587836" y="3037708"/>
            <a:ext cx="5397025" cy="36222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946" y="21600"/>
                </a:moveTo>
                <a:cubicBezTo>
                  <a:pt x="21307" y="21600"/>
                  <a:pt x="21600" y="21210"/>
                  <a:pt x="21600" y="20729"/>
                </a:cubicBezTo>
                <a:lnTo>
                  <a:pt x="21600" y="0"/>
                </a:lnTo>
                <a:lnTo>
                  <a:pt x="0" y="0"/>
                </a:lnTo>
                <a:lnTo>
                  <a:pt x="0" y="20729"/>
                </a:lnTo>
                <a:cubicBezTo>
                  <a:pt x="0" y="21210"/>
                  <a:pt x="293" y="21600"/>
                  <a:pt x="654" y="21600"/>
                </a:cubicBezTo>
                <a:lnTo>
                  <a:pt x="20946" y="21600"/>
                </a:lnTo>
                <a:close/>
              </a:path>
            </a:pathLst>
          </a:custGeom>
          <a:solidFill>
            <a:srgbClr val="E4EBF7"/>
          </a:solidFill>
          <a:ln w="12700">
            <a:miter lim="400000"/>
          </a:ln>
        </p:spPr>
        <p:txBody>
          <a:bodyPr tIns="91439" bIns="91439" anchor="ctr"/>
          <a:lstStyle/>
          <a:p>
            <a:pPr algn="l" defTabSz="1828800">
              <a:def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59" name="Freeform 17"/>
          <p:cNvSpPr/>
          <p:nvPr/>
        </p:nvSpPr>
        <p:spPr>
          <a:xfrm flipH="1">
            <a:off x="13381054" y="3352731"/>
            <a:ext cx="3255441" cy="30457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32" y="0"/>
                </a:moveTo>
                <a:lnTo>
                  <a:pt x="21167" y="0"/>
                </a:lnTo>
                <a:cubicBezTo>
                  <a:pt x="21406" y="0"/>
                  <a:pt x="21600" y="207"/>
                  <a:pt x="21600" y="462"/>
                </a:cubicBezTo>
                <a:lnTo>
                  <a:pt x="21600" y="21138"/>
                </a:lnTo>
                <a:cubicBezTo>
                  <a:pt x="21600" y="21393"/>
                  <a:pt x="21406" y="21600"/>
                  <a:pt x="21167" y="21600"/>
                </a:cubicBezTo>
                <a:lnTo>
                  <a:pt x="432" y="21600"/>
                </a:lnTo>
                <a:cubicBezTo>
                  <a:pt x="193" y="21600"/>
                  <a:pt x="0" y="21393"/>
                  <a:pt x="0" y="21138"/>
                </a:cubicBezTo>
                <a:lnTo>
                  <a:pt x="0" y="462"/>
                </a:lnTo>
                <a:cubicBezTo>
                  <a:pt x="0" y="207"/>
                  <a:pt x="193" y="0"/>
                  <a:pt x="432" y="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tIns="91439" bIns="91439" anchor="ctr"/>
          <a:lstStyle/>
          <a:p>
            <a:pPr algn="l" defTabSz="1828800">
              <a:def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60" name="Freeform 18"/>
          <p:cNvSpPr/>
          <p:nvPr/>
        </p:nvSpPr>
        <p:spPr>
          <a:xfrm flipH="1">
            <a:off x="11927180" y="3328496"/>
            <a:ext cx="1193627" cy="30457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9" y="0"/>
                </a:moveTo>
                <a:lnTo>
                  <a:pt x="20421" y="0"/>
                </a:lnTo>
                <a:cubicBezTo>
                  <a:pt x="21072" y="0"/>
                  <a:pt x="21600" y="207"/>
                  <a:pt x="21600" y="462"/>
                </a:cubicBezTo>
                <a:lnTo>
                  <a:pt x="21600" y="21138"/>
                </a:lnTo>
                <a:cubicBezTo>
                  <a:pt x="21600" y="21393"/>
                  <a:pt x="21072" y="21600"/>
                  <a:pt x="20421" y="21600"/>
                </a:cubicBezTo>
                <a:lnTo>
                  <a:pt x="1179" y="21600"/>
                </a:lnTo>
                <a:cubicBezTo>
                  <a:pt x="528" y="21600"/>
                  <a:pt x="0" y="21393"/>
                  <a:pt x="0" y="21138"/>
                </a:cubicBezTo>
                <a:lnTo>
                  <a:pt x="0" y="462"/>
                </a:lnTo>
                <a:cubicBezTo>
                  <a:pt x="0" y="207"/>
                  <a:pt x="528" y="0"/>
                  <a:pt x="1179" y="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tIns="91439" bIns="91439" anchor="ctr"/>
          <a:lstStyle/>
          <a:p>
            <a:pPr algn="l" defTabSz="1828800">
              <a:def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61" name="Freeform 19"/>
          <p:cNvSpPr/>
          <p:nvPr/>
        </p:nvSpPr>
        <p:spPr>
          <a:xfrm flipH="1">
            <a:off x="12193734" y="4540153"/>
            <a:ext cx="670649" cy="1655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90" y="0"/>
                </a:moveTo>
                <a:lnTo>
                  <a:pt x="20410" y="0"/>
                </a:lnTo>
                <a:cubicBezTo>
                  <a:pt x="21067" y="0"/>
                  <a:pt x="21600" y="2161"/>
                  <a:pt x="21600" y="4829"/>
                </a:cubicBezTo>
                <a:lnTo>
                  <a:pt x="21600" y="16771"/>
                </a:lnTo>
                <a:cubicBezTo>
                  <a:pt x="21600" y="19439"/>
                  <a:pt x="21067" y="21600"/>
                  <a:pt x="20410" y="21600"/>
                </a:cubicBezTo>
                <a:lnTo>
                  <a:pt x="1190" y="21600"/>
                </a:lnTo>
                <a:cubicBezTo>
                  <a:pt x="533" y="21600"/>
                  <a:pt x="0" y="19439"/>
                  <a:pt x="0" y="16771"/>
                </a:cubicBezTo>
                <a:lnTo>
                  <a:pt x="0" y="4829"/>
                </a:lnTo>
                <a:cubicBezTo>
                  <a:pt x="0" y="2161"/>
                  <a:pt x="533" y="0"/>
                  <a:pt x="1190" y="0"/>
                </a:cubicBezTo>
                <a:close/>
              </a:path>
            </a:pathLst>
          </a:custGeom>
          <a:solidFill>
            <a:srgbClr val="597EF7"/>
          </a:solidFill>
          <a:ln w="12700">
            <a:miter lim="400000"/>
          </a:ln>
        </p:spPr>
        <p:txBody>
          <a:bodyPr tIns="91439" bIns="91439" anchor="ctr"/>
          <a:lstStyle/>
          <a:p>
            <a:pPr algn="l" defTabSz="1828800">
              <a:def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62" name="Freeform 20"/>
          <p:cNvSpPr/>
          <p:nvPr/>
        </p:nvSpPr>
        <p:spPr>
          <a:xfrm flipH="1">
            <a:off x="12193734" y="4855184"/>
            <a:ext cx="670649" cy="1605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4" y="0"/>
                </a:moveTo>
                <a:lnTo>
                  <a:pt x="20430" y="0"/>
                </a:lnTo>
                <a:cubicBezTo>
                  <a:pt x="21075" y="0"/>
                  <a:pt x="21600" y="2195"/>
                  <a:pt x="21600" y="4903"/>
                </a:cubicBezTo>
                <a:lnTo>
                  <a:pt x="21600" y="16696"/>
                </a:lnTo>
                <a:cubicBezTo>
                  <a:pt x="21600" y="19403"/>
                  <a:pt x="21075" y="21600"/>
                  <a:pt x="20430" y="21600"/>
                </a:cubicBezTo>
                <a:lnTo>
                  <a:pt x="1174" y="21600"/>
                </a:lnTo>
                <a:cubicBezTo>
                  <a:pt x="525" y="21600"/>
                  <a:pt x="0" y="19403"/>
                  <a:pt x="0" y="16696"/>
                </a:cubicBezTo>
                <a:lnTo>
                  <a:pt x="0" y="4903"/>
                </a:lnTo>
                <a:cubicBezTo>
                  <a:pt x="0" y="2195"/>
                  <a:pt x="525" y="0"/>
                  <a:pt x="1174" y="0"/>
                </a:cubicBezTo>
                <a:close/>
              </a:path>
            </a:pathLst>
          </a:custGeom>
          <a:solidFill>
            <a:srgbClr val="AAC2FE"/>
          </a:solidFill>
          <a:ln w="12700">
            <a:miter lim="400000"/>
          </a:ln>
        </p:spPr>
        <p:txBody>
          <a:bodyPr tIns="91439" bIns="91439" anchor="ctr"/>
          <a:lstStyle/>
          <a:p>
            <a:pPr algn="l" defTabSz="1828800">
              <a:def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63" name="Freeform 21"/>
          <p:cNvSpPr/>
          <p:nvPr/>
        </p:nvSpPr>
        <p:spPr>
          <a:xfrm flipH="1">
            <a:off x="12193734" y="5170207"/>
            <a:ext cx="670649" cy="1605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4" y="0"/>
                </a:moveTo>
                <a:lnTo>
                  <a:pt x="20430" y="0"/>
                </a:lnTo>
                <a:cubicBezTo>
                  <a:pt x="21075" y="0"/>
                  <a:pt x="21600" y="2195"/>
                  <a:pt x="21600" y="4904"/>
                </a:cubicBezTo>
                <a:lnTo>
                  <a:pt x="21600" y="16696"/>
                </a:lnTo>
                <a:cubicBezTo>
                  <a:pt x="21600" y="19405"/>
                  <a:pt x="21075" y="21600"/>
                  <a:pt x="20430" y="21600"/>
                </a:cubicBezTo>
                <a:lnTo>
                  <a:pt x="1174" y="21600"/>
                </a:lnTo>
                <a:cubicBezTo>
                  <a:pt x="525" y="21600"/>
                  <a:pt x="0" y="19405"/>
                  <a:pt x="0" y="16696"/>
                </a:cubicBezTo>
                <a:lnTo>
                  <a:pt x="0" y="4904"/>
                </a:lnTo>
                <a:cubicBezTo>
                  <a:pt x="0" y="2195"/>
                  <a:pt x="525" y="0"/>
                  <a:pt x="1174" y="0"/>
                </a:cubicBezTo>
                <a:close/>
              </a:path>
            </a:pathLst>
          </a:custGeom>
          <a:solidFill>
            <a:srgbClr val="FF7946"/>
          </a:solidFill>
          <a:ln w="12700">
            <a:miter lim="400000"/>
          </a:ln>
        </p:spPr>
        <p:txBody>
          <a:bodyPr tIns="91439" bIns="91439" anchor="ctr"/>
          <a:lstStyle/>
          <a:p>
            <a:pPr algn="l" defTabSz="1828800">
              <a:def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64" name="Freeform 22"/>
          <p:cNvSpPr/>
          <p:nvPr/>
        </p:nvSpPr>
        <p:spPr>
          <a:xfrm flipH="1">
            <a:off x="12193734" y="5485242"/>
            <a:ext cx="670649" cy="1605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4" y="0"/>
                </a:moveTo>
                <a:lnTo>
                  <a:pt x="20430" y="0"/>
                </a:lnTo>
                <a:cubicBezTo>
                  <a:pt x="21075" y="0"/>
                  <a:pt x="21600" y="2195"/>
                  <a:pt x="21600" y="4904"/>
                </a:cubicBezTo>
                <a:lnTo>
                  <a:pt x="21600" y="16694"/>
                </a:lnTo>
                <a:cubicBezTo>
                  <a:pt x="21600" y="19405"/>
                  <a:pt x="21075" y="21600"/>
                  <a:pt x="20430" y="21600"/>
                </a:cubicBezTo>
                <a:lnTo>
                  <a:pt x="1174" y="21600"/>
                </a:lnTo>
                <a:cubicBezTo>
                  <a:pt x="525" y="21600"/>
                  <a:pt x="0" y="19405"/>
                  <a:pt x="0" y="16694"/>
                </a:cubicBezTo>
                <a:lnTo>
                  <a:pt x="0" y="4904"/>
                </a:lnTo>
                <a:cubicBezTo>
                  <a:pt x="0" y="2195"/>
                  <a:pt x="525" y="0"/>
                  <a:pt x="1174" y="0"/>
                </a:cubicBezTo>
                <a:close/>
              </a:path>
            </a:pathLst>
          </a:custGeom>
          <a:solidFill>
            <a:srgbClr val="AAC2FE"/>
          </a:solidFill>
          <a:ln w="12700">
            <a:miter lim="400000"/>
          </a:ln>
        </p:spPr>
        <p:txBody>
          <a:bodyPr tIns="91439" bIns="91439" anchor="ctr"/>
          <a:lstStyle/>
          <a:p>
            <a:pPr algn="l" defTabSz="1828800">
              <a:def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65" name="Freeform 23"/>
          <p:cNvSpPr/>
          <p:nvPr/>
        </p:nvSpPr>
        <p:spPr>
          <a:xfrm flipH="1">
            <a:off x="13696131" y="5582172"/>
            <a:ext cx="1953240" cy="870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80" y="0"/>
                </a:moveTo>
                <a:lnTo>
                  <a:pt x="21120" y="0"/>
                </a:lnTo>
                <a:cubicBezTo>
                  <a:pt x="21385" y="0"/>
                  <a:pt x="21600" y="4823"/>
                  <a:pt x="21600" y="10775"/>
                </a:cubicBezTo>
                <a:lnTo>
                  <a:pt x="21600" y="10806"/>
                </a:lnTo>
                <a:cubicBezTo>
                  <a:pt x="21600" y="16755"/>
                  <a:pt x="21385" y="21600"/>
                  <a:pt x="21120" y="21600"/>
                </a:cubicBezTo>
                <a:lnTo>
                  <a:pt x="480" y="21600"/>
                </a:lnTo>
                <a:cubicBezTo>
                  <a:pt x="215" y="21600"/>
                  <a:pt x="0" y="16755"/>
                  <a:pt x="0" y="10806"/>
                </a:cubicBezTo>
                <a:lnTo>
                  <a:pt x="0" y="10775"/>
                </a:lnTo>
                <a:cubicBezTo>
                  <a:pt x="0" y="4823"/>
                  <a:pt x="215" y="0"/>
                  <a:pt x="480" y="0"/>
                </a:cubicBezTo>
                <a:close/>
              </a:path>
            </a:pathLst>
          </a:custGeom>
          <a:solidFill>
            <a:srgbClr val="597EF7"/>
          </a:solidFill>
          <a:ln w="12700">
            <a:miter lim="400000"/>
          </a:ln>
        </p:spPr>
        <p:txBody>
          <a:bodyPr tIns="91439" bIns="91439" anchor="ctr"/>
          <a:lstStyle/>
          <a:p>
            <a:pPr algn="l" defTabSz="1828800">
              <a:def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66" name="Freeform 24"/>
          <p:cNvSpPr/>
          <p:nvPr/>
        </p:nvSpPr>
        <p:spPr>
          <a:xfrm flipH="1">
            <a:off x="13696131" y="6042546"/>
            <a:ext cx="1953240" cy="871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80" y="0"/>
                </a:moveTo>
                <a:lnTo>
                  <a:pt x="21120" y="0"/>
                </a:lnTo>
                <a:cubicBezTo>
                  <a:pt x="21385" y="0"/>
                  <a:pt x="21600" y="4841"/>
                  <a:pt x="21600" y="10785"/>
                </a:cubicBezTo>
                <a:lnTo>
                  <a:pt x="21600" y="10815"/>
                </a:lnTo>
                <a:cubicBezTo>
                  <a:pt x="21600" y="16759"/>
                  <a:pt x="21385" y="21600"/>
                  <a:pt x="21120" y="21600"/>
                </a:cubicBezTo>
                <a:lnTo>
                  <a:pt x="480" y="21600"/>
                </a:lnTo>
                <a:cubicBezTo>
                  <a:pt x="215" y="21600"/>
                  <a:pt x="0" y="16759"/>
                  <a:pt x="0" y="10815"/>
                </a:cubicBezTo>
                <a:lnTo>
                  <a:pt x="0" y="10785"/>
                </a:lnTo>
                <a:cubicBezTo>
                  <a:pt x="0" y="4841"/>
                  <a:pt x="215" y="0"/>
                  <a:pt x="480" y="0"/>
                </a:cubicBezTo>
                <a:close/>
              </a:path>
            </a:pathLst>
          </a:custGeom>
          <a:solidFill>
            <a:srgbClr val="597EF7"/>
          </a:solidFill>
          <a:ln w="12700">
            <a:miter lim="400000"/>
          </a:ln>
        </p:spPr>
        <p:txBody>
          <a:bodyPr tIns="91439" bIns="91439" anchor="ctr"/>
          <a:lstStyle/>
          <a:p>
            <a:pPr algn="l" defTabSz="1828800">
              <a:def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67" name="Freeform 25"/>
          <p:cNvSpPr/>
          <p:nvPr/>
        </p:nvSpPr>
        <p:spPr>
          <a:xfrm flipH="1">
            <a:off x="13696131" y="5800214"/>
            <a:ext cx="2604315" cy="871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" y="0"/>
                </a:moveTo>
                <a:lnTo>
                  <a:pt x="21240" y="0"/>
                </a:lnTo>
                <a:cubicBezTo>
                  <a:pt x="21439" y="0"/>
                  <a:pt x="21600" y="4841"/>
                  <a:pt x="21600" y="10785"/>
                </a:cubicBezTo>
                <a:lnTo>
                  <a:pt x="21600" y="10815"/>
                </a:lnTo>
                <a:cubicBezTo>
                  <a:pt x="21600" y="16759"/>
                  <a:pt x="21439" y="21600"/>
                  <a:pt x="21240" y="21600"/>
                </a:cubicBezTo>
                <a:lnTo>
                  <a:pt x="360" y="21600"/>
                </a:lnTo>
                <a:cubicBezTo>
                  <a:pt x="161" y="21600"/>
                  <a:pt x="0" y="16759"/>
                  <a:pt x="0" y="10815"/>
                </a:cubicBezTo>
                <a:lnTo>
                  <a:pt x="0" y="10785"/>
                </a:lnTo>
                <a:cubicBezTo>
                  <a:pt x="0" y="4841"/>
                  <a:pt x="161" y="0"/>
                  <a:pt x="360" y="0"/>
                </a:cubicBezTo>
                <a:close/>
              </a:path>
            </a:pathLst>
          </a:custGeom>
          <a:solidFill>
            <a:srgbClr val="597EF7"/>
          </a:solidFill>
          <a:ln w="12700">
            <a:miter lim="400000"/>
          </a:ln>
        </p:spPr>
        <p:txBody>
          <a:bodyPr tIns="91439" bIns="91439" anchor="ctr"/>
          <a:lstStyle/>
          <a:p>
            <a:pPr algn="l" defTabSz="1828800">
              <a:def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68" name="Freeform 26"/>
          <p:cNvSpPr/>
          <p:nvPr/>
        </p:nvSpPr>
        <p:spPr>
          <a:xfrm flipH="1">
            <a:off x="13696131" y="3643531"/>
            <a:ext cx="2617168" cy="17447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17" y="0"/>
                </a:moveTo>
                <a:lnTo>
                  <a:pt x="20883" y="0"/>
                </a:lnTo>
                <a:cubicBezTo>
                  <a:pt x="21279" y="0"/>
                  <a:pt x="21600" y="481"/>
                  <a:pt x="21600" y="1075"/>
                </a:cubicBezTo>
                <a:lnTo>
                  <a:pt x="21600" y="20525"/>
                </a:lnTo>
                <a:cubicBezTo>
                  <a:pt x="21600" y="21119"/>
                  <a:pt x="21279" y="21600"/>
                  <a:pt x="20883" y="21600"/>
                </a:cubicBezTo>
                <a:lnTo>
                  <a:pt x="717" y="21600"/>
                </a:lnTo>
                <a:cubicBezTo>
                  <a:pt x="321" y="21600"/>
                  <a:pt x="0" y="21119"/>
                  <a:pt x="0" y="20525"/>
                </a:cubicBezTo>
                <a:lnTo>
                  <a:pt x="0" y="1075"/>
                </a:lnTo>
                <a:cubicBezTo>
                  <a:pt x="0" y="481"/>
                  <a:pt x="321" y="0"/>
                  <a:pt x="717" y="0"/>
                </a:cubicBezTo>
                <a:close/>
              </a:path>
            </a:pathLst>
          </a:custGeom>
          <a:solidFill>
            <a:srgbClr val="597EF7"/>
          </a:solidFill>
          <a:ln w="12700">
            <a:miter lim="400000"/>
          </a:ln>
        </p:spPr>
        <p:txBody>
          <a:bodyPr tIns="91439" bIns="91439" anchor="ctr"/>
          <a:lstStyle/>
          <a:p>
            <a:pPr algn="l" defTabSz="1828800">
              <a:def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69" name="Freeform 27"/>
          <p:cNvSpPr/>
          <p:nvPr/>
        </p:nvSpPr>
        <p:spPr>
          <a:xfrm flipH="1">
            <a:off x="11593277" y="2577930"/>
            <a:ext cx="5396724" cy="5183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21600" y="6092"/>
                </a:lnTo>
                <a:cubicBezTo>
                  <a:pt x="21600" y="2728"/>
                  <a:pt x="21337" y="0"/>
                  <a:pt x="21012" y="0"/>
                </a:cubicBezTo>
                <a:lnTo>
                  <a:pt x="587" y="0"/>
                </a:lnTo>
                <a:cubicBezTo>
                  <a:pt x="263" y="0"/>
                  <a:pt x="0" y="2728"/>
                  <a:pt x="0" y="6092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253369"/>
          </a:solidFill>
          <a:ln w="12700">
            <a:miter lim="400000"/>
          </a:ln>
        </p:spPr>
        <p:txBody>
          <a:bodyPr tIns="91439" bIns="91439" anchor="ctr"/>
          <a:lstStyle/>
          <a:p>
            <a:pPr algn="l" defTabSz="1828800">
              <a:def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70" name="Freeform 28"/>
          <p:cNvSpPr/>
          <p:nvPr/>
        </p:nvSpPr>
        <p:spPr>
          <a:xfrm flipH="1">
            <a:off x="11788650" y="2729558"/>
            <a:ext cx="183019" cy="183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1"/>
                </a:moveTo>
                <a:cubicBezTo>
                  <a:pt x="0" y="16764"/>
                  <a:pt x="4827" y="21600"/>
                  <a:pt x="10807" y="21600"/>
                </a:cubicBezTo>
                <a:cubicBezTo>
                  <a:pt x="16772" y="21600"/>
                  <a:pt x="21600" y="16764"/>
                  <a:pt x="21600" y="10801"/>
                </a:cubicBezTo>
                <a:cubicBezTo>
                  <a:pt x="21600" y="4837"/>
                  <a:pt x="16772" y="0"/>
                  <a:pt x="10807" y="0"/>
                </a:cubicBezTo>
                <a:cubicBezTo>
                  <a:pt x="4827" y="0"/>
                  <a:pt x="0" y="4837"/>
                  <a:pt x="0" y="10801"/>
                </a:cubicBezTo>
                <a:close/>
              </a:path>
            </a:pathLst>
          </a:custGeom>
          <a:solidFill>
            <a:srgbClr val="FF7946"/>
          </a:solidFill>
          <a:ln w="12700">
            <a:miter lim="400000"/>
          </a:ln>
        </p:spPr>
        <p:txBody>
          <a:bodyPr tIns="91439" bIns="91439" anchor="ctr"/>
          <a:lstStyle/>
          <a:p>
            <a:pPr algn="l" defTabSz="1828800">
              <a:def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71" name="Freeform 29"/>
          <p:cNvSpPr/>
          <p:nvPr/>
        </p:nvSpPr>
        <p:spPr>
          <a:xfrm flipH="1">
            <a:off x="12130463" y="2729558"/>
            <a:ext cx="183015" cy="183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1"/>
                </a:moveTo>
                <a:cubicBezTo>
                  <a:pt x="0" y="16764"/>
                  <a:pt x="4827" y="21600"/>
                  <a:pt x="10807" y="21600"/>
                </a:cubicBezTo>
                <a:cubicBezTo>
                  <a:pt x="16773" y="21600"/>
                  <a:pt x="21600" y="16764"/>
                  <a:pt x="21600" y="10801"/>
                </a:cubicBezTo>
                <a:cubicBezTo>
                  <a:pt x="21600" y="4837"/>
                  <a:pt x="16773" y="0"/>
                  <a:pt x="10807" y="0"/>
                </a:cubicBezTo>
                <a:cubicBezTo>
                  <a:pt x="4827" y="0"/>
                  <a:pt x="0" y="4837"/>
                  <a:pt x="0" y="10801"/>
                </a:cubicBezTo>
                <a:close/>
              </a:path>
            </a:pathLst>
          </a:custGeom>
          <a:solidFill>
            <a:srgbClr val="FFC53D"/>
          </a:solidFill>
          <a:ln w="12700">
            <a:miter lim="400000"/>
          </a:ln>
        </p:spPr>
        <p:txBody>
          <a:bodyPr tIns="91439" bIns="91439" anchor="ctr"/>
          <a:lstStyle/>
          <a:p>
            <a:pPr algn="l" defTabSz="1828800">
              <a:def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72" name="Freeform 30"/>
          <p:cNvSpPr/>
          <p:nvPr/>
        </p:nvSpPr>
        <p:spPr>
          <a:xfrm flipH="1">
            <a:off x="12472278" y="2729558"/>
            <a:ext cx="183015" cy="183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1"/>
                </a:moveTo>
                <a:cubicBezTo>
                  <a:pt x="0" y="16764"/>
                  <a:pt x="4827" y="21600"/>
                  <a:pt x="10807" y="21600"/>
                </a:cubicBezTo>
                <a:cubicBezTo>
                  <a:pt x="16773" y="21600"/>
                  <a:pt x="21600" y="16764"/>
                  <a:pt x="21600" y="10801"/>
                </a:cubicBezTo>
                <a:cubicBezTo>
                  <a:pt x="21600" y="4837"/>
                  <a:pt x="16773" y="0"/>
                  <a:pt x="10807" y="0"/>
                </a:cubicBezTo>
                <a:cubicBezTo>
                  <a:pt x="4827" y="0"/>
                  <a:pt x="0" y="4837"/>
                  <a:pt x="0" y="10801"/>
                </a:cubicBezTo>
                <a:close/>
              </a:path>
            </a:pathLst>
          </a:custGeom>
          <a:solidFill>
            <a:srgbClr val="BAE637"/>
          </a:solidFill>
          <a:ln w="12700">
            <a:miter lim="400000"/>
          </a:ln>
        </p:spPr>
        <p:txBody>
          <a:bodyPr tIns="91439" bIns="91439" anchor="ctr"/>
          <a:lstStyle/>
          <a:p>
            <a:pPr algn="l" defTabSz="1828800">
              <a:def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73" name="Freeform 31"/>
          <p:cNvSpPr/>
          <p:nvPr/>
        </p:nvSpPr>
        <p:spPr>
          <a:xfrm flipH="1">
            <a:off x="12245269" y="3596149"/>
            <a:ext cx="599222" cy="606043"/>
          </a:xfrm>
          <a:prstGeom prst="ellipse">
            <a:avLst/>
          </a:prstGeom>
          <a:solidFill>
            <a:srgbClr val="FFC53D"/>
          </a:solidFill>
          <a:ln w="12700">
            <a:miter lim="400000"/>
          </a:ln>
        </p:spPr>
        <p:txBody>
          <a:bodyPr tIns="91439" bIns="91439" anchor="ctr"/>
          <a:lstStyle/>
          <a:p>
            <a:pPr algn="l" defTabSz="1828800">
              <a:def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74" name="Freeform 32"/>
          <p:cNvSpPr/>
          <p:nvPr/>
        </p:nvSpPr>
        <p:spPr>
          <a:xfrm flipH="1">
            <a:off x="12321017" y="3960133"/>
            <a:ext cx="447843" cy="242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5" extrusionOk="0">
                <a:moveTo>
                  <a:pt x="10800" y="21595"/>
                </a:moveTo>
                <a:cubicBezTo>
                  <a:pt x="6634" y="21598"/>
                  <a:pt x="2682" y="18156"/>
                  <a:pt x="0" y="12192"/>
                </a:cubicBezTo>
                <a:cubicBezTo>
                  <a:pt x="2116" y="4693"/>
                  <a:pt x="6270" y="0"/>
                  <a:pt x="10800" y="0"/>
                </a:cubicBezTo>
                <a:cubicBezTo>
                  <a:pt x="15336" y="0"/>
                  <a:pt x="19490" y="4693"/>
                  <a:pt x="21600" y="12192"/>
                </a:cubicBezTo>
                <a:cubicBezTo>
                  <a:pt x="18924" y="18157"/>
                  <a:pt x="14966" y="21600"/>
                  <a:pt x="10800" y="21595"/>
                </a:cubicBezTo>
                <a:close/>
              </a:path>
            </a:pathLst>
          </a:custGeom>
          <a:solidFill>
            <a:srgbClr val="253369"/>
          </a:solidFill>
          <a:ln w="12700">
            <a:miter lim="400000"/>
          </a:ln>
        </p:spPr>
        <p:txBody>
          <a:bodyPr tIns="91439" bIns="91439" anchor="ctr"/>
          <a:lstStyle/>
          <a:p>
            <a:pPr algn="l" defTabSz="1828800">
              <a:def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75" name="Freeform 33"/>
          <p:cNvSpPr/>
          <p:nvPr/>
        </p:nvSpPr>
        <p:spPr>
          <a:xfrm flipH="1">
            <a:off x="12433846" y="3744259"/>
            <a:ext cx="225405" cy="2279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1600"/>
                </a:moveTo>
                <a:cubicBezTo>
                  <a:pt x="4844" y="21600"/>
                  <a:pt x="0" y="16764"/>
                  <a:pt x="0" y="10800"/>
                </a:cubicBezTo>
                <a:cubicBezTo>
                  <a:pt x="0" y="4836"/>
                  <a:pt x="4844" y="0"/>
                  <a:pt x="10800" y="0"/>
                </a:cubicBezTo>
                <a:cubicBezTo>
                  <a:pt x="16768" y="0"/>
                  <a:pt x="21600" y="4836"/>
                  <a:pt x="21600" y="10800"/>
                </a:cubicBezTo>
                <a:cubicBezTo>
                  <a:pt x="21600" y="16764"/>
                  <a:pt x="16768" y="21600"/>
                  <a:pt x="10800" y="21600"/>
                </a:cubicBezTo>
                <a:close/>
              </a:path>
            </a:pathLst>
          </a:custGeom>
          <a:solidFill>
            <a:srgbClr val="253369"/>
          </a:solidFill>
          <a:ln w="12700">
            <a:miter lim="400000"/>
          </a:ln>
        </p:spPr>
        <p:txBody>
          <a:bodyPr tIns="91439" bIns="91439" anchor="ctr"/>
          <a:lstStyle/>
          <a:p>
            <a:pPr algn="l" defTabSz="1828800">
              <a:def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76" name="Freeform 34"/>
          <p:cNvSpPr/>
          <p:nvPr/>
        </p:nvSpPr>
        <p:spPr>
          <a:xfrm flipH="1">
            <a:off x="13708248" y="4234648"/>
            <a:ext cx="2625472" cy="536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0" y="0"/>
                </a:moveTo>
                <a:cubicBezTo>
                  <a:pt x="45" y="0"/>
                  <a:pt x="0" y="4834"/>
                  <a:pt x="0" y="10806"/>
                </a:cubicBezTo>
                <a:cubicBezTo>
                  <a:pt x="0" y="16502"/>
                  <a:pt x="41" y="21159"/>
                  <a:pt x="92" y="21581"/>
                </a:cubicBezTo>
                <a:lnTo>
                  <a:pt x="100" y="21600"/>
                </a:lnTo>
                <a:lnTo>
                  <a:pt x="21500" y="21600"/>
                </a:lnTo>
                <a:cubicBezTo>
                  <a:pt x="21555" y="21600"/>
                  <a:pt x="21600" y="16766"/>
                  <a:pt x="21600" y="10806"/>
                </a:cubicBezTo>
                <a:cubicBezTo>
                  <a:pt x="21600" y="5113"/>
                  <a:pt x="21559" y="441"/>
                  <a:pt x="21508" y="34"/>
                </a:cubicBezTo>
                <a:lnTo>
                  <a:pt x="21500" y="0"/>
                </a:lnTo>
                <a:lnTo>
                  <a:pt x="100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tIns="91439" bIns="91439" anchor="ctr"/>
          <a:lstStyle/>
          <a:p>
            <a:pPr algn="l" defTabSz="1828800">
              <a:def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77" name="Freeform 35"/>
          <p:cNvSpPr/>
          <p:nvPr/>
        </p:nvSpPr>
        <p:spPr>
          <a:xfrm flipH="1">
            <a:off x="14275136" y="3621335"/>
            <a:ext cx="53642" cy="17790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6" y="0"/>
                </a:moveTo>
                <a:cubicBezTo>
                  <a:pt x="5113" y="0"/>
                  <a:pt x="441" y="60"/>
                  <a:pt x="34" y="136"/>
                </a:cubicBezTo>
                <a:lnTo>
                  <a:pt x="0" y="147"/>
                </a:lnTo>
                <a:lnTo>
                  <a:pt x="0" y="21453"/>
                </a:lnTo>
                <a:cubicBezTo>
                  <a:pt x="0" y="21534"/>
                  <a:pt x="4834" y="21600"/>
                  <a:pt x="10806" y="21600"/>
                </a:cubicBezTo>
                <a:cubicBezTo>
                  <a:pt x="16491" y="21600"/>
                  <a:pt x="21159" y="21540"/>
                  <a:pt x="21570" y="21464"/>
                </a:cubicBezTo>
                <a:lnTo>
                  <a:pt x="21600" y="21453"/>
                </a:lnTo>
                <a:lnTo>
                  <a:pt x="21600" y="147"/>
                </a:lnTo>
                <a:cubicBezTo>
                  <a:pt x="21600" y="66"/>
                  <a:pt x="16766" y="0"/>
                  <a:pt x="10806" y="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tIns="91439" bIns="91439" anchor="ctr"/>
          <a:lstStyle/>
          <a:p>
            <a:pPr algn="l" defTabSz="1828800">
              <a:def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78" name="Freeform 36"/>
          <p:cNvSpPr/>
          <p:nvPr/>
        </p:nvSpPr>
        <p:spPr>
          <a:xfrm flipH="1">
            <a:off x="14977893" y="3621335"/>
            <a:ext cx="53642" cy="17790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94" y="0"/>
                </a:moveTo>
                <a:cubicBezTo>
                  <a:pt x="5098" y="0"/>
                  <a:pt x="441" y="60"/>
                  <a:pt x="34" y="136"/>
                </a:cubicBezTo>
                <a:lnTo>
                  <a:pt x="0" y="147"/>
                </a:lnTo>
                <a:lnTo>
                  <a:pt x="0" y="21453"/>
                </a:lnTo>
                <a:cubicBezTo>
                  <a:pt x="0" y="21534"/>
                  <a:pt x="4834" y="21600"/>
                  <a:pt x="10794" y="21600"/>
                </a:cubicBezTo>
                <a:cubicBezTo>
                  <a:pt x="16491" y="21600"/>
                  <a:pt x="21159" y="21540"/>
                  <a:pt x="21570" y="21464"/>
                </a:cubicBezTo>
                <a:lnTo>
                  <a:pt x="21600" y="21453"/>
                </a:lnTo>
                <a:lnTo>
                  <a:pt x="21600" y="147"/>
                </a:lnTo>
                <a:cubicBezTo>
                  <a:pt x="21600" y="66"/>
                  <a:pt x="16766" y="0"/>
                  <a:pt x="10794" y="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tIns="91439" bIns="91439" anchor="ctr"/>
          <a:lstStyle/>
          <a:p>
            <a:pPr algn="l" defTabSz="1828800">
              <a:def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79" name="Freeform 37"/>
          <p:cNvSpPr/>
          <p:nvPr/>
        </p:nvSpPr>
        <p:spPr>
          <a:xfrm flipH="1">
            <a:off x="15656416" y="3621335"/>
            <a:ext cx="53642" cy="17790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94" y="0"/>
                </a:moveTo>
                <a:cubicBezTo>
                  <a:pt x="5102" y="0"/>
                  <a:pt x="441" y="60"/>
                  <a:pt x="23" y="136"/>
                </a:cubicBezTo>
                <a:lnTo>
                  <a:pt x="0" y="147"/>
                </a:lnTo>
                <a:lnTo>
                  <a:pt x="0" y="21453"/>
                </a:lnTo>
                <a:cubicBezTo>
                  <a:pt x="0" y="21534"/>
                  <a:pt x="4834" y="21600"/>
                  <a:pt x="10794" y="21600"/>
                </a:cubicBezTo>
                <a:cubicBezTo>
                  <a:pt x="16491" y="21600"/>
                  <a:pt x="21152" y="21540"/>
                  <a:pt x="21570" y="21464"/>
                </a:cubicBezTo>
                <a:lnTo>
                  <a:pt x="21600" y="21453"/>
                </a:lnTo>
                <a:lnTo>
                  <a:pt x="21600" y="147"/>
                </a:lnTo>
                <a:cubicBezTo>
                  <a:pt x="21600" y="66"/>
                  <a:pt x="16766" y="0"/>
                  <a:pt x="10794" y="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tIns="91439" bIns="91439" anchor="ctr"/>
          <a:lstStyle/>
          <a:p>
            <a:pPr algn="l" defTabSz="1828800">
              <a:def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80" name="Freeform 38"/>
          <p:cNvSpPr/>
          <p:nvPr/>
        </p:nvSpPr>
        <p:spPr>
          <a:xfrm flipH="1">
            <a:off x="13708248" y="4816247"/>
            <a:ext cx="2625472" cy="536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0" y="0"/>
                </a:moveTo>
                <a:cubicBezTo>
                  <a:pt x="45" y="0"/>
                  <a:pt x="0" y="4834"/>
                  <a:pt x="0" y="10794"/>
                </a:cubicBezTo>
                <a:cubicBezTo>
                  <a:pt x="0" y="16491"/>
                  <a:pt x="41" y="21159"/>
                  <a:pt x="92" y="21570"/>
                </a:cubicBezTo>
                <a:lnTo>
                  <a:pt x="100" y="21600"/>
                </a:lnTo>
                <a:lnTo>
                  <a:pt x="21500" y="21600"/>
                </a:lnTo>
                <a:cubicBezTo>
                  <a:pt x="21555" y="21600"/>
                  <a:pt x="21600" y="16766"/>
                  <a:pt x="21600" y="10794"/>
                </a:cubicBezTo>
                <a:cubicBezTo>
                  <a:pt x="21600" y="5102"/>
                  <a:pt x="21559" y="441"/>
                  <a:pt x="21508" y="23"/>
                </a:cubicBezTo>
                <a:lnTo>
                  <a:pt x="21500" y="0"/>
                </a:lnTo>
                <a:lnTo>
                  <a:pt x="100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tIns="91439" bIns="91439" anchor="ctr"/>
          <a:lstStyle/>
          <a:p>
            <a:pPr algn="l" defTabSz="1828800">
              <a:def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81" name="Freeform 60"/>
          <p:cNvSpPr/>
          <p:nvPr/>
        </p:nvSpPr>
        <p:spPr>
          <a:xfrm flipH="1">
            <a:off x="15874127" y="3882413"/>
            <a:ext cx="4300156" cy="38782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026" h="19706" extrusionOk="0">
                <a:moveTo>
                  <a:pt x="16094" y="8349"/>
                </a:moveTo>
                <a:cubicBezTo>
                  <a:pt x="16094" y="8349"/>
                  <a:pt x="18242" y="8213"/>
                  <a:pt x="18609" y="10712"/>
                </a:cubicBezTo>
                <a:cubicBezTo>
                  <a:pt x="20600" y="11721"/>
                  <a:pt x="19846" y="14115"/>
                  <a:pt x="19846" y="14115"/>
                </a:cubicBezTo>
                <a:cubicBezTo>
                  <a:pt x="19846" y="14115"/>
                  <a:pt x="20726" y="16134"/>
                  <a:pt x="18598" y="16925"/>
                </a:cubicBezTo>
                <a:cubicBezTo>
                  <a:pt x="18278" y="18878"/>
                  <a:pt x="16256" y="18328"/>
                  <a:pt x="16256" y="18328"/>
                </a:cubicBezTo>
                <a:cubicBezTo>
                  <a:pt x="16256" y="18328"/>
                  <a:pt x="15643" y="19803"/>
                  <a:pt x="14134" y="19030"/>
                </a:cubicBezTo>
                <a:cubicBezTo>
                  <a:pt x="12340" y="20298"/>
                  <a:pt x="9194" y="19713"/>
                  <a:pt x="8207" y="17863"/>
                </a:cubicBezTo>
                <a:cubicBezTo>
                  <a:pt x="5832" y="19470"/>
                  <a:pt x="2125" y="16887"/>
                  <a:pt x="2743" y="15274"/>
                </a:cubicBezTo>
                <a:cubicBezTo>
                  <a:pt x="151" y="14856"/>
                  <a:pt x="-874" y="11722"/>
                  <a:pt x="855" y="9304"/>
                </a:cubicBezTo>
                <a:cubicBezTo>
                  <a:pt x="-157" y="7168"/>
                  <a:pt x="1274" y="6098"/>
                  <a:pt x="1274" y="6098"/>
                </a:cubicBezTo>
                <a:cubicBezTo>
                  <a:pt x="1274" y="6098"/>
                  <a:pt x="1273" y="1410"/>
                  <a:pt x="4275" y="1061"/>
                </a:cubicBezTo>
                <a:cubicBezTo>
                  <a:pt x="5991" y="-1302"/>
                  <a:pt x="9113" y="1021"/>
                  <a:pt x="9113" y="1021"/>
                </a:cubicBezTo>
                <a:cubicBezTo>
                  <a:pt x="9113" y="1021"/>
                  <a:pt x="11325" y="733"/>
                  <a:pt x="11941" y="2865"/>
                </a:cubicBezTo>
                <a:cubicBezTo>
                  <a:pt x="14338" y="3501"/>
                  <a:pt x="14109" y="4947"/>
                  <a:pt x="14199" y="6187"/>
                </a:cubicBezTo>
                <a:cubicBezTo>
                  <a:pt x="16362" y="6526"/>
                  <a:pt x="16094" y="8349"/>
                  <a:pt x="16094" y="8349"/>
                </a:cubicBezTo>
                <a:close/>
              </a:path>
            </a:pathLst>
          </a:custGeom>
          <a:solidFill>
            <a:srgbClr val="253368"/>
          </a:solidFill>
          <a:ln w="12700">
            <a:miter lim="400000"/>
          </a:ln>
        </p:spPr>
        <p:txBody>
          <a:bodyPr tIns="91439" bIns="91439" anchor="ctr"/>
          <a:lstStyle/>
          <a:p>
            <a:pPr algn="l" defTabSz="1828800">
              <a:def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82" name="Freeform 61"/>
          <p:cNvSpPr/>
          <p:nvPr/>
        </p:nvSpPr>
        <p:spPr>
          <a:xfrm flipH="1">
            <a:off x="18116698" y="4458951"/>
            <a:ext cx="1344908" cy="23155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555" h="20059" extrusionOk="0">
                <a:moveTo>
                  <a:pt x="20397" y="4284"/>
                </a:moveTo>
                <a:cubicBezTo>
                  <a:pt x="14723" y="4567"/>
                  <a:pt x="13389" y="2087"/>
                  <a:pt x="13389" y="2087"/>
                </a:cubicBezTo>
                <a:cubicBezTo>
                  <a:pt x="13389" y="2087"/>
                  <a:pt x="11597" y="-1402"/>
                  <a:pt x="10691" y="642"/>
                </a:cubicBezTo>
                <a:cubicBezTo>
                  <a:pt x="10210" y="1727"/>
                  <a:pt x="7427" y="119"/>
                  <a:pt x="5868" y="1226"/>
                </a:cubicBezTo>
                <a:cubicBezTo>
                  <a:pt x="4818" y="1971"/>
                  <a:pt x="6987" y="3103"/>
                  <a:pt x="3645" y="5062"/>
                </a:cubicBezTo>
                <a:cubicBezTo>
                  <a:pt x="1710" y="6197"/>
                  <a:pt x="8465" y="7509"/>
                  <a:pt x="3863" y="9550"/>
                </a:cubicBezTo>
                <a:cubicBezTo>
                  <a:pt x="3863" y="9550"/>
                  <a:pt x="6473" y="12445"/>
                  <a:pt x="1136" y="13086"/>
                </a:cubicBezTo>
                <a:lnTo>
                  <a:pt x="95" y="16280"/>
                </a:lnTo>
                <a:cubicBezTo>
                  <a:pt x="-511" y="18138"/>
                  <a:pt x="1844" y="19888"/>
                  <a:pt x="5167" y="20047"/>
                </a:cubicBezTo>
                <a:cubicBezTo>
                  <a:pt x="8334" y="20198"/>
                  <a:pt x="11098" y="18837"/>
                  <a:pt x="11275" y="17039"/>
                </a:cubicBezTo>
                <a:lnTo>
                  <a:pt x="11662" y="13101"/>
                </a:lnTo>
                <a:cubicBezTo>
                  <a:pt x="19737" y="13496"/>
                  <a:pt x="21089" y="7225"/>
                  <a:pt x="20397" y="4284"/>
                </a:cubicBezTo>
                <a:close/>
              </a:path>
            </a:pathLst>
          </a:custGeom>
          <a:solidFill>
            <a:srgbClr val="FFC999"/>
          </a:solidFill>
          <a:ln w="12700">
            <a:miter lim="400000"/>
          </a:ln>
        </p:spPr>
        <p:txBody>
          <a:bodyPr tIns="91439" bIns="91439" anchor="ctr"/>
          <a:lstStyle/>
          <a:p>
            <a:pPr algn="l" defTabSz="1828800">
              <a:def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83" name="Freeform 62"/>
          <p:cNvSpPr/>
          <p:nvPr/>
        </p:nvSpPr>
        <p:spPr>
          <a:xfrm flipH="1">
            <a:off x="18516779" y="5341632"/>
            <a:ext cx="292604" cy="2253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355" h="19767" extrusionOk="0">
                <a:moveTo>
                  <a:pt x="19355" y="7686"/>
                </a:moveTo>
                <a:cubicBezTo>
                  <a:pt x="9243" y="7828"/>
                  <a:pt x="390" y="0"/>
                  <a:pt x="390" y="0"/>
                </a:cubicBezTo>
                <a:cubicBezTo>
                  <a:pt x="390" y="0"/>
                  <a:pt x="-2245" y="17469"/>
                  <a:pt x="6187" y="19564"/>
                </a:cubicBezTo>
                <a:cubicBezTo>
                  <a:pt x="14373" y="21600"/>
                  <a:pt x="19355" y="7686"/>
                  <a:pt x="19355" y="7686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tIns="91439" bIns="91439" anchor="ctr"/>
          <a:lstStyle/>
          <a:p>
            <a:pPr algn="l" defTabSz="1828800">
              <a:def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84" name="Freeform 63"/>
          <p:cNvSpPr/>
          <p:nvPr/>
        </p:nvSpPr>
        <p:spPr>
          <a:xfrm flipH="1">
            <a:off x="18494427" y="5319293"/>
            <a:ext cx="337316" cy="2700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03" h="20483" extrusionOk="0">
                <a:moveTo>
                  <a:pt x="401" y="1361"/>
                </a:moveTo>
                <a:lnTo>
                  <a:pt x="308" y="2008"/>
                </a:lnTo>
                <a:cubicBezTo>
                  <a:pt x="273" y="2276"/>
                  <a:pt x="236" y="2596"/>
                  <a:pt x="199" y="2963"/>
                </a:cubicBezTo>
                <a:cubicBezTo>
                  <a:pt x="-51" y="5432"/>
                  <a:pt x="-89" y="8029"/>
                  <a:pt x="224" y="10495"/>
                </a:cubicBezTo>
                <a:cubicBezTo>
                  <a:pt x="887" y="15719"/>
                  <a:pt x="3028" y="19367"/>
                  <a:pt x="7026" y="20271"/>
                </a:cubicBezTo>
                <a:cubicBezTo>
                  <a:pt x="11206" y="21217"/>
                  <a:pt x="14872" y="18930"/>
                  <a:pt x="17945" y="14672"/>
                </a:cubicBezTo>
                <a:cubicBezTo>
                  <a:pt x="18826" y="13452"/>
                  <a:pt x="19594" y="12150"/>
                  <a:pt x="20249" y="10848"/>
                </a:cubicBezTo>
                <a:cubicBezTo>
                  <a:pt x="20645" y="10062"/>
                  <a:pt x="20918" y="9441"/>
                  <a:pt x="21066" y="9065"/>
                </a:cubicBezTo>
                <a:cubicBezTo>
                  <a:pt x="21511" y="7935"/>
                  <a:pt x="20821" y="6633"/>
                  <a:pt x="19784" y="6646"/>
                </a:cubicBezTo>
                <a:cubicBezTo>
                  <a:pt x="15764" y="6698"/>
                  <a:pt x="11634" y="5497"/>
                  <a:pt x="7642" y="3458"/>
                </a:cubicBezTo>
                <a:cubicBezTo>
                  <a:pt x="6269" y="2757"/>
                  <a:pt x="5012" y="2005"/>
                  <a:pt x="3901" y="1255"/>
                </a:cubicBezTo>
                <a:lnTo>
                  <a:pt x="3386" y="900"/>
                </a:lnTo>
                <a:cubicBezTo>
                  <a:pt x="3000" y="628"/>
                  <a:pt x="2719" y="416"/>
                  <a:pt x="2555" y="285"/>
                </a:cubicBezTo>
                <a:cubicBezTo>
                  <a:pt x="1724" y="-383"/>
                  <a:pt x="597" y="180"/>
                  <a:pt x="401" y="1361"/>
                </a:cubicBezTo>
                <a:close/>
                <a:moveTo>
                  <a:pt x="2855" y="5031"/>
                </a:moveTo>
                <a:lnTo>
                  <a:pt x="2893" y="4446"/>
                </a:lnTo>
                <a:lnTo>
                  <a:pt x="2531" y="4209"/>
                </a:lnTo>
                <a:cubicBezTo>
                  <a:pt x="3728" y="5017"/>
                  <a:pt x="5076" y="5823"/>
                  <a:pt x="6549" y="6576"/>
                </a:cubicBezTo>
                <a:lnTo>
                  <a:pt x="7360" y="6979"/>
                </a:lnTo>
                <a:cubicBezTo>
                  <a:pt x="10320" y="8405"/>
                  <a:pt x="13353" y="9400"/>
                  <a:pt x="16394" y="9816"/>
                </a:cubicBezTo>
                <a:lnTo>
                  <a:pt x="17407" y="9930"/>
                </a:lnTo>
                <a:lnTo>
                  <a:pt x="17111" y="10463"/>
                </a:lnTo>
                <a:cubicBezTo>
                  <a:pt x="16717" y="11143"/>
                  <a:pt x="16289" y="11811"/>
                  <a:pt x="15829" y="12449"/>
                </a:cubicBezTo>
                <a:cubicBezTo>
                  <a:pt x="13342" y="15894"/>
                  <a:pt x="10564" y="17627"/>
                  <a:pt x="7543" y="16944"/>
                </a:cubicBezTo>
                <a:cubicBezTo>
                  <a:pt x="4917" y="16350"/>
                  <a:pt x="3499" y="13934"/>
                  <a:pt x="2997" y="9983"/>
                </a:cubicBezTo>
                <a:cubicBezTo>
                  <a:pt x="2796" y="8395"/>
                  <a:pt x="2765" y="6701"/>
                  <a:pt x="2855" y="5031"/>
                </a:cubicBezTo>
                <a:close/>
              </a:path>
            </a:pathLst>
          </a:custGeom>
          <a:solidFill>
            <a:srgbClr val="F5222D"/>
          </a:solidFill>
          <a:ln w="12700">
            <a:miter lim="400000"/>
          </a:ln>
        </p:spPr>
        <p:txBody>
          <a:bodyPr tIns="91439" bIns="91439" anchor="ctr"/>
          <a:lstStyle/>
          <a:p>
            <a:pPr algn="l" defTabSz="1828800">
              <a:def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85" name="Freeform 64"/>
          <p:cNvSpPr/>
          <p:nvPr/>
        </p:nvSpPr>
        <p:spPr>
          <a:xfrm flipH="1">
            <a:off x="18452267" y="5013700"/>
            <a:ext cx="195446" cy="3419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66" h="21542" extrusionOk="0">
                <a:moveTo>
                  <a:pt x="2201" y="19433"/>
                </a:moveTo>
                <a:cubicBezTo>
                  <a:pt x="3004" y="19424"/>
                  <a:pt x="4331" y="19323"/>
                  <a:pt x="6195" y="19057"/>
                </a:cubicBezTo>
                <a:cubicBezTo>
                  <a:pt x="9049" y="18649"/>
                  <a:pt x="12396" y="17946"/>
                  <a:pt x="16243" y="16887"/>
                </a:cubicBezTo>
                <a:lnTo>
                  <a:pt x="16925" y="16696"/>
                </a:lnTo>
                <a:lnTo>
                  <a:pt x="16355" y="16078"/>
                </a:lnTo>
                <a:cubicBezTo>
                  <a:pt x="13736" y="13164"/>
                  <a:pt x="11954" y="10322"/>
                  <a:pt x="10882" y="7601"/>
                </a:cubicBezTo>
                <a:lnTo>
                  <a:pt x="10608" y="6864"/>
                </a:lnTo>
                <a:cubicBezTo>
                  <a:pt x="9872" y="4762"/>
                  <a:pt x="9640" y="2997"/>
                  <a:pt x="9708" y="1642"/>
                </a:cubicBezTo>
                <a:lnTo>
                  <a:pt x="9768" y="1013"/>
                </a:lnTo>
                <a:cubicBezTo>
                  <a:pt x="9773" y="983"/>
                  <a:pt x="9777" y="958"/>
                  <a:pt x="9781" y="938"/>
                </a:cubicBezTo>
                <a:cubicBezTo>
                  <a:pt x="9893" y="358"/>
                  <a:pt x="10795" y="-58"/>
                  <a:pt x="11794" y="7"/>
                </a:cubicBezTo>
                <a:cubicBezTo>
                  <a:pt x="12693" y="66"/>
                  <a:pt x="13366" y="495"/>
                  <a:pt x="13410" y="1002"/>
                </a:cubicBezTo>
                <a:lnTo>
                  <a:pt x="13375" y="1371"/>
                </a:lnTo>
                <a:cubicBezTo>
                  <a:pt x="13251" y="2595"/>
                  <a:pt x="13434" y="4319"/>
                  <a:pt x="14178" y="6445"/>
                </a:cubicBezTo>
                <a:cubicBezTo>
                  <a:pt x="15302" y="9658"/>
                  <a:pt x="17498" y="13081"/>
                  <a:pt x="21022" y="16620"/>
                </a:cubicBezTo>
                <a:cubicBezTo>
                  <a:pt x="21541" y="17142"/>
                  <a:pt x="21202" y="17810"/>
                  <a:pt x="20276" y="18085"/>
                </a:cubicBezTo>
                <a:cubicBezTo>
                  <a:pt x="15175" y="19602"/>
                  <a:pt x="10776" y="20574"/>
                  <a:pt x="7068" y="21105"/>
                </a:cubicBezTo>
                <a:cubicBezTo>
                  <a:pt x="4921" y="21411"/>
                  <a:pt x="3301" y="21533"/>
                  <a:pt x="2200" y="21542"/>
                </a:cubicBezTo>
                <a:lnTo>
                  <a:pt x="1708" y="21538"/>
                </a:lnTo>
                <a:cubicBezTo>
                  <a:pt x="703" y="21502"/>
                  <a:pt x="-59" y="21001"/>
                  <a:pt x="3" y="20420"/>
                </a:cubicBezTo>
                <a:cubicBezTo>
                  <a:pt x="60" y="19897"/>
                  <a:pt x="765" y="19487"/>
                  <a:pt x="1638" y="19436"/>
                </a:cubicBezTo>
                <a:lnTo>
                  <a:pt x="1928" y="19431"/>
                </a:lnTo>
                <a:lnTo>
                  <a:pt x="2201" y="19433"/>
                </a:lnTo>
                <a:close/>
              </a:path>
            </a:pathLst>
          </a:custGeom>
          <a:solidFill>
            <a:srgbClr val="DD936F"/>
          </a:solidFill>
          <a:ln w="12700">
            <a:miter lim="400000"/>
          </a:ln>
        </p:spPr>
        <p:txBody>
          <a:bodyPr tIns="91439" bIns="91439" anchor="ctr"/>
          <a:lstStyle/>
          <a:p>
            <a:pPr algn="l" defTabSz="1828800">
              <a:def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86" name="Freeform 65"/>
          <p:cNvSpPr/>
          <p:nvPr/>
        </p:nvSpPr>
        <p:spPr>
          <a:xfrm flipH="1">
            <a:off x="18777542" y="4893690"/>
            <a:ext cx="238637" cy="2075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78" h="21333" extrusionOk="0">
                <a:moveTo>
                  <a:pt x="11734" y="32"/>
                </a:moveTo>
                <a:cubicBezTo>
                  <a:pt x="17709" y="642"/>
                  <a:pt x="21517" y="9401"/>
                  <a:pt x="20789" y="19311"/>
                </a:cubicBezTo>
                <a:cubicBezTo>
                  <a:pt x="20700" y="20528"/>
                  <a:pt x="19788" y="21429"/>
                  <a:pt x="18752" y="21325"/>
                </a:cubicBezTo>
                <a:cubicBezTo>
                  <a:pt x="17716" y="21219"/>
                  <a:pt x="16950" y="20147"/>
                  <a:pt x="17039" y="18931"/>
                </a:cubicBezTo>
                <a:cubicBezTo>
                  <a:pt x="17611" y="11146"/>
                  <a:pt x="14847" y="4790"/>
                  <a:pt x="11411" y="4439"/>
                </a:cubicBezTo>
                <a:cubicBezTo>
                  <a:pt x="7979" y="4095"/>
                  <a:pt x="4331" y="9801"/>
                  <a:pt x="3758" y="17585"/>
                </a:cubicBezTo>
                <a:cubicBezTo>
                  <a:pt x="3668" y="18802"/>
                  <a:pt x="2755" y="19702"/>
                  <a:pt x="1720" y="19597"/>
                </a:cubicBezTo>
                <a:cubicBezTo>
                  <a:pt x="684" y="19492"/>
                  <a:pt x="-83" y="18419"/>
                  <a:pt x="7" y="17203"/>
                </a:cubicBezTo>
                <a:cubicBezTo>
                  <a:pt x="720" y="7543"/>
                  <a:pt x="5515" y="-171"/>
                  <a:pt x="11288" y="3"/>
                </a:cubicBezTo>
                <a:lnTo>
                  <a:pt x="11734" y="32"/>
                </a:lnTo>
                <a:close/>
              </a:path>
            </a:pathLst>
          </a:custGeom>
          <a:solidFill>
            <a:srgbClr val="253368"/>
          </a:solidFill>
          <a:ln w="12700">
            <a:miter lim="400000"/>
          </a:ln>
        </p:spPr>
        <p:txBody>
          <a:bodyPr tIns="91439" bIns="91439" anchor="ctr"/>
          <a:lstStyle/>
          <a:p>
            <a:pPr algn="l" defTabSz="1828800">
              <a:def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87" name="Freeform 66"/>
          <p:cNvSpPr/>
          <p:nvPr/>
        </p:nvSpPr>
        <p:spPr>
          <a:xfrm flipH="1">
            <a:off x="18199628" y="4996417"/>
            <a:ext cx="238596" cy="2074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79" h="21327" extrusionOk="0">
                <a:moveTo>
                  <a:pt x="11736" y="32"/>
                </a:moveTo>
                <a:cubicBezTo>
                  <a:pt x="17709" y="636"/>
                  <a:pt x="21518" y="9396"/>
                  <a:pt x="20790" y="19306"/>
                </a:cubicBezTo>
                <a:cubicBezTo>
                  <a:pt x="20700" y="20523"/>
                  <a:pt x="19789" y="21423"/>
                  <a:pt x="18753" y="21319"/>
                </a:cubicBezTo>
                <a:cubicBezTo>
                  <a:pt x="17717" y="21214"/>
                  <a:pt x="16950" y="20143"/>
                  <a:pt x="17039" y="18926"/>
                </a:cubicBezTo>
                <a:cubicBezTo>
                  <a:pt x="17611" y="11142"/>
                  <a:pt x="14847" y="4786"/>
                  <a:pt x="11412" y="4439"/>
                </a:cubicBezTo>
                <a:cubicBezTo>
                  <a:pt x="7978" y="4092"/>
                  <a:pt x="4330" y="9795"/>
                  <a:pt x="3758" y="17578"/>
                </a:cubicBezTo>
                <a:cubicBezTo>
                  <a:pt x="3668" y="18795"/>
                  <a:pt x="2757" y="19697"/>
                  <a:pt x="1721" y="19591"/>
                </a:cubicBezTo>
                <a:cubicBezTo>
                  <a:pt x="685" y="19486"/>
                  <a:pt x="-82" y="18415"/>
                  <a:pt x="7" y="17198"/>
                </a:cubicBezTo>
                <a:cubicBezTo>
                  <a:pt x="717" y="7538"/>
                  <a:pt x="5513" y="-177"/>
                  <a:pt x="11289" y="3"/>
                </a:cubicBezTo>
                <a:lnTo>
                  <a:pt x="11736" y="32"/>
                </a:lnTo>
                <a:close/>
              </a:path>
            </a:pathLst>
          </a:custGeom>
          <a:solidFill>
            <a:srgbClr val="253368"/>
          </a:solidFill>
          <a:ln w="12700">
            <a:miter lim="400000"/>
          </a:ln>
        </p:spPr>
        <p:txBody>
          <a:bodyPr tIns="91439" bIns="91439" anchor="ctr"/>
          <a:lstStyle/>
          <a:p>
            <a:pPr algn="l" defTabSz="1828800">
              <a:def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88" name="Freeform 67"/>
          <p:cNvSpPr/>
          <p:nvPr/>
        </p:nvSpPr>
        <p:spPr>
          <a:xfrm flipH="1">
            <a:off x="18708161" y="4648381"/>
            <a:ext cx="348964" cy="866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11" h="18727" extrusionOk="0">
                <a:moveTo>
                  <a:pt x="750" y="9481"/>
                </a:moveTo>
                <a:cubicBezTo>
                  <a:pt x="6945" y="-1767"/>
                  <a:pt x="12850" y="-2179"/>
                  <a:pt x="17945" y="3922"/>
                </a:cubicBezTo>
                <a:cubicBezTo>
                  <a:pt x="19159" y="5377"/>
                  <a:pt x="20039" y="6859"/>
                  <a:pt x="20539" y="7919"/>
                </a:cubicBezTo>
                <a:cubicBezTo>
                  <a:pt x="21192" y="9302"/>
                  <a:pt x="21405" y="12306"/>
                  <a:pt x="21016" y="14626"/>
                </a:cubicBezTo>
                <a:cubicBezTo>
                  <a:pt x="20627" y="16946"/>
                  <a:pt x="19782" y="17704"/>
                  <a:pt x="19130" y="16321"/>
                </a:cubicBezTo>
                <a:lnTo>
                  <a:pt x="19001" y="16067"/>
                </a:lnTo>
                <a:cubicBezTo>
                  <a:pt x="18913" y="15905"/>
                  <a:pt x="18792" y="15686"/>
                  <a:pt x="18638" y="15427"/>
                </a:cubicBezTo>
                <a:cubicBezTo>
                  <a:pt x="18190" y="14671"/>
                  <a:pt x="17664" y="13907"/>
                  <a:pt x="17067" y="13192"/>
                </a:cubicBezTo>
                <a:cubicBezTo>
                  <a:pt x="12631" y="7882"/>
                  <a:pt x="7484" y="8237"/>
                  <a:pt x="2002" y="18190"/>
                </a:cubicBezTo>
                <a:cubicBezTo>
                  <a:pt x="1325" y="19421"/>
                  <a:pt x="497" y="18465"/>
                  <a:pt x="150" y="16059"/>
                </a:cubicBezTo>
                <a:cubicBezTo>
                  <a:pt x="-195" y="13654"/>
                  <a:pt x="73" y="10709"/>
                  <a:pt x="750" y="9481"/>
                </a:cubicBezTo>
                <a:close/>
              </a:path>
            </a:pathLst>
          </a:custGeom>
          <a:solidFill>
            <a:srgbClr val="253368"/>
          </a:solidFill>
          <a:ln w="12700">
            <a:miter lim="400000"/>
          </a:ln>
        </p:spPr>
        <p:txBody>
          <a:bodyPr tIns="91439" bIns="91439" anchor="ctr"/>
          <a:lstStyle/>
          <a:p>
            <a:pPr algn="l" defTabSz="1828800">
              <a:def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89" name="Freeform 68"/>
          <p:cNvSpPr/>
          <p:nvPr/>
        </p:nvSpPr>
        <p:spPr>
          <a:xfrm flipH="1">
            <a:off x="18682774" y="5844779"/>
            <a:ext cx="349206" cy="1486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06" h="21159" extrusionOk="0">
                <a:moveTo>
                  <a:pt x="171" y="1062"/>
                </a:moveTo>
                <a:cubicBezTo>
                  <a:pt x="483" y="-29"/>
                  <a:pt x="1120" y="-328"/>
                  <a:pt x="1593" y="393"/>
                </a:cubicBezTo>
                <a:cubicBezTo>
                  <a:pt x="7581" y="9592"/>
                  <a:pt x="13949" y="14887"/>
                  <a:pt x="20482" y="16400"/>
                </a:cubicBezTo>
                <a:cubicBezTo>
                  <a:pt x="21047" y="16540"/>
                  <a:pt x="21458" y="17702"/>
                  <a:pt x="21401" y="19021"/>
                </a:cubicBezTo>
                <a:cubicBezTo>
                  <a:pt x="21345" y="20322"/>
                  <a:pt x="20842" y="21272"/>
                  <a:pt x="20279" y="21149"/>
                </a:cubicBezTo>
                <a:cubicBezTo>
                  <a:pt x="13412" y="19548"/>
                  <a:pt x="6726" y="13990"/>
                  <a:pt x="460" y="4368"/>
                </a:cubicBezTo>
                <a:cubicBezTo>
                  <a:pt x="-13" y="3648"/>
                  <a:pt x="-142" y="2170"/>
                  <a:pt x="171" y="1062"/>
                </a:cubicBezTo>
                <a:close/>
              </a:path>
            </a:pathLst>
          </a:custGeom>
          <a:solidFill>
            <a:srgbClr val="DD936F"/>
          </a:solidFill>
          <a:ln w="12700">
            <a:miter lim="400000"/>
          </a:ln>
        </p:spPr>
        <p:txBody>
          <a:bodyPr tIns="91439" bIns="91439" anchor="ctr"/>
          <a:lstStyle/>
          <a:p>
            <a:pPr algn="l" defTabSz="1828800">
              <a:def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90" name="Freeform 69"/>
          <p:cNvSpPr/>
          <p:nvPr/>
        </p:nvSpPr>
        <p:spPr>
          <a:xfrm flipH="1">
            <a:off x="16605764" y="6768767"/>
            <a:ext cx="1934176" cy="27840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24" h="20697" extrusionOk="0">
                <a:moveTo>
                  <a:pt x="17706" y="20304"/>
                </a:moveTo>
                <a:lnTo>
                  <a:pt x="17997" y="20191"/>
                </a:lnTo>
                <a:cubicBezTo>
                  <a:pt x="20169" y="19346"/>
                  <a:pt x="20962" y="17416"/>
                  <a:pt x="19768" y="15879"/>
                </a:cubicBezTo>
                <a:lnTo>
                  <a:pt x="8712" y="1646"/>
                </a:lnTo>
                <a:cubicBezTo>
                  <a:pt x="7518" y="109"/>
                  <a:pt x="4789" y="-452"/>
                  <a:pt x="2618" y="393"/>
                </a:cubicBezTo>
                <a:lnTo>
                  <a:pt x="2327" y="506"/>
                </a:lnTo>
                <a:cubicBezTo>
                  <a:pt x="155" y="1350"/>
                  <a:pt x="-638" y="3281"/>
                  <a:pt x="556" y="4818"/>
                </a:cubicBezTo>
                <a:lnTo>
                  <a:pt x="11612" y="19051"/>
                </a:lnTo>
                <a:cubicBezTo>
                  <a:pt x="12806" y="20587"/>
                  <a:pt x="15534" y="21148"/>
                  <a:pt x="17706" y="20304"/>
                </a:cubicBezTo>
                <a:close/>
              </a:path>
            </a:pathLst>
          </a:custGeom>
          <a:solidFill>
            <a:srgbClr val="FFC999"/>
          </a:solidFill>
          <a:ln w="12700">
            <a:miter lim="400000"/>
          </a:ln>
        </p:spPr>
        <p:txBody>
          <a:bodyPr tIns="91439" bIns="91439" anchor="ctr"/>
          <a:lstStyle/>
          <a:p>
            <a:pPr algn="l" defTabSz="1828800">
              <a:def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91" name="Freeform 70"/>
          <p:cNvSpPr/>
          <p:nvPr/>
        </p:nvSpPr>
        <p:spPr>
          <a:xfrm flipH="1">
            <a:off x="17270257" y="6771261"/>
            <a:ext cx="1271644" cy="14551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02" h="20754" extrusionOk="0">
                <a:moveTo>
                  <a:pt x="8097" y="20754"/>
                </a:moveTo>
                <a:lnTo>
                  <a:pt x="768" y="9014"/>
                </a:lnTo>
                <a:cubicBezTo>
                  <a:pt x="-998" y="6185"/>
                  <a:pt x="385" y="2499"/>
                  <a:pt x="3844" y="827"/>
                </a:cubicBezTo>
                <a:cubicBezTo>
                  <a:pt x="7302" y="-846"/>
                  <a:pt x="11577" y="100"/>
                  <a:pt x="13343" y="2931"/>
                </a:cubicBezTo>
                <a:lnTo>
                  <a:pt x="20602" y="14559"/>
                </a:lnTo>
                <a:lnTo>
                  <a:pt x="8097" y="20754"/>
                </a:lnTo>
                <a:close/>
              </a:path>
            </a:pathLst>
          </a:custGeom>
          <a:solidFill>
            <a:srgbClr val="FF7A46"/>
          </a:solidFill>
          <a:ln w="12700">
            <a:miter lim="400000"/>
          </a:ln>
        </p:spPr>
        <p:txBody>
          <a:bodyPr tIns="91439" bIns="91439" anchor="ctr"/>
          <a:lstStyle/>
          <a:p>
            <a:pPr algn="l" defTabSz="1828800">
              <a:def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92" name="Freeform 71"/>
          <p:cNvSpPr/>
          <p:nvPr/>
        </p:nvSpPr>
        <p:spPr>
          <a:xfrm flipH="1">
            <a:off x="17268456" y="6822415"/>
            <a:ext cx="1297684" cy="14231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569" h="21549" extrusionOk="0">
                <a:moveTo>
                  <a:pt x="3868" y="24"/>
                </a:moveTo>
                <a:cubicBezTo>
                  <a:pt x="3968" y="-28"/>
                  <a:pt x="4094" y="6"/>
                  <a:pt x="4148" y="101"/>
                </a:cubicBezTo>
                <a:cubicBezTo>
                  <a:pt x="4203" y="197"/>
                  <a:pt x="4167" y="316"/>
                  <a:pt x="4067" y="369"/>
                </a:cubicBezTo>
                <a:cubicBezTo>
                  <a:pt x="826" y="2072"/>
                  <a:pt x="-496" y="5782"/>
                  <a:pt x="1071" y="8673"/>
                </a:cubicBezTo>
                <a:lnTo>
                  <a:pt x="1139" y="8795"/>
                </a:lnTo>
                <a:lnTo>
                  <a:pt x="8209" y="21084"/>
                </a:lnTo>
                <a:lnTo>
                  <a:pt x="20263" y="14603"/>
                </a:lnTo>
                <a:cubicBezTo>
                  <a:pt x="20351" y="14557"/>
                  <a:pt x="20460" y="14577"/>
                  <a:pt x="20522" y="14648"/>
                </a:cubicBezTo>
                <a:lnTo>
                  <a:pt x="20543" y="14678"/>
                </a:lnTo>
                <a:cubicBezTo>
                  <a:pt x="20593" y="14762"/>
                  <a:pt x="20571" y="14867"/>
                  <a:pt x="20495" y="14927"/>
                </a:cubicBezTo>
                <a:lnTo>
                  <a:pt x="20465" y="14946"/>
                </a:lnTo>
                <a:lnTo>
                  <a:pt x="8230" y="21523"/>
                </a:lnTo>
                <a:cubicBezTo>
                  <a:pt x="8141" y="21572"/>
                  <a:pt x="8031" y="21550"/>
                  <a:pt x="7969" y="21477"/>
                </a:cubicBezTo>
                <a:lnTo>
                  <a:pt x="7948" y="21447"/>
                </a:lnTo>
                <a:lnTo>
                  <a:pt x="778" y="8984"/>
                </a:lnTo>
                <a:cubicBezTo>
                  <a:pt x="-1007" y="5881"/>
                  <a:pt x="388" y="1851"/>
                  <a:pt x="3868" y="24"/>
                </a:cubicBezTo>
                <a:close/>
              </a:path>
            </a:pathLst>
          </a:custGeom>
          <a:solidFill>
            <a:srgbClr val="C44343"/>
          </a:solidFill>
          <a:ln w="12700">
            <a:miter lim="400000"/>
          </a:ln>
        </p:spPr>
        <p:txBody>
          <a:bodyPr tIns="91439" bIns="91439" anchor="ctr"/>
          <a:lstStyle/>
          <a:p>
            <a:pPr algn="l" defTabSz="1828800">
              <a:def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93" name="Freeform 92"/>
          <p:cNvSpPr/>
          <p:nvPr/>
        </p:nvSpPr>
        <p:spPr>
          <a:xfrm flipH="1">
            <a:off x="17708295" y="6362637"/>
            <a:ext cx="2447560" cy="32379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56" h="21161" extrusionOk="0">
                <a:moveTo>
                  <a:pt x="19000" y="6312"/>
                </a:moveTo>
                <a:cubicBezTo>
                  <a:pt x="19686" y="7610"/>
                  <a:pt x="20966" y="9850"/>
                  <a:pt x="21050" y="11301"/>
                </a:cubicBezTo>
                <a:cubicBezTo>
                  <a:pt x="21185" y="13654"/>
                  <a:pt x="19065" y="15322"/>
                  <a:pt x="19065" y="15322"/>
                </a:cubicBezTo>
                <a:cubicBezTo>
                  <a:pt x="19065" y="15322"/>
                  <a:pt x="19102" y="15814"/>
                  <a:pt x="19445" y="20706"/>
                </a:cubicBezTo>
                <a:cubicBezTo>
                  <a:pt x="10171" y="21589"/>
                  <a:pt x="3480" y="20915"/>
                  <a:pt x="3480" y="20915"/>
                </a:cubicBezTo>
                <a:lnTo>
                  <a:pt x="3733" y="18453"/>
                </a:lnTo>
                <a:lnTo>
                  <a:pt x="2486" y="14595"/>
                </a:lnTo>
                <a:cubicBezTo>
                  <a:pt x="2486" y="14595"/>
                  <a:pt x="2399" y="13108"/>
                  <a:pt x="740" y="9880"/>
                </a:cubicBezTo>
                <a:cubicBezTo>
                  <a:pt x="-415" y="7636"/>
                  <a:pt x="59" y="5005"/>
                  <a:pt x="329" y="3556"/>
                </a:cubicBezTo>
                <a:cubicBezTo>
                  <a:pt x="443" y="2935"/>
                  <a:pt x="-262" y="2135"/>
                  <a:pt x="543" y="1994"/>
                </a:cubicBezTo>
                <a:cubicBezTo>
                  <a:pt x="3354" y="1506"/>
                  <a:pt x="4779" y="1772"/>
                  <a:pt x="4779" y="1772"/>
                </a:cubicBezTo>
                <a:lnTo>
                  <a:pt x="5130" y="392"/>
                </a:lnTo>
                <a:cubicBezTo>
                  <a:pt x="5190" y="156"/>
                  <a:pt x="5470" y="-11"/>
                  <a:pt x="5786" y="1"/>
                </a:cubicBezTo>
                <a:lnTo>
                  <a:pt x="12545" y="253"/>
                </a:lnTo>
                <a:cubicBezTo>
                  <a:pt x="12835" y="264"/>
                  <a:pt x="13079" y="423"/>
                  <a:pt x="13138" y="639"/>
                </a:cubicBezTo>
                <a:lnTo>
                  <a:pt x="13533" y="1847"/>
                </a:lnTo>
                <a:lnTo>
                  <a:pt x="18084" y="2521"/>
                </a:lnTo>
                <a:cubicBezTo>
                  <a:pt x="18735" y="2643"/>
                  <a:pt x="19204" y="3074"/>
                  <a:pt x="19239" y="3582"/>
                </a:cubicBezTo>
                <a:lnTo>
                  <a:pt x="19000" y="6312"/>
                </a:lnTo>
                <a:close/>
              </a:path>
            </a:pathLst>
          </a:custGeom>
          <a:solidFill>
            <a:srgbClr val="FF7A46"/>
          </a:solidFill>
          <a:ln w="12700">
            <a:miter lim="400000"/>
          </a:ln>
        </p:spPr>
        <p:txBody>
          <a:bodyPr tIns="91439" bIns="91439" anchor="ctr"/>
          <a:lstStyle/>
          <a:p>
            <a:pPr algn="l" defTabSz="1828800">
              <a:def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94" name="Freeform 93"/>
          <p:cNvSpPr/>
          <p:nvPr/>
        </p:nvSpPr>
        <p:spPr>
          <a:xfrm flipH="1">
            <a:off x="18659862" y="6642140"/>
            <a:ext cx="734447" cy="616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0" h="21600" extrusionOk="0">
                <a:moveTo>
                  <a:pt x="416" y="0"/>
                </a:moveTo>
                <a:lnTo>
                  <a:pt x="21203" y="12163"/>
                </a:lnTo>
                <a:cubicBezTo>
                  <a:pt x="21421" y="12293"/>
                  <a:pt x="21590" y="14500"/>
                  <a:pt x="21579" y="17098"/>
                </a:cubicBezTo>
                <a:cubicBezTo>
                  <a:pt x="21570" y="19436"/>
                  <a:pt x="21422" y="21254"/>
                  <a:pt x="21235" y="21556"/>
                </a:cubicBezTo>
                <a:lnTo>
                  <a:pt x="21164" y="21600"/>
                </a:lnTo>
                <a:lnTo>
                  <a:pt x="377" y="9436"/>
                </a:lnTo>
                <a:cubicBezTo>
                  <a:pt x="158" y="9306"/>
                  <a:pt x="-10" y="7098"/>
                  <a:pt x="1" y="4502"/>
                </a:cubicBezTo>
                <a:cubicBezTo>
                  <a:pt x="10" y="2164"/>
                  <a:pt x="158" y="303"/>
                  <a:pt x="344" y="43"/>
                </a:cubicBezTo>
                <a:lnTo>
                  <a:pt x="416" y="0"/>
                </a:lnTo>
                <a:close/>
              </a:path>
            </a:pathLst>
          </a:custGeom>
          <a:solidFill>
            <a:srgbClr val="C44343"/>
          </a:solidFill>
          <a:ln w="12700">
            <a:miter lim="400000"/>
          </a:ln>
        </p:spPr>
        <p:txBody>
          <a:bodyPr tIns="91439" bIns="91439" anchor="ctr"/>
          <a:lstStyle/>
          <a:p>
            <a:pPr algn="l" defTabSz="1828800">
              <a:def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95" name="Freeform 94"/>
          <p:cNvSpPr/>
          <p:nvPr/>
        </p:nvSpPr>
        <p:spPr>
          <a:xfrm flipH="1">
            <a:off x="18525582" y="6570040"/>
            <a:ext cx="1098337" cy="10389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28" h="21488" extrusionOk="0">
                <a:moveTo>
                  <a:pt x="141" y="68"/>
                </a:moveTo>
                <a:cubicBezTo>
                  <a:pt x="279" y="-37"/>
                  <a:pt x="464" y="-17"/>
                  <a:pt x="579" y="106"/>
                </a:cubicBezTo>
                <a:lnTo>
                  <a:pt x="615" y="150"/>
                </a:lnTo>
                <a:lnTo>
                  <a:pt x="14347" y="20382"/>
                </a:lnTo>
                <a:lnTo>
                  <a:pt x="20872" y="2511"/>
                </a:lnTo>
                <a:cubicBezTo>
                  <a:pt x="20932" y="2345"/>
                  <a:pt x="21097" y="2253"/>
                  <a:pt x="21257" y="2289"/>
                </a:cubicBezTo>
                <a:lnTo>
                  <a:pt x="21310" y="2304"/>
                </a:lnTo>
                <a:cubicBezTo>
                  <a:pt x="21468" y="2368"/>
                  <a:pt x="21554" y="2542"/>
                  <a:pt x="21521" y="2711"/>
                </a:cubicBezTo>
                <a:lnTo>
                  <a:pt x="21505" y="2767"/>
                </a:lnTo>
                <a:lnTo>
                  <a:pt x="14754" y="21259"/>
                </a:lnTo>
                <a:cubicBezTo>
                  <a:pt x="14664" y="21507"/>
                  <a:pt x="14363" y="21563"/>
                  <a:pt x="14195" y="21382"/>
                </a:cubicBezTo>
                <a:lnTo>
                  <a:pt x="14162" y="21338"/>
                </a:lnTo>
                <a:lnTo>
                  <a:pt x="63" y="566"/>
                </a:lnTo>
                <a:cubicBezTo>
                  <a:pt x="-46" y="408"/>
                  <a:pt x="-11" y="183"/>
                  <a:pt x="141" y="68"/>
                </a:cubicBezTo>
                <a:close/>
              </a:path>
            </a:pathLst>
          </a:custGeom>
          <a:solidFill>
            <a:srgbClr val="C9D4EA"/>
          </a:solidFill>
          <a:ln w="12700">
            <a:miter lim="400000"/>
          </a:ln>
        </p:spPr>
        <p:txBody>
          <a:bodyPr tIns="91439" bIns="91439" anchor="ctr"/>
          <a:lstStyle/>
          <a:p>
            <a:pPr algn="l" defTabSz="1828800">
              <a:def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96" name="Freeform 95"/>
          <p:cNvSpPr/>
          <p:nvPr/>
        </p:nvSpPr>
        <p:spPr>
          <a:xfrm flipH="1">
            <a:off x="18642077" y="7521207"/>
            <a:ext cx="524337" cy="548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914" h="18934" extrusionOk="0">
                <a:moveTo>
                  <a:pt x="17662" y="5320"/>
                </a:moveTo>
                <a:cubicBezTo>
                  <a:pt x="20258" y="10019"/>
                  <a:pt x="18689" y="15683"/>
                  <a:pt x="14159" y="17973"/>
                </a:cubicBezTo>
                <a:cubicBezTo>
                  <a:pt x="9626" y="20267"/>
                  <a:pt x="3850" y="18314"/>
                  <a:pt x="1252" y="13614"/>
                </a:cubicBezTo>
                <a:cubicBezTo>
                  <a:pt x="-1342" y="8915"/>
                  <a:pt x="225" y="3251"/>
                  <a:pt x="4756" y="961"/>
                </a:cubicBezTo>
                <a:cubicBezTo>
                  <a:pt x="9288" y="-1333"/>
                  <a:pt x="15066" y="620"/>
                  <a:pt x="17662" y="5320"/>
                </a:cubicBezTo>
                <a:close/>
              </a:path>
            </a:pathLst>
          </a:custGeom>
          <a:solidFill>
            <a:srgbClr val="C9D4EA"/>
          </a:solidFill>
          <a:ln w="12700">
            <a:miter lim="400000"/>
          </a:ln>
        </p:spPr>
        <p:txBody>
          <a:bodyPr tIns="91439" bIns="91439" anchor="ctr"/>
          <a:lstStyle/>
          <a:p>
            <a:pPr algn="l" defTabSz="1828800">
              <a:def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97" name="Freeform 96"/>
          <p:cNvSpPr/>
          <p:nvPr/>
        </p:nvSpPr>
        <p:spPr>
          <a:xfrm flipH="1">
            <a:off x="18613874" y="7521903"/>
            <a:ext cx="524341" cy="5487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914" h="18936" extrusionOk="0">
                <a:moveTo>
                  <a:pt x="17663" y="5322"/>
                </a:moveTo>
                <a:cubicBezTo>
                  <a:pt x="20257" y="10017"/>
                  <a:pt x="18690" y="15685"/>
                  <a:pt x="14159" y="17975"/>
                </a:cubicBezTo>
                <a:cubicBezTo>
                  <a:pt x="9627" y="20269"/>
                  <a:pt x="3850" y="18316"/>
                  <a:pt x="1253" y="13616"/>
                </a:cubicBezTo>
                <a:cubicBezTo>
                  <a:pt x="-1343" y="8917"/>
                  <a:pt x="226" y="3249"/>
                  <a:pt x="4757" y="959"/>
                </a:cubicBezTo>
                <a:cubicBezTo>
                  <a:pt x="9288" y="-1331"/>
                  <a:pt x="15066" y="622"/>
                  <a:pt x="17663" y="5322"/>
                </a:cubicBezTo>
                <a:close/>
              </a:path>
            </a:pathLst>
          </a:custGeom>
          <a:solidFill>
            <a:srgbClr val="F0F0F5"/>
          </a:solidFill>
          <a:ln w="12700">
            <a:miter lim="400000"/>
          </a:ln>
        </p:spPr>
        <p:txBody>
          <a:bodyPr tIns="91439" bIns="91439" anchor="ctr"/>
          <a:lstStyle/>
          <a:p>
            <a:pPr algn="l" defTabSz="1828800">
              <a:def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98" name="Freeform 97"/>
          <p:cNvSpPr/>
          <p:nvPr/>
        </p:nvSpPr>
        <p:spPr>
          <a:xfrm flipH="1">
            <a:off x="18672590" y="7577032"/>
            <a:ext cx="407088" cy="426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914" h="18937" extrusionOk="0">
                <a:moveTo>
                  <a:pt x="17661" y="5316"/>
                </a:moveTo>
                <a:cubicBezTo>
                  <a:pt x="20257" y="10018"/>
                  <a:pt x="18688" y="15682"/>
                  <a:pt x="14158" y="17978"/>
                </a:cubicBezTo>
                <a:cubicBezTo>
                  <a:pt x="9628" y="20269"/>
                  <a:pt x="3847" y="18313"/>
                  <a:pt x="1253" y="13616"/>
                </a:cubicBezTo>
                <a:cubicBezTo>
                  <a:pt x="-1343" y="8920"/>
                  <a:pt x="224" y="3250"/>
                  <a:pt x="4756" y="960"/>
                </a:cubicBezTo>
                <a:cubicBezTo>
                  <a:pt x="9288" y="-1331"/>
                  <a:pt x="15067" y="619"/>
                  <a:pt x="17661" y="5316"/>
                </a:cubicBezTo>
                <a:close/>
              </a:path>
            </a:pathLst>
          </a:custGeom>
          <a:solidFill>
            <a:srgbClr val="FAAD14"/>
          </a:solidFill>
          <a:ln w="12700">
            <a:miter lim="400000"/>
          </a:ln>
        </p:spPr>
        <p:txBody>
          <a:bodyPr tIns="91439" bIns="91439" anchor="ctr"/>
          <a:lstStyle/>
          <a:p>
            <a:pPr algn="l" defTabSz="1828800">
              <a:def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99" name="Freeform 98"/>
          <p:cNvSpPr/>
          <p:nvPr/>
        </p:nvSpPr>
        <p:spPr>
          <a:xfrm flipH="1">
            <a:off x="17696340" y="6885290"/>
            <a:ext cx="2564879" cy="2721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6" h="21484" extrusionOk="0">
                <a:moveTo>
                  <a:pt x="300" y="1"/>
                </a:moveTo>
                <a:cubicBezTo>
                  <a:pt x="362" y="5"/>
                  <a:pt x="409" y="56"/>
                  <a:pt x="404" y="115"/>
                </a:cubicBezTo>
                <a:lnTo>
                  <a:pt x="376" y="478"/>
                </a:lnTo>
                <a:lnTo>
                  <a:pt x="355" y="772"/>
                </a:lnTo>
                <a:cubicBezTo>
                  <a:pt x="342" y="973"/>
                  <a:pt x="328" y="1186"/>
                  <a:pt x="315" y="1407"/>
                </a:cubicBezTo>
                <a:cubicBezTo>
                  <a:pt x="285" y="1916"/>
                  <a:pt x="262" y="2417"/>
                  <a:pt x="246" y="2894"/>
                </a:cubicBezTo>
                <a:lnTo>
                  <a:pt x="239" y="3131"/>
                </a:lnTo>
                <a:cubicBezTo>
                  <a:pt x="213" y="4121"/>
                  <a:pt x="227" y="4914"/>
                  <a:pt x="292" y="5436"/>
                </a:cubicBezTo>
                <a:cubicBezTo>
                  <a:pt x="357" y="5961"/>
                  <a:pt x="674" y="6831"/>
                  <a:pt x="1182" y="7946"/>
                </a:cubicBezTo>
                <a:lnTo>
                  <a:pt x="1231" y="8054"/>
                </a:lnTo>
                <a:cubicBezTo>
                  <a:pt x="1339" y="8289"/>
                  <a:pt x="1453" y="8529"/>
                  <a:pt x="1573" y="8777"/>
                </a:cubicBezTo>
                <a:cubicBezTo>
                  <a:pt x="1858" y="9364"/>
                  <a:pt x="2163" y="9959"/>
                  <a:pt x="2468" y="10531"/>
                </a:cubicBezTo>
                <a:lnTo>
                  <a:pt x="2622" y="10819"/>
                </a:lnTo>
                <a:lnTo>
                  <a:pt x="2874" y="11280"/>
                </a:lnTo>
                <a:lnTo>
                  <a:pt x="2884" y="11304"/>
                </a:lnTo>
                <a:lnTo>
                  <a:pt x="4745" y="18176"/>
                </a:lnTo>
                <a:lnTo>
                  <a:pt x="4747" y="18212"/>
                </a:lnTo>
                <a:lnTo>
                  <a:pt x="4448" y="21023"/>
                </a:lnTo>
                <a:lnTo>
                  <a:pt x="4790" y="21052"/>
                </a:lnTo>
                <a:lnTo>
                  <a:pt x="5045" y="21072"/>
                </a:lnTo>
                <a:cubicBezTo>
                  <a:pt x="5354" y="21095"/>
                  <a:pt x="5696" y="21118"/>
                  <a:pt x="6072" y="21139"/>
                </a:cubicBezTo>
                <a:cubicBezTo>
                  <a:pt x="10208" y="21377"/>
                  <a:pt x="14844" y="21318"/>
                  <a:pt x="19437" y="20761"/>
                </a:cubicBezTo>
                <a:lnTo>
                  <a:pt x="19694" y="20729"/>
                </a:lnTo>
                <a:lnTo>
                  <a:pt x="19691" y="20510"/>
                </a:lnTo>
                <a:cubicBezTo>
                  <a:pt x="19680" y="20053"/>
                  <a:pt x="19642" y="19159"/>
                  <a:pt x="19584" y="17946"/>
                </a:cubicBezTo>
                <a:lnTo>
                  <a:pt x="19530" y="16868"/>
                </a:lnTo>
                <a:lnTo>
                  <a:pt x="19413" y="14619"/>
                </a:lnTo>
                <a:cubicBezTo>
                  <a:pt x="19412" y="14598"/>
                  <a:pt x="19417" y="14576"/>
                  <a:pt x="19430" y="14558"/>
                </a:cubicBezTo>
                <a:lnTo>
                  <a:pt x="19510" y="14432"/>
                </a:lnTo>
                <a:lnTo>
                  <a:pt x="19591" y="14301"/>
                </a:lnTo>
                <a:cubicBezTo>
                  <a:pt x="19633" y="14233"/>
                  <a:pt x="19677" y="14159"/>
                  <a:pt x="19723" y="14081"/>
                </a:cubicBezTo>
                <a:cubicBezTo>
                  <a:pt x="19944" y="13706"/>
                  <a:pt x="20166" y="13302"/>
                  <a:pt x="20372" y="12880"/>
                </a:cubicBezTo>
                <a:cubicBezTo>
                  <a:pt x="20652" y="12307"/>
                  <a:pt x="20883" y="11751"/>
                  <a:pt x="21046" y="11228"/>
                </a:cubicBezTo>
                <a:cubicBezTo>
                  <a:pt x="21196" y="10747"/>
                  <a:pt x="21285" y="10306"/>
                  <a:pt x="21306" y="9915"/>
                </a:cubicBezTo>
                <a:cubicBezTo>
                  <a:pt x="21358" y="8908"/>
                  <a:pt x="21260" y="8124"/>
                  <a:pt x="20993" y="7317"/>
                </a:cubicBezTo>
                <a:cubicBezTo>
                  <a:pt x="20852" y="6891"/>
                  <a:pt x="20663" y="6451"/>
                  <a:pt x="20385" y="5890"/>
                </a:cubicBezTo>
                <a:lnTo>
                  <a:pt x="20268" y="5658"/>
                </a:lnTo>
                <a:cubicBezTo>
                  <a:pt x="20130" y="5387"/>
                  <a:pt x="19872" y="4891"/>
                  <a:pt x="19659" y="4485"/>
                </a:cubicBezTo>
                <a:lnTo>
                  <a:pt x="19321" y="3840"/>
                </a:lnTo>
                <a:lnTo>
                  <a:pt x="19310" y="3793"/>
                </a:lnTo>
                <a:lnTo>
                  <a:pt x="19331" y="2045"/>
                </a:lnTo>
                <a:cubicBezTo>
                  <a:pt x="19331" y="1987"/>
                  <a:pt x="19383" y="1940"/>
                  <a:pt x="19445" y="1941"/>
                </a:cubicBezTo>
                <a:cubicBezTo>
                  <a:pt x="19501" y="1941"/>
                  <a:pt x="19547" y="1979"/>
                  <a:pt x="19556" y="2029"/>
                </a:cubicBezTo>
                <a:lnTo>
                  <a:pt x="19557" y="2048"/>
                </a:lnTo>
                <a:lnTo>
                  <a:pt x="19536" y="3769"/>
                </a:lnTo>
                <a:lnTo>
                  <a:pt x="20405" y="5433"/>
                </a:lnTo>
                <a:cubicBezTo>
                  <a:pt x="20452" y="5525"/>
                  <a:pt x="20492" y="5603"/>
                  <a:pt x="20521" y="5660"/>
                </a:cubicBezTo>
                <a:lnTo>
                  <a:pt x="20534" y="5685"/>
                </a:lnTo>
                <a:cubicBezTo>
                  <a:pt x="20847" y="6309"/>
                  <a:pt x="21055" y="6788"/>
                  <a:pt x="21209" y="7254"/>
                </a:cubicBezTo>
                <a:cubicBezTo>
                  <a:pt x="21485" y="8086"/>
                  <a:pt x="21586" y="8894"/>
                  <a:pt x="21532" y="9924"/>
                </a:cubicBezTo>
                <a:cubicBezTo>
                  <a:pt x="21511" y="10335"/>
                  <a:pt x="21418" y="10792"/>
                  <a:pt x="21263" y="11287"/>
                </a:cubicBezTo>
                <a:cubicBezTo>
                  <a:pt x="21097" y="11822"/>
                  <a:pt x="20862" y="12387"/>
                  <a:pt x="20578" y="12969"/>
                </a:cubicBezTo>
                <a:cubicBezTo>
                  <a:pt x="20399" y="13335"/>
                  <a:pt x="20209" y="13688"/>
                  <a:pt x="20017" y="14020"/>
                </a:cubicBezTo>
                <a:lnTo>
                  <a:pt x="19922" y="14184"/>
                </a:lnTo>
                <a:cubicBezTo>
                  <a:pt x="19875" y="14263"/>
                  <a:pt x="19830" y="14338"/>
                  <a:pt x="19787" y="14408"/>
                </a:cubicBezTo>
                <a:lnTo>
                  <a:pt x="19670" y="14597"/>
                </a:lnTo>
                <a:lnTo>
                  <a:pt x="19641" y="14641"/>
                </a:lnTo>
                <a:lnTo>
                  <a:pt x="19683" y="15436"/>
                </a:lnTo>
                <a:cubicBezTo>
                  <a:pt x="19708" y="15907"/>
                  <a:pt x="19733" y="16386"/>
                  <a:pt x="19756" y="16857"/>
                </a:cubicBezTo>
                <a:lnTo>
                  <a:pt x="19874" y="19311"/>
                </a:lnTo>
                <a:cubicBezTo>
                  <a:pt x="19910" y="20149"/>
                  <a:pt x="19927" y="20680"/>
                  <a:pt x="19919" y="20827"/>
                </a:cubicBezTo>
                <a:cubicBezTo>
                  <a:pt x="19916" y="20879"/>
                  <a:pt x="19875" y="20921"/>
                  <a:pt x="19821" y="20928"/>
                </a:cubicBezTo>
                <a:cubicBezTo>
                  <a:pt x="15096" y="21529"/>
                  <a:pt x="10314" y="21596"/>
                  <a:pt x="6058" y="21352"/>
                </a:cubicBezTo>
                <a:lnTo>
                  <a:pt x="5743" y="21333"/>
                </a:lnTo>
                <a:cubicBezTo>
                  <a:pt x="5436" y="21314"/>
                  <a:pt x="5154" y="21295"/>
                  <a:pt x="4897" y="21274"/>
                </a:cubicBezTo>
                <a:lnTo>
                  <a:pt x="4490" y="21241"/>
                </a:lnTo>
                <a:lnTo>
                  <a:pt x="4312" y="21224"/>
                </a:lnTo>
                <a:cubicBezTo>
                  <a:pt x="4257" y="21219"/>
                  <a:pt x="4215" y="21178"/>
                  <a:pt x="4211" y="21127"/>
                </a:cubicBezTo>
                <a:lnTo>
                  <a:pt x="4211" y="21108"/>
                </a:lnTo>
                <a:lnTo>
                  <a:pt x="4520" y="18210"/>
                </a:lnTo>
                <a:lnTo>
                  <a:pt x="2667" y="11369"/>
                </a:lnTo>
                <a:lnTo>
                  <a:pt x="2561" y="11176"/>
                </a:lnTo>
                <a:cubicBezTo>
                  <a:pt x="2472" y="11012"/>
                  <a:pt x="2372" y="10828"/>
                  <a:pt x="2265" y="10627"/>
                </a:cubicBezTo>
                <a:cubicBezTo>
                  <a:pt x="1959" y="10051"/>
                  <a:pt x="1653" y="9454"/>
                  <a:pt x="1367" y="8865"/>
                </a:cubicBezTo>
                <a:cubicBezTo>
                  <a:pt x="1276" y="8679"/>
                  <a:pt x="1189" y="8495"/>
                  <a:pt x="1106" y="8317"/>
                </a:cubicBezTo>
                <a:lnTo>
                  <a:pt x="1023" y="8139"/>
                </a:lnTo>
                <a:cubicBezTo>
                  <a:pt x="478" y="6953"/>
                  <a:pt x="138" y="6030"/>
                  <a:pt x="67" y="5461"/>
                </a:cubicBezTo>
                <a:cubicBezTo>
                  <a:pt x="1" y="4926"/>
                  <a:pt x="-14" y="4125"/>
                  <a:pt x="13" y="3125"/>
                </a:cubicBezTo>
                <a:cubicBezTo>
                  <a:pt x="25" y="2655"/>
                  <a:pt x="47" y="2158"/>
                  <a:pt x="75" y="1649"/>
                </a:cubicBezTo>
                <a:lnTo>
                  <a:pt x="89" y="1395"/>
                </a:lnTo>
                <a:cubicBezTo>
                  <a:pt x="102" y="1173"/>
                  <a:pt x="115" y="961"/>
                  <a:pt x="129" y="759"/>
                </a:cubicBezTo>
                <a:lnTo>
                  <a:pt x="178" y="98"/>
                </a:lnTo>
                <a:cubicBezTo>
                  <a:pt x="183" y="40"/>
                  <a:pt x="237" y="-4"/>
                  <a:pt x="300" y="1"/>
                </a:cubicBezTo>
                <a:close/>
              </a:path>
            </a:pathLst>
          </a:custGeom>
          <a:solidFill>
            <a:srgbClr val="C44343"/>
          </a:solidFill>
          <a:ln w="12700">
            <a:miter lim="400000"/>
          </a:ln>
        </p:spPr>
        <p:txBody>
          <a:bodyPr tIns="91439" bIns="91439" anchor="ctr"/>
          <a:lstStyle/>
          <a:p>
            <a:pPr algn="l" defTabSz="1828800">
              <a:def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00" name="Freeform 99"/>
          <p:cNvSpPr/>
          <p:nvPr/>
        </p:nvSpPr>
        <p:spPr>
          <a:xfrm flipH="1">
            <a:off x="17858593" y="9515047"/>
            <a:ext cx="1821024" cy="3425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8227" extrusionOk="0">
                <a:moveTo>
                  <a:pt x="21600" y="12533"/>
                </a:moveTo>
                <a:lnTo>
                  <a:pt x="20784" y="0"/>
                </a:lnTo>
                <a:cubicBezTo>
                  <a:pt x="20784" y="0"/>
                  <a:pt x="10362" y="3406"/>
                  <a:pt x="567" y="3393"/>
                </a:cubicBezTo>
                <a:cubicBezTo>
                  <a:pt x="93" y="8515"/>
                  <a:pt x="0" y="18227"/>
                  <a:pt x="0" y="18227"/>
                </a:cubicBezTo>
                <a:cubicBezTo>
                  <a:pt x="788" y="15018"/>
                  <a:pt x="10774" y="21600"/>
                  <a:pt x="21600" y="12533"/>
                </a:cubicBezTo>
                <a:close/>
              </a:path>
            </a:pathLst>
          </a:custGeom>
          <a:solidFill>
            <a:srgbClr val="4E5C93"/>
          </a:solidFill>
          <a:ln w="12700">
            <a:miter lim="400000"/>
          </a:ln>
        </p:spPr>
        <p:txBody>
          <a:bodyPr tIns="91439" bIns="91439" anchor="ctr"/>
          <a:lstStyle/>
          <a:p>
            <a:pPr algn="l" defTabSz="1828800">
              <a:def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01" name="Freeform 101"/>
          <p:cNvSpPr/>
          <p:nvPr/>
        </p:nvSpPr>
        <p:spPr>
          <a:xfrm flipH="1">
            <a:off x="16009162" y="9905303"/>
            <a:ext cx="2784589" cy="26184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5" h="21570" extrusionOk="0">
                <a:moveTo>
                  <a:pt x="58" y="22"/>
                </a:moveTo>
                <a:cubicBezTo>
                  <a:pt x="110" y="-14"/>
                  <a:pt x="177" y="-4"/>
                  <a:pt x="217" y="43"/>
                </a:cubicBezTo>
                <a:lnTo>
                  <a:pt x="231" y="61"/>
                </a:lnTo>
                <a:lnTo>
                  <a:pt x="2486" y="3809"/>
                </a:lnTo>
                <a:lnTo>
                  <a:pt x="18623" y="14593"/>
                </a:lnTo>
                <a:cubicBezTo>
                  <a:pt x="18639" y="14605"/>
                  <a:pt x="18652" y="14618"/>
                  <a:pt x="18662" y="14634"/>
                </a:cubicBezTo>
                <a:lnTo>
                  <a:pt x="18671" y="14651"/>
                </a:lnTo>
                <a:lnTo>
                  <a:pt x="21554" y="21382"/>
                </a:lnTo>
                <a:cubicBezTo>
                  <a:pt x="21583" y="21450"/>
                  <a:pt x="21555" y="21528"/>
                  <a:pt x="21492" y="21559"/>
                </a:cubicBezTo>
                <a:cubicBezTo>
                  <a:pt x="21436" y="21586"/>
                  <a:pt x="21370" y="21565"/>
                  <a:pt x="21337" y="21512"/>
                </a:cubicBezTo>
                <a:lnTo>
                  <a:pt x="21327" y="21492"/>
                </a:lnTo>
                <a:lnTo>
                  <a:pt x="18458" y="14798"/>
                </a:lnTo>
                <a:lnTo>
                  <a:pt x="2329" y="4017"/>
                </a:lnTo>
                <a:cubicBezTo>
                  <a:pt x="2319" y="4011"/>
                  <a:pt x="2310" y="4002"/>
                  <a:pt x="2301" y="3993"/>
                </a:cubicBezTo>
                <a:lnTo>
                  <a:pt x="2291" y="3977"/>
                </a:lnTo>
                <a:lnTo>
                  <a:pt x="20" y="205"/>
                </a:lnTo>
                <a:cubicBezTo>
                  <a:pt x="-17" y="143"/>
                  <a:pt x="0" y="61"/>
                  <a:pt x="58" y="22"/>
                </a:cubicBezTo>
                <a:close/>
              </a:path>
            </a:pathLst>
          </a:custGeom>
          <a:solidFill>
            <a:srgbClr val="253368"/>
          </a:solidFill>
          <a:ln w="12700">
            <a:miter lim="400000"/>
          </a:ln>
        </p:spPr>
        <p:txBody>
          <a:bodyPr tIns="91439" bIns="91439" anchor="ctr"/>
          <a:lstStyle/>
          <a:p>
            <a:pPr algn="l" defTabSz="1828800">
              <a:def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02" name="Freeform 103"/>
          <p:cNvSpPr/>
          <p:nvPr/>
        </p:nvSpPr>
        <p:spPr>
          <a:xfrm flipH="1">
            <a:off x="18839767" y="10030352"/>
            <a:ext cx="816000" cy="25687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8" h="21582" extrusionOk="0">
                <a:moveTo>
                  <a:pt x="5054" y="0"/>
                </a:moveTo>
                <a:lnTo>
                  <a:pt x="5123" y="3"/>
                </a:lnTo>
                <a:cubicBezTo>
                  <a:pt x="5331" y="16"/>
                  <a:pt x="5473" y="75"/>
                  <a:pt x="5467" y="140"/>
                </a:cubicBezTo>
                <a:lnTo>
                  <a:pt x="5459" y="162"/>
                </a:lnTo>
                <a:lnTo>
                  <a:pt x="871" y="7600"/>
                </a:lnTo>
                <a:lnTo>
                  <a:pt x="21507" y="21388"/>
                </a:lnTo>
                <a:cubicBezTo>
                  <a:pt x="21598" y="21450"/>
                  <a:pt x="21534" y="21521"/>
                  <a:pt x="21365" y="21559"/>
                </a:cubicBezTo>
                <a:lnTo>
                  <a:pt x="21305" y="21569"/>
                </a:lnTo>
                <a:cubicBezTo>
                  <a:pt x="21114" y="21598"/>
                  <a:pt x="20889" y="21578"/>
                  <a:pt x="20772" y="21524"/>
                </a:cubicBezTo>
                <a:lnTo>
                  <a:pt x="20737" y="21505"/>
                </a:lnTo>
                <a:lnTo>
                  <a:pt x="41" y="7677"/>
                </a:lnTo>
                <a:cubicBezTo>
                  <a:pt x="12" y="7657"/>
                  <a:pt x="-2" y="7635"/>
                  <a:pt x="0" y="7614"/>
                </a:cubicBezTo>
                <a:lnTo>
                  <a:pt x="8" y="7593"/>
                </a:lnTo>
                <a:lnTo>
                  <a:pt x="4622" y="110"/>
                </a:lnTo>
                <a:cubicBezTo>
                  <a:pt x="4663" y="44"/>
                  <a:pt x="4849" y="-2"/>
                  <a:pt x="5054" y="0"/>
                </a:cubicBezTo>
                <a:close/>
              </a:path>
            </a:pathLst>
          </a:custGeom>
          <a:solidFill>
            <a:srgbClr val="253368"/>
          </a:solidFill>
          <a:ln w="12700">
            <a:miter lim="400000"/>
          </a:ln>
        </p:spPr>
        <p:txBody>
          <a:bodyPr tIns="91439" bIns="91439" anchor="ctr"/>
          <a:lstStyle/>
          <a:p>
            <a:pPr algn="l" defTabSz="1828800">
              <a:def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03" name="Freeform 104"/>
          <p:cNvSpPr/>
          <p:nvPr/>
        </p:nvSpPr>
        <p:spPr>
          <a:xfrm flipH="1">
            <a:off x="14122303" y="9737849"/>
            <a:ext cx="5564824" cy="27798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1" h="21582" extrusionOk="0">
                <a:moveTo>
                  <a:pt x="7165" y="0"/>
                </a:moveTo>
                <a:cubicBezTo>
                  <a:pt x="7183" y="-1"/>
                  <a:pt x="7201" y="13"/>
                  <a:pt x="7213" y="38"/>
                </a:cubicBezTo>
                <a:lnTo>
                  <a:pt x="7220" y="56"/>
                </a:lnTo>
                <a:lnTo>
                  <a:pt x="8288" y="3232"/>
                </a:lnTo>
                <a:lnTo>
                  <a:pt x="17750" y="8483"/>
                </a:lnTo>
                <a:lnTo>
                  <a:pt x="17771" y="8503"/>
                </a:lnTo>
                <a:lnTo>
                  <a:pt x="21566" y="14241"/>
                </a:lnTo>
                <a:cubicBezTo>
                  <a:pt x="21598" y="14290"/>
                  <a:pt x="21599" y="14383"/>
                  <a:pt x="21570" y="14434"/>
                </a:cubicBezTo>
                <a:lnTo>
                  <a:pt x="21562" y="14448"/>
                </a:lnTo>
                <a:lnTo>
                  <a:pt x="15910" y="21563"/>
                </a:lnTo>
                <a:cubicBezTo>
                  <a:pt x="15880" y="21599"/>
                  <a:pt x="15842" y="21582"/>
                  <a:pt x="15823" y="21523"/>
                </a:cubicBezTo>
                <a:cubicBezTo>
                  <a:pt x="15807" y="21471"/>
                  <a:pt x="15812" y="21404"/>
                  <a:pt x="15834" y="21364"/>
                </a:cubicBezTo>
                <a:lnTo>
                  <a:pt x="15843" y="21351"/>
                </a:lnTo>
                <a:lnTo>
                  <a:pt x="21418" y="14332"/>
                </a:lnTo>
                <a:lnTo>
                  <a:pt x="17705" y="8718"/>
                </a:lnTo>
                <a:lnTo>
                  <a:pt x="8233" y="3461"/>
                </a:lnTo>
                <a:cubicBezTo>
                  <a:pt x="8222" y="3456"/>
                  <a:pt x="8212" y="3444"/>
                  <a:pt x="8204" y="3428"/>
                </a:cubicBezTo>
                <a:lnTo>
                  <a:pt x="8197" y="3411"/>
                </a:lnTo>
                <a:lnTo>
                  <a:pt x="7135" y="253"/>
                </a:lnTo>
                <a:lnTo>
                  <a:pt x="66" y="874"/>
                </a:lnTo>
                <a:cubicBezTo>
                  <a:pt x="35" y="877"/>
                  <a:pt x="8" y="834"/>
                  <a:pt x="2" y="775"/>
                </a:cubicBezTo>
                <a:lnTo>
                  <a:pt x="0" y="755"/>
                </a:lnTo>
                <a:cubicBezTo>
                  <a:pt x="-1" y="693"/>
                  <a:pt x="21" y="639"/>
                  <a:pt x="50" y="626"/>
                </a:cubicBezTo>
                <a:lnTo>
                  <a:pt x="60" y="624"/>
                </a:lnTo>
                <a:lnTo>
                  <a:pt x="7165" y="0"/>
                </a:lnTo>
                <a:close/>
              </a:path>
            </a:pathLst>
          </a:custGeom>
          <a:solidFill>
            <a:srgbClr val="253368"/>
          </a:solidFill>
          <a:ln w="12700">
            <a:miter lim="400000"/>
          </a:ln>
        </p:spPr>
        <p:txBody>
          <a:bodyPr tIns="91439" bIns="91439" anchor="ctr"/>
          <a:lstStyle/>
          <a:p>
            <a:pPr algn="l" defTabSz="1828800">
              <a:def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04" name="Freeform 105"/>
          <p:cNvSpPr/>
          <p:nvPr/>
        </p:nvSpPr>
        <p:spPr>
          <a:xfrm flipH="1">
            <a:off x="17603889" y="10494629"/>
            <a:ext cx="1181627" cy="13384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29" h="21547" extrusionOk="0">
                <a:moveTo>
                  <a:pt x="141" y="38"/>
                </a:moveTo>
                <a:cubicBezTo>
                  <a:pt x="264" y="-28"/>
                  <a:pt x="421" y="-6"/>
                  <a:pt x="514" y="85"/>
                </a:cubicBezTo>
                <a:lnTo>
                  <a:pt x="545" y="123"/>
                </a:lnTo>
                <a:lnTo>
                  <a:pt x="7057" y="9499"/>
                </a:lnTo>
                <a:lnTo>
                  <a:pt x="21434" y="21095"/>
                </a:lnTo>
                <a:cubicBezTo>
                  <a:pt x="21541" y="21180"/>
                  <a:pt x="21559" y="21319"/>
                  <a:pt x="21485" y="21425"/>
                </a:cubicBezTo>
                <a:lnTo>
                  <a:pt x="21453" y="21463"/>
                </a:lnTo>
                <a:cubicBezTo>
                  <a:pt x="21355" y="21556"/>
                  <a:pt x="21198" y="21572"/>
                  <a:pt x="21079" y="21506"/>
                </a:cubicBezTo>
                <a:lnTo>
                  <a:pt x="21037" y="21479"/>
                </a:lnTo>
                <a:lnTo>
                  <a:pt x="6630" y="9859"/>
                </a:lnTo>
                <a:lnTo>
                  <a:pt x="6578" y="9803"/>
                </a:lnTo>
                <a:lnTo>
                  <a:pt x="44" y="396"/>
                </a:lnTo>
                <a:cubicBezTo>
                  <a:pt x="-41" y="272"/>
                  <a:pt x="2" y="113"/>
                  <a:pt x="141" y="38"/>
                </a:cubicBezTo>
                <a:close/>
              </a:path>
            </a:pathLst>
          </a:custGeom>
          <a:solidFill>
            <a:srgbClr val="253368"/>
          </a:solidFill>
          <a:ln w="12700">
            <a:miter lim="400000"/>
          </a:ln>
        </p:spPr>
        <p:txBody>
          <a:bodyPr tIns="91439" bIns="91439" anchor="ctr"/>
          <a:lstStyle/>
          <a:p>
            <a:pPr algn="l" defTabSz="1828800">
              <a:def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05" name="Freeform 106"/>
          <p:cNvSpPr/>
          <p:nvPr/>
        </p:nvSpPr>
        <p:spPr>
          <a:xfrm flipH="1">
            <a:off x="15167664" y="10731293"/>
            <a:ext cx="2308265" cy="10200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0" h="21541" extrusionOk="0">
                <a:moveTo>
                  <a:pt x="8" y="229"/>
                </a:moveTo>
                <a:cubicBezTo>
                  <a:pt x="32" y="70"/>
                  <a:pt x="104" y="-24"/>
                  <a:pt x="176" y="5"/>
                </a:cubicBezTo>
                <a:lnTo>
                  <a:pt x="200" y="18"/>
                </a:lnTo>
                <a:lnTo>
                  <a:pt x="11885" y="9092"/>
                </a:lnTo>
                <a:lnTo>
                  <a:pt x="21481" y="20900"/>
                </a:lnTo>
                <a:cubicBezTo>
                  <a:pt x="21554" y="20989"/>
                  <a:pt x="21581" y="21195"/>
                  <a:pt x="21541" y="21362"/>
                </a:cubicBezTo>
                <a:cubicBezTo>
                  <a:pt x="21505" y="21511"/>
                  <a:pt x="21428" y="21576"/>
                  <a:pt x="21359" y="21521"/>
                </a:cubicBezTo>
                <a:lnTo>
                  <a:pt x="21337" y="21498"/>
                </a:lnTo>
                <a:lnTo>
                  <a:pt x="11764" y="9713"/>
                </a:lnTo>
                <a:lnTo>
                  <a:pt x="102" y="662"/>
                </a:lnTo>
                <a:cubicBezTo>
                  <a:pt x="23" y="600"/>
                  <a:pt x="-19" y="407"/>
                  <a:pt x="8" y="229"/>
                </a:cubicBezTo>
                <a:close/>
              </a:path>
            </a:pathLst>
          </a:custGeom>
          <a:solidFill>
            <a:srgbClr val="253368"/>
          </a:solidFill>
          <a:ln w="12700">
            <a:miter lim="400000"/>
          </a:ln>
        </p:spPr>
        <p:txBody>
          <a:bodyPr tIns="91439" bIns="91439" anchor="ctr"/>
          <a:lstStyle/>
          <a:p>
            <a:pPr algn="l" defTabSz="1828800">
              <a:def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06" name="Freeform 107"/>
          <p:cNvSpPr/>
          <p:nvPr/>
        </p:nvSpPr>
        <p:spPr>
          <a:xfrm flipH="1">
            <a:off x="15683790" y="6852606"/>
            <a:ext cx="1835183" cy="27211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544" h="20616" extrusionOk="0">
                <a:moveTo>
                  <a:pt x="18949" y="244"/>
                </a:moveTo>
                <a:cubicBezTo>
                  <a:pt x="20300" y="727"/>
                  <a:pt x="20905" y="1773"/>
                  <a:pt x="20324" y="2620"/>
                </a:cubicBezTo>
                <a:lnTo>
                  <a:pt x="9616" y="18603"/>
                </a:lnTo>
                <a:cubicBezTo>
                  <a:pt x="8504" y="20078"/>
                  <a:pt x="5337" y="21378"/>
                  <a:pt x="2717" y="20088"/>
                </a:cubicBezTo>
                <a:cubicBezTo>
                  <a:pt x="299" y="19225"/>
                  <a:pt x="-695" y="17312"/>
                  <a:pt x="518" y="15856"/>
                </a:cubicBezTo>
                <a:lnTo>
                  <a:pt x="15338" y="750"/>
                </a:lnTo>
                <a:cubicBezTo>
                  <a:pt x="16077" y="-3"/>
                  <a:pt x="17642" y="-222"/>
                  <a:pt x="18949" y="244"/>
                </a:cubicBezTo>
                <a:close/>
              </a:path>
            </a:pathLst>
          </a:custGeom>
          <a:solidFill>
            <a:srgbClr val="FFC999"/>
          </a:solidFill>
          <a:ln w="12700">
            <a:miter lim="400000"/>
          </a:ln>
        </p:spPr>
        <p:txBody>
          <a:bodyPr tIns="91439" bIns="91439" anchor="ctr"/>
          <a:lstStyle/>
          <a:p>
            <a:pPr algn="l" defTabSz="1828800">
              <a:def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07" name="Freeform 108"/>
          <p:cNvSpPr/>
          <p:nvPr/>
        </p:nvSpPr>
        <p:spPr>
          <a:xfrm flipH="1">
            <a:off x="19557751" y="9015672"/>
            <a:ext cx="1343524" cy="29967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565" h="20907" extrusionOk="0">
                <a:moveTo>
                  <a:pt x="17520" y="20511"/>
                </a:moveTo>
                <a:cubicBezTo>
                  <a:pt x="19564" y="20274"/>
                  <a:pt x="20877" y="19415"/>
                  <a:pt x="20500" y="18561"/>
                </a:cubicBezTo>
                <a:lnTo>
                  <a:pt x="13213" y="2073"/>
                </a:lnTo>
                <a:cubicBezTo>
                  <a:pt x="12422" y="569"/>
                  <a:pt x="8811" y="-316"/>
                  <a:pt x="5183" y="104"/>
                </a:cubicBezTo>
                <a:cubicBezTo>
                  <a:pt x="1524" y="528"/>
                  <a:pt x="-723" y="2114"/>
                  <a:pt x="212" y="3614"/>
                </a:cubicBezTo>
                <a:lnTo>
                  <a:pt x="12992" y="20492"/>
                </a:lnTo>
                <a:cubicBezTo>
                  <a:pt x="13625" y="21284"/>
                  <a:pt x="15544" y="20739"/>
                  <a:pt x="17520" y="20511"/>
                </a:cubicBezTo>
                <a:close/>
              </a:path>
            </a:pathLst>
          </a:custGeom>
          <a:solidFill>
            <a:srgbClr val="FFC999"/>
          </a:solidFill>
          <a:ln w="12700">
            <a:miter lim="400000"/>
          </a:ln>
        </p:spPr>
        <p:txBody>
          <a:bodyPr tIns="91439" bIns="91439" anchor="ctr"/>
          <a:lstStyle/>
          <a:p>
            <a:pPr algn="l" defTabSz="1828800">
              <a:def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08" name="Freeform 109"/>
          <p:cNvSpPr/>
          <p:nvPr/>
        </p:nvSpPr>
        <p:spPr>
          <a:xfrm flipH="1">
            <a:off x="19587624" y="6747432"/>
            <a:ext cx="1341543" cy="29936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22" h="21056" extrusionOk="0">
                <a:moveTo>
                  <a:pt x="5289" y="20927"/>
                </a:moveTo>
                <a:lnTo>
                  <a:pt x="6013" y="20995"/>
                </a:lnTo>
                <a:cubicBezTo>
                  <a:pt x="9583" y="21328"/>
                  <a:pt x="13061" y="20261"/>
                  <a:pt x="13781" y="18611"/>
                </a:cubicBezTo>
                <a:lnTo>
                  <a:pt x="20290" y="3718"/>
                </a:lnTo>
                <a:cubicBezTo>
                  <a:pt x="21010" y="2069"/>
                  <a:pt x="18701" y="462"/>
                  <a:pt x="15131" y="129"/>
                </a:cubicBezTo>
                <a:lnTo>
                  <a:pt x="14407" y="61"/>
                </a:lnTo>
                <a:cubicBezTo>
                  <a:pt x="10838" y="-272"/>
                  <a:pt x="7360" y="795"/>
                  <a:pt x="6640" y="2444"/>
                </a:cubicBezTo>
                <a:lnTo>
                  <a:pt x="132" y="17338"/>
                </a:lnTo>
                <a:cubicBezTo>
                  <a:pt x="-590" y="18987"/>
                  <a:pt x="1720" y="20594"/>
                  <a:pt x="5289" y="20927"/>
                </a:cubicBezTo>
                <a:close/>
              </a:path>
            </a:pathLst>
          </a:custGeom>
          <a:solidFill>
            <a:srgbClr val="FFC999"/>
          </a:solidFill>
          <a:ln w="12700">
            <a:miter lim="400000"/>
          </a:ln>
        </p:spPr>
        <p:txBody>
          <a:bodyPr tIns="91439" bIns="91439" anchor="ctr"/>
          <a:lstStyle/>
          <a:p>
            <a:pPr algn="l" defTabSz="1828800">
              <a:def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09" name="Freeform 110"/>
          <p:cNvSpPr/>
          <p:nvPr/>
        </p:nvSpPr>
        <p:spPr>
          <a:xfrm flipH="1">
            <a:off x="19559046" y="6655078"/>
            <a:ext cx="1112485" cy="14979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61" h="21028" extrusionOk="0">
                <a:moveTo>
                  <a:pt x="0" y="18587"/>
                </a:moveTo>
                <a:lnTo>
                  <a:pt x="3701" y="4865"/>
                </a:lnTo>
                <a:cubicBezTo>
                  <a:pt x="4594" y="1557"/>
                  <a:pt x="9150" y="-572"/>
                  <a:pt x="13827" y="136"/>
                </a:cubicBezTo>
                <a:cubicBezTo>
                  <a:pt x="18504" y="842"/>
                  <a:pt x="21600" y="4128"/>
                  <a:pt x="20708" y="7436"/>
                </a:cubicBezTo>
                <a:lnTo>
                  <a:pt x="17043" y="21028"/>
                </a:lnTo>
                <a:lnTo>
                  <a:pt x="0" y="18587"/>
                </a:lnTo>
                <a:close/>
              </a:path>
            </a:pathLst>
          </a:custGeom>
          <a:solidFill>
            <a:srgbClr val="FF7A46"/>
          </a:solidFill>
          <a:ln w="12700">
            <a:miter lim="400000"/>
          </a:ln>
        </p:spPr>
        <p:txBody>
          <a:bodyPr tIns="91439" bIns="91439" anchor="ctr"/>
          <a:lstStyle/>
          <a:p>
            <a:pPr algn="l" defTabSz="1828800">
              <a:def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10" name="Freeform 111"/>
          <p:cNvSpPr/>
          <p:nvPr/>
        </p:nvSpPr>
        <p:spPr>
          <a:xfrm flipH="1">
            <a:off x="19745036" y="7936344"/>
            <a:ext cx="946901" cy="2379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1" h="21547" extrusionOk="0">
                <a:moveTo>
                  <a:pt x="368" y="35"/>
                </a:moveTo>
                <a:lnTo>
                  <a:pt x="21308" y="19195"/>
                </a:lnTo>
                <a:cubicBezTo>
                  <a:pt x="21470" y="19341"/>
                  <a:pt x="21571" y="19979"/>
                  <a:pt x="21534" y="20628"/>
                </a:cubicBezTo>
                <a:cubicBezTo>
                  <a:pt x="21501" y="21199"/>
                  <a:pt x="21370" y="21579"/>
                  <a:pt x="21228" y="21545"/>
                </a:cubicBezTo>
                <a:lnTo>
                  <a:pt x="21174" y="21523"/>
                </a:lnTo>
                <a:lnTo>
                  <a:pt x="234" y="2363"/>
                </a:lnTo>
                <a:cubicBezTo>
                  <a:pt x="72" y="2217"/>
                  <a:pt x="-29" y="1579"/>
                  <a:pt x="8" y="930"/>
                </a:cubicBezTo>
                <a:cubicBezTo>
                  <a:pt x="41" y="360"/>
                  <a:pt x="172" y="-21"/>
                  <a:pt x="314" y="1"/>
                </a:cubicBezTo>
                <a:lnTo>
                  <a:pt x="368" y="35"/>
                </a:lnTo>
                <a:close/>
              </a:path>
            </a:pathLst>
          </a:custGeom>
          <a:solidFill>
            <a:srgbClr val="C44343"/>
          </a:solidFill>
          <a:ln w="12700">
            <a:miter lim="400000"/>
          </a:ln>
        </p:spPr>
        <p:txBody>
          <a:bodyPr tIns="91439" bIns="91439" anchor="ctr"/>
          <a:lstStyle/>
          <a:p>
            <a:pPr algn="l" defTabSz="1828800">
              <a:def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11" name="Freeform 116"/>
          <p:cNvSpPr/>
          <p:nvPr/>
        </p:nvSpPr>
        <p:spPr>
          <a:xfrm flipH="1">
            <a:off x="15500703" y="5485008"/>
            <a:ext cx="697358" cy="18786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934" h="19566" extrusionOk="0">
                <a:moveTo>
                  <a:pt x="0" y="15096"/>
                </a:moveTo>
                <a:lnTo>
                  <a:pt x="3500" y="7931"/>
                </a:lnTo>
                <a:cubicBezTo>
                  <a:pt x="3500" y="7931"/>
                  <a:pt x="13203" y="-318"/>
                  <a:pt x="17530" y="9"/>
                </a:cubicBezTo>
                <a:cubicBezTo>
                  <a:pt x="21600" y="523"/>
                  <a:pt x="13325" y="3084"/>
                  <a:pt x="12123" y="5360"/>
                </a:cubicBezTo>
                <a:cubicBezTo>
                  <a:pt x="15817" y="5122"/>
                  <a:pt x="14655" y="7306"/>
                  <a:pt x="14655" y="7306"/>
                </a:cubicBezTo>
                <a:cubicBezTo>
                  <a:pt x="14655" y="7306"/>
                  <a:pt x="17606" y="7155"/>
                  <a:pt x="17241" y="8913"/>
                </a:cubicBezTo>
                <a:cubicBezTo>
                  <a:pt x="20143" y="9437"/>
                  <a:pt x="18434" y="11502"/>
                  <a:pt x="18434" y="11502"/>
                </a:cubicBezTo>
                <a:cubicBezTo>
                  <a:pt x="18434" y="11502"/>
                  <a:pt x="16928" y="15534"/>
                  <a:pt x="11678" y="19245"/>
                </a:cubicBezTo>
                <a:cubicBezTo>
                  <a:pt x="11678" y="19245"/>
                  <a:pt x="770" y="21282"/>
                  <a:pt x="0" y="15096"/>
                </a:cubicBezTo>
                <a:close/>
              </a:path>
            </a:pathLst>
          </a:custGeom>
          <a:solidFill>
            <a:srgbClr val="FFC999"/>
          </a:solidFill>
          <a:ln w="12700">
            <a:miter lim="400000"/>
          </a:ln>
        </p:spPr>
        <p:txBody>
          <a:bodyPr tIns="91439" bIns="91439" anchor="ctr"/>
          <a:lstStyle/>
          <a:p>
            <a:pPr algn="l" defTabSz="1828800">
              <a:def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12" name="Freeform 117"/>
          <p:cNvSpPr/>
          <p:nvPr/>
        </p:nvSpPr>
        <p:spPr>
          <a:xfrm flipH="1">
            <a:off x="15900136" y="5999549"/>
            <a:ext cx="314250" cy="11088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4533" h="19351" extrusionOk="0">
                <a:moveTo>
                  <a:pt x="0" y="15348"/>
                </a:moveTo>
                <a:cubicBezTo>
                  <a:pt x="0" y="15348"/>
                  <a:pt x="406" y="9743"/>
                  <a:pt x="1044" y="6870"/>
                </a:cubicBezTo>
                <a:cubicBezTo>
                  <a:pt x="1679" y="4000"/>
                  <a:pt x="-2767" y="-984"/>
                  <a:pt x="3029" y="170"/>
                </a:cubicBezTo>
                <a:cubicBezTo>
                  <a:pt x="6924" y="946"/>
                  <a:pt x="7056" y="4002"/>
                  <a:pt x="7488" y="6243"/>
                </a:cubicBezTo>
                <a:cubicBezTo>
                  <a:pt x="7923" y="8483"/>
                  <a:pt x="18833" y="13439"/>
                  <a:pt x="12628" y="17364"/>
                </a:cubicBezTo>
                <a:cubicBezTo>
                  <a:pt x="8437" y="20016"/>
                  <a:pt x="920" y="20616"/>
                  <a:pt x="0" y="15348"/>
                </a:cubicBezTo>
                <a:close/>
              </a:path>
            </a:pathLst>
          </a:custGeom>
          <a:solidFill>
            <a:srgbClr val="FFC999"/>
          </a:solidFill>
          <a:ln w="12700">
            <a:miter lim="400000"/>
          </a:ln>
        </p:spPr>
        <p:txBody>
          <a:bodyPr tIns="91439" bIns="91439" anchor="ctr"/>
          <a:lstStyle/>
          <a:p>
            <a:pPr algn="l" defTabSz="1828800">
              <a:def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13" name="Freeform 118"/>
          <p:cNvSpPr/>
          <p:nvPr/>
        </p:nvSpPr>
        <p:spPr>
          <a:xfrm flipH="1">
            <a:off x="15734796" y="5982879"/>
            <a:ext cx="187897" cy="4091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705" h="21386" extrusionOk="0">
                <a:moveTo>
                  <a:pt x="16568" y="335"/>
                </a:moveTo>
                <a:cubicBezTo>
                  <a:pt x="17166" y="-46"/>
                  <a:pt x="18270" y="-111"/>
                  <a:pt x="19032" y="186"/>
                </a:cubicBezTo>
                <a:cubicBezTo>
                  <a:pt x="19796" y="483"/>
                  <a:pt x="19929" y="1039"/>
                  <a:pt x="19330" y="1413"/>
                </a:cubicBezTo>
                <a:lnTo>
                  <a:pt x="18658" y="1853"/>
                </a:lnTo>
                <a:lnTo>
                  <a:pt x="17336" y="2744"/>
                </a:lnTo>
                <a:cubicBezTo>
                  <a:pt x="17178" y="2854"/>
                  <a:pt x="17018" y="2964"/>
                  <a:pt x="16855" y="3080"/>
                </a:cubicBezTo>
                <a:cubicBezTo>
                  <a:pt x="14987" y="4378"/>
                  <a:pt x="13120" y="5767"/>
                  <a:pt x="11378" y="7182"/>
                </a:cubicBezTo>
                <a:cubicBezTo>
                  <a:pt x="9661" y="8583"/>
                  <a:pt x="8162" y="9940"/>
                  <a:pt x="6942" y="11219"/>
                </a:cubicBezTo>
                <a:cubicBezTo>
                  <a:pt x="2407" y="15973"/>
                  <a:pt x="2340" y="18905"/>
                  <a:pt x="7357" y="19680"/>
                </a:cubicBezTo>
                <a:cubicBezTo>
                  <a:pt x="8283" y="19822"/>
                  <a:pt x="8802" y="20313"/>
                  <a:pt x="8516" y="20772"/>
                </a:cubicBezTo>
                <a:cubicBezTo>
                  <a:pt x="8228" y="21231"/>
                  <a:pt x="7245" y="21489"/>
                  <a:pt x="6318" y="21347"/>
                </a:cubicBezTo>
                <a:cubicBezTo>
                  <a:pt x="-1671" y="20120"/>
                  <a:pt x="-1579" y="16076"/>
                  <a:pt x="3771" y="10463"/>
                </a:cubicBezTo>
                <a:cubicBezTo>
                  <a:pt x="5049" y="9126"/>
                  <a:pt x="6606" y="7718"/>
                  <a:pt x="8383" y="6271"/>
                </a:cubicBezTo>
                <a:cubicBezTo>
                  <a:pt x="10173" y="4811"/>
                  <a:pt x="12087" y="3390"/>
                  <a:pt x="14001" y="2059"/>
                </a:cubicBezTo>
                <a:lnTo>
                  <a:pt x="14969" y="1394"/>
                </a:lnTo>
                <a:lnTo>
                  <a:pt x="16475" y="393"/>
                </a:lnTo>
                <a:cubicBezTo>
                  <a:pt x="16510" y="373"/>
                  <a:pt x="16541" y="354"/>
                  <a:pt x="16568" y="335"/>
                </a:cubicBezTo>
                <a:close/>
              </a:path>
            </a:pathLst>
          </a:custGeom>
          <a:solidFill>
            <a:srgbClr val="DD936F"/>
          </a:solidFill>
          <a:ln w="12700">
            <a:miter lim="400000"/>
          </a:ln>
        </p:spPr>
        <p:txBody>
          <a:bodyPr tIns="91439" bIns="91439" anchor="ctr"/>
          <a:lstStyle/>
          <a:p>
            <a:pPr algn="l" defTabSz="1828800">
              <a:def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14" name="Freeform 119"/>
          <p:cNvSpPr/>
          <p:nvPr/>
        </p:nvSpPr>
        <p:spPr>
          <a:xfrm flipH="1">
            <a:off x="15621071" y="6177081"/>
            <a:ext cx="236830" cy="3343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932" h="21468" extrusionOk="0">
                <a:moveTo>
                  <a:pt x="16791" y="344"/>
                </a:moveTo>
                <a:cubicBezTo>
                  <a:pt x="17321" y="781"/>
                  <a:pt x="17289" y="1455"/>
                  <a:pt x="16719" y="1860"/>
                </a:cubicBezTo>
                <a:lnTo>
                  <a:pt x="16125" y="2296"/>
                </a:lnTo>
                <a:lnTo>
                  <a:pt x="15364" y="2868"/>
                </a:lnTo>
                <a:cubicBezTo>
                  <a:pt x="15097" y="3066"/>
                  <a:pt x="14818" y="3280"/>
                  <a:pt x="14529" y="3503"/>
                </a:cubicBezTo>
                <a:cubicBezTo>
                  <a:pt x="12879" y="4788"/>
                  <a:pt x="11227" y="6153"/>
                  <a:pt x="9689" y="7557"/>
                </a:cubicBezTo>
                <a:cubicBezTo>
                  <a:pt x="8184" y="8923"/>
                  <a:pt x="6869" y="10248"/>
                  <a:pt x="5800" y="11493"/>
                </a:cubicBezTo>
                <a:cubicBezTo>
                  <a:pt x="2389" y="15477"/>
                  <a:pt x="1942" y="18008"/>
                  <a:pt x="4607" y="19008"/>
                </a:cubicBezTo>
                <a:cubicBezTo>
                  <a:pt x="5173" y="19215"/>
                  <a:pt x="5753" y="19318"/>
                  <a:pt x="6363" y="19318"/>
                </a:cubicBezTo>
                <a:cubicBezTo>
                  <a:pt x="8527" y="19326"/>
                  <a:pt x="11090" y="18072"/>
                  <a:pt x="13699" y="15937"/>
                </a:cubicBezTo>
                <a:cubicBezTo>
                  <a:pt x="14653" y="15152"/>
                  <a:pt x="15541" y="14319"/>
                  <a:pt x="16339" y="13477"/>
                </a:cubicBezTo>
                <a:lnTo>
                  <a:pt x="16947" y="12819"/>
                </a:lnTo>
                <a:cubicBezTo>
                  <a:pt x="17112" y="12628"/>
                  <a:pt x="17240" y="12477"/>
                  <a:pt x="17326" y="12374"/>
                </a:cubicBezTo>
                <a:cubicBezTo>
                  <a:pt x="17737" y="11866"/>
                  <a:pt x="18605" y="11716"/>
                  <a:pt x="19266" y="12025"/>
                </a:cubicBezTo>
                <a:cubicBezTo>
                  <a:pt x="19927" y="12343"/>
                  <a:pt x="20130" y="13001"/>
                  <a:pt x="19720" y="13509"/>
                </a:cubicBezTo>
                <a:lnTo>
                  <a:pt x="19458" y="13819"/>
                </a:lnTo>
                <a:cubicBezTo>
                  <a:pt x="19248" y="14064"/>
                  <a:pt x="18967" y="14374"/>
                  <a:pt x="18621" y="14739"/>
                </a:cubicBezTo>
                <a:cubicBezTo>
                  <a:pt x="17760" y="15644"/>
                  <a:pt x="16800" y="16548"/>
                  <a:pt x="15761" y="17397"/>
                </a:cubicBezTo>
                <a:cubicBezTo>
                  <a:pt x="12661" y="19937"/>
                  <a:pt x="9514" y="21484"/>
                  <a:pt x="6349" y="21468"/>
                </a:cubicBezTo>
                <a:cubicBezTo>
                  <a:pt x="5319" y="21468"/>
                  <a:pt x="4319" y="21294"/>
                  <a:pt x="3370" y="20937"/>
                </a:cubicBezTo>
                <a:cubicBezTo>
                  <a:pt x="-1470" y="19127"/>
                  <a:pt x="-786" y="15255"/>
                  <a:pt x="3441" y="10319"/>
                </a:cubicBezTo>
                <a:cubicBezTo>
                  <a:pt x="4577" y="8994"/>
                  <a:pt x="5958" y="7605"/>
                  <a:pt x="7531" y="6177"/>
                </a:cubicBezTo>
                <a:cubicBezTo>
                  <a:pt x="9120" y="4725"/>
                  <a:pt x="10821" y="3320"/>
                  <a:pt x="12520" y="1995"/>
                </a:cubicBezTo>
                <a:lnTo>
                  <a:pt x="13782" y="1035"/>
                </a:lnTo>
                <a:lnTo>
                  <a:pt x="14800" y="289"/>
                </a:lnTo>
                <a:cubicBezTo>
                  <a:pt x="15369" y="-116"/>
                  <a:pt x="16261" y="-92"/>
                  <a:pt x="16791" y="344"/>
                </a:cubicBezTo>
                <a:close/>
              </a:path>
            </a:pathLst>
          </a:custGeom>
          <a:solidFill>
            <a:srgbClr val="DD936F"/>
          </a:solidFill>
          <a:ln w="12700">
            <a:miter lim="400000"/>
          </a:ln>
        </p:spPr>
        <p:txBody>
          <a:bodyPr tIns="91439" bIns="91439" anchor="ctr"/>
          <a:lstStyle/>
          <a:p>
            <a:pPr algn="l" defTabSz="1828800">
              <a:def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15" name="Freeform 120"/>
          <p:cNvSpPr/>
          <p:nvPr/>
        </p:nvSpPr>
        <p:spPr>
          <a:xfrm flipH="1">
            <a:off x="15581684" y="6339694"/>
            <a:ext cx="436834" cy="7277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1" h="21524" extrusionOk="0">
                <a:moveTo>
                  <a:pt x="20444" y="16"/>
                </a:moveTo>
                <a:cubicBezTo>
                  <a:pt x="20884" y="-53"/>
                  <a:pt x="21332" y="108"/>
                  <a:pt x="21445" y="375"/>
                </a:cubicBezTo>
                <a:cubicBezTo>
                  <a:pt x="21558" y="638"/>
                  <a:pt x="21293" y="908"/>
                  <a:pt x="20852" y="974"/>
                </a:cubicBezTo>
                <a:cubicBezTo>
                  <a:pt x="19792" y="1138"/>
                  <a:pt x="18511" y="1804"/>
                  <a:pt x="17048" y="3064"/>
                </a:cubicBezTo>
                <a:cubicBezTo>
                  <a:pt x="13975" y="5714"/>
                  <a:pt x="13510" y="7326"/>
                  <a:pt x="14587" y="7629"/>
                </a:cubicBezTo>
                <a:cubicBezTo>
                  <a:pt x="15706" y="7940"/>
                  <a:pt x="18120" y="7103"/>
                  <a:pt x="19521" y="5612"/>
                </a:cubicBezTo>
                <a:cubicBezTo>
                  <a:pt x="20024" y="5078"/>
                  <a:pt x="21377" y="5466"/>
                  <a:pt x="21003" y="6036"/>
                </a:cubicBezTo>
                <a:cubicBezTo>
                  <a:pt x="19029" y="9066"/>
                  <a:pt x="16446" y="11032"/>
                  <a:pt x="12804" y="12684"/>
                </a:cubicBezTo>
                <a:cubicBezTo>
                  <a:pt x="12312" y="12907"/>
                  <a:pt x="11806" y="13123"/>
                  <a:pt x="11230" y="13357"/>
                </a:cubicBezTo>
                <a:lnTo>
                  <a:pt x="8855" y="14296"/>
                </a:lnTo>
                <a:cubicBezTo>
                  <a:pt x="4040" y="16204"/>
                  <a:pt x="2228" y="17662"/>
                  <a:pt x="1641" y="21079"/>
                </a:cubicBezTo>
                <a:cubicBezTo>
                  <a:pt x="1594" y="21350"/>
                  <a:pt x="1191" y="21547"/>
                  <a:pt x="739" y="21522"/>
                </a:cubicBezTo>
                <a:cubicBezTo>
                  <a:pt x="287" y="21492"/>
                  <a:pt x="-42" y="21247"/>
                  <a:pt x="5" y="20977"/>
                </a:cubicBezTo>
                <a:cubicBezTo>
                  <a:pt x="632" y="17326"/>
                  <a:pt x="2648" y="15619"/>
                  <a:pt x="7546" y="13631"/>
                </a:cubicBezTo>
                <a:lnTo>
                  <a:pt x="9874" y="12713"/>
                </a:lnTo>
                <a:lnTo>
                  <a:pt x="10709" y="12370"/>
                </a:lnTo>
                <a:cubicBezTo>
                  <a:pt x="11101" y="12209"/>
                  <a:pt x="11462" y="12052"/>
                  <a:pt x="11813" y="11891"/>
                </a:cubicBezTo>
                <a:cubicBezTo>
                  <a:pt x="13943" y="10926"/>
                  <a:pt x="15675" y="9852"/>
                  <a:pt x="17130" y="8488"/>
                </a:cubicBezTo>
                <a:lnTo>
                  <a:pt x="17318" y="8306"/>
                </a:lnTo>
                <a:lnTo>
                  <a:pt x="17160" y="8357"/>
                </a:lnTo>
                <a:cubicBezTo>
                  <a:pt x="16079" y="8675"/>
                  <a:pt x="14995" y="8773"/>
                  <a:pt x="14099" y="8576"/>
                </a:cubicBezTo>
                <a:lnTo>
                  <a:pt x="13895" y="8525"/>
                </a:lnTo>
                <a:cubicBezTo>
                  <a:pt x="11458" y="7845"/>
                  <a:pt x="12107" y="5594"/>
                  <a:pt x="15698" y="2498"/>
                </a:cubicBezTo>
                <a:cubicBezTo>
                  <a:pt x="17365" y="1062"/>
                  <a:pt x="18930" y="250"/>
                  <a:pt x="20444" y="16"/>
                </a:cubicBezTo>
                <a:close/>
              </a:path>
            </a:pathLst>
          </a:custGeom>
          <a:solidFill>
            <a:srgbClr val="DD936F"/>
          </a:solidFill>
          <a:ln w="12700">
            <a:miter lim="400000"/>
          </a:ln>
        </p:spPr>
        <p:txBody>
          <a:bodyPr tIns="91439" bIns="91439" anchor="ctr"/>
          <a:lstStyle/>
          <a:p>
            <a:pPr algn="l" defTabSz="1828800">
              <a:def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16" name="Freeform 121"/>
          <p:cNvSpPr/>
          <p:nvPr/>
        </p:nvSpPr>
        <p:spPr>
          <a:xfrm flipH="1">
            <a:off x="15899970" y="6180064"/>
            <a:ext cx="180958" cy="6436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37" h="21484" extrusionOk="0">
                <a:moveTo>
                  <a:pt x="1633" y="10"/>
                </a:moveTo>
                <a:cubicBezTo>
                  <a:pt x="2603" y="-40"/>
                  <a:pt x="3534" y="117"/>
                  <a:pt x="3852" y="372"/>
                </a:cubicBezTo>
                <a:lnTo>
                  <a:pt x="3935" y="459"/>
                </a:lnTo>
                <a:lnTo>
                  <a:pt x="9005" y="8411"/>
                </a:lnTo>
                <a:lnTo>
                  <a:pt x="9285" y="8522"/>
                </a:lnTo>
                <a:cubicBezTo>
                  <a:pt x="9721" y="8696"/>
                  <a:pt x="10204" y="8898"/>
                  <a:pt x="10725" y="9125"/>
                </a:cubicBezTo>
                <a:cubicBezTo>
                  <a:pt x="12205" y="9768"/>
                  <a:pt x="13683" y="10486"/>
                  <a:pt x="15066" y="11257"/>
                </a:cubicBezTo>
                <a:cubicBezTo>
                  <a:pt x="19042" y="13480"/>
                  <a:pt x="21435" y="15707"/>
                  <a:pt x="21436" y="17819"/>
                </a:cubicBezTo>
                <a:cubicBezTo>
                  <a:pt x="21438" y="19007"/>
                  <a:pt x="20661" y="20129"/>
                  <a:pt x="19017" y="21156"/>
                </a:cubicBezTo>
                <a:cubicBezTo>
                  <a:pt x="18567" y="21436"/>
                  <a:pt x="17393" y="21560"/>
                  <a:pt x="16393" y="21436"/>
                </a:cubicBezTo>
                <a:cubicBezTo>
                  <a:pt x="15395" y="21308"/>
                  <a:pt x="14951" y="20978"/>
                  <a:pt x="15401" y="20694"/>
                </a:cubicBezTo>
                <a:cubicBezTo>
                  <a:pt x="16803" y="19819"/>
                  <a:pt x="17472" y="18858"/>
                  <a:pt x="17471" y="17819"/>
                </a:cubicBezTo>
                <a:cubicBezTo>
                  <a:pt x="17470" y="15909"/>
                  <a:pt x="15244" y="13839"/>
                  <a:pt x="11524" y="11760"/>
                </a:cubicBezTo>
                <a:cubicBezTo>
                  <a:pt x="10473" y="11170"/>
                  <a:pt x="9362" y="10618"/>
                  <a:pt x="8240" y="10106"/>
                </a:cubicBezTo>
                <a:lnTo>
                  <a:pt x="7396" y="9731"/>
                </a:lnTo>
                <a:cubicBezTo>
                  <a:pt x="6557" y="9368"/>
                  <a:pt x="5912" y="9108"/>
                  <a:pt x="5553" y="8976"/>
                </a:cubicBezTo>
                <a:cubicBezTo>
                  <a:pt x="5429" y="8931"/>
                  <a:pt x="5330" y="8877"/>
                  <a:pt x="5262" y="8824"/>
                </a:cubicBezTo>
                <a:lnTo>
                  <a:pt x="5184" y="8737"/>
                </a:lnTo>
                <a:lnTo>
                  <a:pt x="31" y="657"/>
                </a:lnTo>
                <a:cubicBezTo>
                  <a:pt x="-162" y="352"/>
                  <a:pt x="555" y="63"/>
                  <a:pt x="1633" y="10"/>
                </a:cubicBezTo>
                <a:close/>
              </a:path>
            </a:pathLst>
          </a:custGeom>
          <a:solidFill>
            <a:srgbClr val="DD936F"/>
          </a:solidFill>
          <a:ln w="12700">
            <a:miter lim="400000"/>
          </a:ln>
        </p:spPr>
        <p:txBody>
          <a:bodyPr tIns="91439" bIns="91439" anchor="ctr"/>
          <a:lstStyle/>
          <a:p>
            <a:pPr algn="l" defTabSz="1828800">
              <a:def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17" name="Freeform 122"/>
          <p:cNvSpPr/>
          <p:nvPr/>
        </p:nvSpPr>
        <p:spPr>
          <a:xfrm flipH="1">
            <a:off x="17911226" y="9498965"/>
            <a:ext cx="1736730" cy="959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3" h="21441" extrusionOk="0">
                <a:moveTo>
                  <a:pt x="21385" y="3"/>
                </a:moveTo>
                <a:cubicBezTo>
                  <a:pt x="21496" y="-79"/>
                  <a:pt x="21589" y="1467"/>
                  <a:pt x="21593" y="3484"/>
                </a:cubicBezTo>
                <a:cubicBezTo>
                  <a:pt x="21597" y="5251"/>
                  <a:pt x="21527" y="6799"/>
                  <a:pt x="21433" y="7130"/>
                </a:cubicBezTo>
                <a:lnTo>
                  <a:pt x="21400" y="7213"/>
                </a:lnTo>
                <a:lnTo>
                  <a:pt x="209" y="21438"/>
                </a:lnTo>
                <a:cubicBezTo>
                  <a:pt x="98" y="21521"/>
                  <a:pt x="5" y="19975"/>
                  <a:pt x="1" y="17985"/>
                </a:cubicBezTo>
                <a:cubicBezTo>
                  <a:pt x="-3" y="16191"/>
                  <a:pt x="67" y="14643"/>
                  <a:pt x="161" y="14312"/>
                </a:cubicBezTo>
                <a:lnTo>
                  <a:pt x="194" y="14229"/>
                </a:lnTo>
                <a:lnTo>
                  <a:pt x="21385" y="3"/>
                </a:lnTo>
                <a:close/>
              </a:path>
            </a:pathLst>
          </a:custGeom>
          <a:solidFill>
            <a:srgbClr val="253368"/>
          </a:solidFill>
          <a:ln w="12700">
            <a:miter lim="400000"/>
          </a:ln>
        </p:spPr>
        <p:txBody>
          <a:bodyPr tIns="91439" bIns="91439" anchor="ctr"/>
          <a:lstStyle/>
          <a:p>
            <a:pPr algn="l" defTabSz="1828800">
              <a:def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18" name="Freeform 112"/>
          <p:cNvSpPr/>
          <p:nvPr/>
        </p:nvSpPr>
        <p:spPr>
          <a:xfrm>
            <a:off x="18893311" y="11282362"/>
            <a:ext cx="1289767" cy="13565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25" h="21600" extrusionOk="0">
                <a:moveTo>
                  <a:pt x="12919" y="0"/>
                </a:moveTo>
                <a:lnTo>
                  <a:pt x="11427" y="6598"/>
                </a:lnTo>
                <a:cubicBezTo>
                  <a:pt x="11427" y="6598"/>
                  <a:pt x="2953" y="11240"/>
                  <a:pt x="2033" y="12734"/>
                </a:cubicBezTo>
                <a:cubicBezTo>
                  <a:pt x="1342" y="13853"/>
                  <a:pt x="-875" y="19327"/>
                  <a:pt x="375" y="19799"/>
                </a:cubicBezTo>
                <a:cubicBezTo>
                  <a:pt x="375" y="19799"/>
                  <a:pt x="201" y="20363"/>
                  <a:pt x="732" y="20804"/>
                </a:cubicBezTo>
                <a:cubicBezTo>
                  <a:pt x="1344" y="21311"/>
                  <a:pt x="1995" y="20810"/>
                  <a:pt x="1995" y="20810"/>
                </a:cubicBezTo>
                <a:cubicBezTo>
                  <a:pt x="1942" y="21170"/>
                  <a:pt x="2002" y="21412"/>
                  <a:pt x="2109" y="21600"/>
                </a:cubicBezTo>
                <a:lnTo>
                  <a:pt x="7109" y="21600"/>
                </a:lnTo>
                <a:cubicBezTo>
                  <a:pt x="7722" y="21143"/>
                  <a:pt x="8343" y="20635"/>
                  <a:pt x="8921" y="20096"/>
                </a:cubicBezTo>
                <a:cubicBezTo>
                  <a:pt x="12891" y="16389"/>
                  <a:pt x="15684" y="16985"/>
                  <a:pt x="17326" y="14187"/>
                </a:cubicBezTo>
                <a:cubicBezTo>
                  <a:pt x="19526" y="10433"/>
                  <a:pt x="20725" y="3153"/>
                  <a:pt x="20725" y="3153"/>
                </a:cubicBezTo>
                <a:lnTo>
                  <a:pt x="12919" y="0"/>
                </a:lnTo>
                <a:close/>
              </a:path>
            </a:pathLst>
          </a:custGeom>
          <a:solidFill>
            <a:srgbClr val="FFC999"/>
          </a:solidFill>
          <a:ln w="12700">
            <a:miter lim="400000"/>
          </a:ln>
        </p:spPr>
        <p:txBody>
          <a:bodyPr tIns="91439" bIns="91439" anchor="ctr"/>
          <a:lstStyle/>
          <a:p>
            <a:pPr algn="l" defTabSz="1828800">
              <a:def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19" name="Freeform 114"/>
          <p:cNvSpPr/>
          <p:nvPr/>
        </p:nvSpPr>
        <p:spPr>
          <a:xfrm flipH="1">
            <a:off x="19011810" y="12117288"/>
            <a:ext cx="414130" cy="4810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77" h="21404" extrusionOk="0">
                <a:moveTo>
                  <a:pt x="183" y="287"/>
                </a:moveTo>
                <a:cubicBezTo>
                  <a:pt x="477" y="-37"/>
                  <a:pt x="1021" y="-98"/>
                  <a:pt x="1396" y="160"/>
                </a:cubicBezTo>
                <a:lnTo>
                  <a:pt x="1965" y="551"/>
                </a:lnTo>
                <a:lnTo>
                  <a:pt x="2672" y="1057"/>
                </a:lnTo>
                <a:cubicBezTo>
                  <a:pt x="2920" y="1238"/>
                  <a:pt x="3178" y="1431"/>
                  <a:pt x="3446" y="1629"/>
                </a:cubicBezTo>
                <a:cubicBezTo>
                  <a:pt x="4976" y="2773"/>
                  <a:pt x="6507" y="3999"/>
                  <a:pt x="7937" y="5275"/>
                </a:cubicBezTo>
                <a:cubicBezTo>
                  <a:pt x="9574" y="6732"/>
                  <a:pt x="10976" y="8151"/>
                  <a:pt x="12071" y="9509"/>
                </a:cubicBezTo>
                <a:lnTo>
                  <a:pt x="12935" y="10570"/>
                </a:lnTo>
                <a:cubicBezTo>
                  <a:pt x="13236" y="10938"/>
                  <a:pt x="13551" y="11318"/>
                  <a:pt x="13877" y="11708"/>
                </a:cubicBezTo>
                <a:lnTo>
                  <a:pt x="14904" y="12935"/>
                </a:lnTo>
                <a:cubicBezTo>
                  <a:pt x="15730" y="13914"/>
                  <a:pt x="16592" y="14920"/>
                  <a:pt x="17468" y="15937"/>
                </a:cubicBezTo>
                <a:lnTo>
                  <a:pt x="19978" y="18819"/>
                </a:lnTo>
                <a:lnTo>
                  <a:pt x="21199" y="20204"/>
                </a:lnTo>
                <a:cubicBezTo>
                  <a:pt x="21489" y="20534"/>
                  <a:pt x="21417" y="21002"/>
                  <a:pt x="21038" y="21249"/>
                </a:cubicBezTo>
                <a:cubicBezTo>
                  <a:pt x="20659" y="21502"/>
                  <a:pt x="20117" y="21436"/>
                  <a:pt x="19827" y="21112"/>
                </a:cubicBezTo>
                <a:lnTo>
                  <a:pt x="18233" y="19302"/>
                </a:lnTo>
                <a:lnTo>
                  <a:pt x="17851" y="18863"/>
                </a:lnTo>
                <a:cubicBezTo>
                  <a:pt x="16666" y="17510"/>
                  <a:pt x="15482" y="16135"/>
                  <a:pt x="14347" y="14799"/>
                </a:cubicBezTo>
                <a:lnTo>
                  <a:pt x="12975" y="13177"/>
                </a:lnTo>
                <a:lnTo>
                  <a:pt x="11989" y="11994"/>
                </a:lnTo>
                <a:cubicBezTo>
                  <a:pt x="11515" y="11422"/>
                  <a:pt x="11068" y="10872"/>
                  <a:pt x="10652" y="10361"/>
                </a:cubicBezTo>
                <a:cubicBezTo>
                  <a:pt x="9616" y="9074"/>
                  <a:pt x="8273" y="7716"/>
                  <a:pt x="6696" y="6308"/>
                </a:cubicBezTo>
                <a:cubicBezTo>
                  <a:pt x="5303" y="5071"/>
                  <a:pt x="3809" y="3872"/>
                  <a:pt x="2314" y="2756"/>
                </a:cubicBezTo>
                <a:lnTo>
                  <a:pt x="1560" y="2201"/>
                </a:lnTo>
                <a:lnTo>
                  <a:pt x="488" y="1436"/>
                </a:lnTo>
                <a:cubicBezTo>
                  <a:pt x="422" y="1392"/>
                  <a:pt x="369" y="1359"/>
                  <a:pt x="331" y="1332"/>
                </a:cubicBezTo>
                <a:cubicBezTo>
                  <a:pt x="-45" y="1079"/>
                  <a:pt x="-111" y="612"/>
                  <a:pt x="183" y="287"/>
                </a:cubicBezTo>
                <a:close/>
              </a:path>
            </a:pathLst>
          </a:custGeom>
          <a:solidFill>
            <a:srgbClr val="DD936F"/>
          </a:solidFill>
          <a:ln w="12700">
            <a:miter lim="400000"/>
          </a:ln>
        </p:spPr>
        <p:txBody>
          <a:bodyPr tIns="91439" bIns="91439" anchor="ctr"/>
          <a:lstStyle/>
          <a:p>
            <a:pPr algn="l" defTabSz="1828800">
              <a:def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20" name="Freeform 115"/>
          <p:cNvSpPr/>
          <p:nvPr/>
        </p:nvSpPr>
        <p:spPr>
          <a:xfrm flipH="1">
            <a:off x="18920517" y="12012882"/>
            <a:ext cx="387952" cy="5155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54" h="21414" extrusionOk="0">
                <a:moveTo>
                  <a:pt x="159" y="303"/>
                </a:moveTo>
                <a:cubicBezTo>
                  <a:pt x="445" y="-10"/>
                  <a:pt x="1017" y="-97"/>
                  <a:pt x="1439" y="118"/>
                </a:cubicBezTo>
                <a:lnTo>
                  <a:pt x="2045" y="442"/>
                </a:lnTo>
                <a:cubicBezTo>
                  <a:pt x="2518" y="704"/>
                  <a:pt x="3044" y="1001"/>
                  <a:pt x="3610" y="1335"/>
                </a:cubicBezTo>
                <a:cubicBezTo>
                  <a:pt x="5227" y="2290"/>
                  <a:pt x="6843" y="3352"/>
                  <a:pt x="8354" y="4492"/>
                </a:cubicBezTo>
                <a:cubicBezTo>
                  <a:pt x="11284" y="6694"/>
                  <a:pt x="13465" y="8917"/>
                  <a:pt x="14585" y="11098"/>
                </a:cubicBezTo>
                <a:cubicBezTo>
                  <a:pt x="15129" y="12161"/>
                  <a:pt x="15733" y="13203"/>
                  <a:pt x="16387" y="14219"/>
                </a:cubicBezTo>
                <a:cubicBezTo>
                  <a:pt x="17437" y="15851"/>
                  <a:pt x="18561" y="17345"/>
                  <a:pt x="19685" y="18664"/>
                </a:cubicBezTo>
                <a:cubicBezTo>
                  <a:pt x="20077" y="19126"/>
                  <a:pt x="20441" y="19532"/>
                  <a:pt x="20767" y="19881"/>
                </a:cubicBezTo>
                <a:lnTo>
                  <a:pt x="21165" y="20297"/>
                </a:lnTo>
                <a:cubicBezTo>
                  <a:pt x="21474" y="20599"/>
                  <a:pt x="21397" y="21036"/>
                  <a:pt x="20993" y="21272"/>
                </a:cubicBezTo>
                <a:cubicBezTo>
                  <a:pt x="20589" y="21503"/>
                  <a:pt x="20011" y="21447"/>
                  <a:pt x="19701" y="21139"/>
                </a:cubicBezTo>
                <a:lnTo>
                  <a:pt x="19379" y="20810"/>
                </a:lnTo>
                <a:lnTo>
                  <a:pt x="19262" y="20682"/>
                </a:lnTo>
                <a:cubicBezTo>
                  <a:pt x="18921" y="20322"/>
                  <a:pt x="18542" y="19896"/>
                  <a:pt x="18134" y="19419"/>
                </a:cubicBezTo>
                <a:cubicBezTo>
                  <a:pt x="16973" y="18054"/>
                  <a:pt x="15813" y="16508"/>
                  <a:pt x="14729" y="14825"/>
                </a:cubicBezTo>
                <a:cubicBezTo>
                  <a:pt x="14054" y="13778"/>
                  <a:pt x="13430" y="12700"/>
                  <a:pt x="12867" y="11601"/>
                </a:cubicBezTo>
                <a:cubicBezTo>
                  <a:pt x="11855" y="9635"/>
                  <a:pt x="9817" y="7556"/>
                  <a:pt x="7053" y="5472"/>
                </a:cubicBezTo>
                <a:cubicBezTo>
                  <a:pt x="5598" y="4379"/>
                  <a:pt x="4036" y="3352"/>
                  <a:pt x="2472" y="2428"/>
                </a:cubicBezTo>
                <a:lnTo>
                  <a:pt x="1684" y="1971"/>
                </a:lnTo>
                <a:cubicBezTo>
                  <a:pt x="1558" y="1900"/>
                  <a:pt x="1435" y="1828"/>
                  <a:pt x="1315" y="1761"/>
                </a:cubicBezTo>
                <a:lnTo>
                  <a:pt x="475" y="1309"/>
                </a:lnTo>
                <a:cubicBezTo>
                  <a:pt x="448" y="1294"/>
                  <a:pt x="425" y="1284"/>
                  <a:pt x="405" y="1273"/>
                </a:cubicBezTo>
                <a:cubicBezTo>
                  <a:pt x="-16" y="1058"/>
                  <a:pt x="-126" y="621"/>
                  <a:pt x="159" y="303"/>
                </a:cubicBezTo>
                <a:close/>
              </a:path>
            </a:pathLst>
          </a:custGeom>
          <a:solidFill>
            <a:srgbClr val="DD936F"/>
          </a:solidFill>
          <a:ln w="12700">
            <a:miter lim="400000"/>
          </a:ln>
        </p:spPr>
        <p:txBody>
          <a:bodyPr tIns="91439" bIns="91439" anchor="ctr"/>
          <a:lstStyle/>
          <a:p>
            <a:pPr algn="l" defTabSz="1828800">
              <a:def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grpSp>
        <p:nvGrpSpPr>
          <p:cNvPr id="131" name="그룹"/>
          <p:cNvGrpSpPr/>
          <p:nvPr/>
        </p:nvGrpSpPr>
        <p:grpSpPr>
          <a:xfrm>
            <a:off x="18630114" y="1952152"/>
            <a:ext cx="968759" cy="961217"/>
            <a:chOff x="0" y="0"/>
            <a:chExt cx="968758" cy="961216"/>
          </a:xfrm>
        </p:grpSpPr>
        <p:sp>
          <p:nvSpPr>
            <p:cNvPr id="121" name="Freeform 132"/>
            <p:cNvSpPr/>
            <p:nvPr/>
          </p:nvSpPr>
          <p:spPr>
            <a:xfrm>
              <a:off x="90489" y="91677"/>
              <a:ext cx="797720" cy="1452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" y="21600"/>
                  </a:moveTo>
                  <a:lnTo>
                    <a:pt x="0" y="19872"/>
                  </a:lnTo>
                  <a:lnTo>
                    <a:pt x="10603" y="0"/>
                  </a:lnTo>
                  <a:lnTo>
                    <a:pt x="10654" y="87"/>
                  </a:lnTo>
                  <a:lnTo>
                    <a:pt x="21600" y="18634"/>
                  </a:lnTo>
                  <a:lnTo>
                    <a:pt x="21502" y="20380"/>
                  </a:lnTo>
                  <a:lnTo>
                    <a:pt x="10608" y="1919"/>
                  </a:lnTo>
                  <a:lnTo>
                    <a:pt x="107" y="21600"/>
                  </a:lnTo>
                  <a:close/>
                </a:path>
              </a:pathLst>
            </a:custGeom>
            <a:solidFill>
              <a:srgbClr val="B3C5FA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 defTabSz="914400"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22" name="Freeform 133"/>
            <p:cNvSpPr/>
            <p:nvPr/>
          </p:nvSpPr>
          <p:spPr>
            <a:xfrm>
              <a:off x="89298" y="226218"/>
              <a:ext cx="417910" cy="6548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33" y="17068"/>
                  </a:moveTo>
                  <a:lnTo>
                    <a:pt x="20967" y="21053"/>
                  </a:lnTo>
                  <a:lnTo>
                    <a:pt x="20967" y="4476"/>
                  </a:lnTo>
                  <a:lnTo>
                    <a:pt x="633" y="544"/>
                  </a:lnTo>
                  <a:lnTo>
                    <a:pt x="633" y="17068"/>
                  </a:lnTo>
                  <a:close/>
                  <a:moveTo>
                    <a:pt x="21600" y="21600"/>
                  </a:moveTo>
                  <a:lnTo>
                    <a:pt x="0" y="17366"/>
                  </a:lnTo>
                  <a:lnTo>
                    <a:pt x="0" y="0"/>
                  </a:lnTo>
                  <a:lnTo>
                    <a:pt x="21600" y="417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B3C5FA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 defTabSz="914400"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23" name="Freeform 134"/>
            <p:cNvSpPr/>
            <p:nvPr/>
          </p:nvSpPr>
          <p:spPr>
            <a:xfrm>
              <a:off x="494110" y="216693"/>
              <a:ext cx="395289" cy="6655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54" y="4575"/>
                  </a:moveTo>
                  <a:lnTo>
                    <a:pt x="672" y="21039"/>
                  </a:lnTo>
                  <a:lnTo>
                    <a:pt x="20840" y="16854"/>
                  </a:lnTo>
                  <a:lnTo>
                    <a:pt x="20927" y="553"/>
                  </a:lnTo>
                  <a:lnTo>
                    <a:pt x="754" y="4575"/>
                  </a:lnTo>
                  <a:close/>
                  <a:moveTo>
                    <a:pt x="0" y="21600"/>
                  </a:moveTo>
                  <a:lnTo>
                    <a:pt x="86" y="4289"/>
                  </a:lnTo>
                  <a:lnTo>
                    <a:pt x="21600" y="0"/>
                  </a:lnTo>
                  <a:lnTo>
                    <a:pt x="21508" y="17136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B3C5FA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 defTabSz="914400"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24" name="Freeform 135"/>
            <p:cNvSpPr/>
            <p:nvPr/>
          </p:nvSpPr>
          <p:spPr>
            <a:xfrm>
              <a:off x="13774" y="146935"/>
              <a:ext cx="149983" cy="149996"/>
            </a:xfrm>
            <a:prstGeom prst="ellipse">
              <a:avLst/>
            </a:prstGeom>
            <a:solidFill>
              <a:srgbClr val="B3C5FA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 defTabSz="914400"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25" name="Freeform 136"/>
            <p:cNvSpPr/>
            <p:nvPr/>
          </p:nvSpPr>
          <p:spPr>
            <a:xfrm>
              <a:off x="0" y="665809"/>
              <a:ext cx="177530" cy="177547"/>
            </a:xfrm>
            <a:prstGeom prst="ellipse">
              <a:avLst/>
            </a:prstGeom>
            <a:solidFill>
              <a:srgbClr val="B3C5FA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 defTabSz="914400"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26" name="Freeform 137"/>
            <p:cNvSpPr/>
            <p:nvPr/>
          </p:nvSpPr>
          <p:spPr>
            <a:xfrm>
              <a:off x="410153" y="783669"/>
              <a:ext cx="177530" cy="177548"/>
            </a:xfrm>
            <a:prstGeom prst="ellipse">
              <a:avLst/>
            </a:prstGeom>
            <a:solidFill>
              <a:srgbClr val="B3C5FA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 defTabSz="914400"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27" name="Freeform 138"/>
            <p:cNvSpPr/>
            <p:nvPr/>
          </p:nvSpPr>
          <p:spPr>
            <a:xfrm>
              <a:off x="388728" y="0"/>
              <a:ext cx="177529" cy="177547"/>
            </a:xfrm>
            <a:prstGeom prst="ellipse">
              <a:avLst/>
            </a:prstGeom>
            <a:solidFill>
              <a:srgbClr val="B3C5FA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 defTabSz="914400"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28" name="Freeform 139"/>
            <p:cNvSpPr/>
            <p:nvPr/>
          </p:nvSpPr>
          <p:spPr>
            <a:xfrm>
              <a:off x="791229" y="641318"/>
              <a:ext cx="177530" cy="177548"/>
            </a:xfrm>
            <a:prstGeom prst="ellipse">
              <a:avLst/>
            </a:prstGeom>
            <a:solidFill>
              <a:srgbClr val="B3C5FA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 defTabSz="914400"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29" name="Freeform 140"/>
            <p:cNvSpPr/>
            <p:nvPr/>
          </p:nvSpPr>
          <p:spPr>
            <a:xfrm>
              <a:off x="809593" y="145410"/>
              <a:ext cx="140800" cy="140816"/>
            </a:xfrm>
            <a:prstGeom prst="ellipse">
              <a:avLst/>
            </a:prstGeom>
            <a:solidFill>
              <a:srgbClr val="B3C5FA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 defTabSz="914400"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30" name="Freeform 141"/>
            <p:cNvSpPr/>
            <p:nvPr/>
          </p:nvSpPr>
          <p:spPr>
            <a:xfrm>
              <a:off x="437700" y="293870"/>
              <a:ext cx="125496" cy="125517"/>
            </a:xfrm>
            <a:prstGeom prst="ellipse">
              <a:avLst/>
            </a:prstGeom>
            <a:solidFill>
              <a:srgbClr val="B3C5FA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 defTabSz="914400"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grpSp>
        <p:nvGrpSpPr>
          <p:cNvPr id="138" name="그룹"/>
          <p:cNvGrpSpPr/>
          <p:nvPr/>
        </p:nvGrpSpPr>
        <p:grpSpPr>
          <a:xfrm>
            <a:off x="8418610" y="7774673"/>
            <a:ext cx="965381" cy="759792"/>
            <a:chOff x="0" y="0"/>
            <a:chExt cx="965379" cy="759790"/>
          </a:xfrm>
        </p:grpSpPr>
        <p:sp>
          <p:nvSpPr>
            <p:cNvPr id="132" name="사각형"/>
            <p:cNvSpPr/>
            <p:nvPr/>
          </p:nvSpPr>
          <p:spPr>
            <a:xfrm rot="6780000">
              <a:off x="679006" y="231169"/>
              <a:ext cx="247810" cy="247811"/>
            </a:xfrm>
            <a:prstGeom prst="rect">
              <a:avLst/>
            </a:prstGeom>
            <a:noFill/>
            <a:ln w="6350" cap="flat">
              <a:solidFill>
                <a:srgbClr val="FDFDFD">
                  <a:alpha val="20000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33" name="사각형"/>
            <p:cNvSpPr/>
            <p:nvPr/>
          </p:nvSpPr>
          <p:spPr>
            <a:xfrm rot="6780000">
              <a:off x="450145" y="130575"/>
              <a:ext cx="247811" cy="24781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34" name="사각형"/>
            <p:cNvSpPr/>
            <p:nvPr/>
          </p:nvSpPr>
          <p:spPr>
            <a:xfrm rot="6780000">
              <a:off x="225254" y="38563"/>
              <a:ext cx="247810" cy="247811"/>
            </a:xfrm>
            <a:prstGeom prst="rect">
              <a:avLst/>
            </a:prstGeom>
            <a:noFill/>
            <a:ln w="6350" cap="flat">
              <a:solidFill>
                <a:srgbClr val="FDFDFD">
                  <a:alpha val="20000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35" name="사각형"/>
            <p:cNvSpPr/>
            <p:nvPr/>
          </p:nvSpPr>
          <p:spPr>
            <a:xfrm rot="6780000">
              <a:off x="356811" y="350457"/>
              <a:ext cx="247810" cy="247811"/>
            </a:xfrm>
            <a:prstGeom prst="rect">
              <a:avLst/>
            </a:prstGeom>
            <a:noFill/>
            <a:ln w="6350" cap="flat">
              <a:solidFill>
                <a:srgbClr val="FDFDFD">
                  <a:alpha val="20000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36" name="사각형"/>
            <p:cNvSpPr/>
            <p:nvPr/>
          </p:nvSpPr>
          <p:spPr>
            <a:xfrm rot="6780000">
              <a:off x="128997" y="257205"/>
              <a:ext cx="247810" cy="247811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37" name="직사각형"/>
            <p:cNvSpPr/>
            <p:nvPr/>
          </p:nvSpPr>
          <p:spPr>
            <a:xfrm rot="6780000">
              <a:off x="32718" y="482248"/>
              <a:ext cx="247811" cy="235111"/>
            </a:xfrm>
            <a:prstGeom prst="rect">
              <a:avLst/>
            </a:prstGeom>
            <a:noFill/>
            <a:ln w="6350" cap="flat">
              <a:solidFill>
                <a:srgbClr val="FDFDFD">
                  <a:alpha val="20000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sp>
        <p:nvSpPr>
          <p:cNvPr id="139" name="Прямоугольник 21"/>
          <p:cNvSpPr txBox="1"/>
          <p:nvPr/>
        </p:nvSpPr>
        <p:spPr>
          <a:xfrm>
            <a:off x="1987478" y="10687259"/>
            <a:ext cx="6279853" cy="594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914400">
              <a:lnSpc>
                <a:spcPct val="120000"/>
              </a:lnSpc>
              <a:spcBef>
                <a:spcPts val="1000"/>
              </a:spcBef>
              <a:defRPr sz="3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dirty="0" err="1"/>
              <a:t>정승균</a:t>
            </a:r>
            <a:endParaRPr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Прямоугольник 17"/>
          <p:cNvSpPr/>
          <p:nvPr/>
        </p:nvSpPr>
        <p:spPr>
          <a:xfrm>
            <a:off x="1061881" y="1066800"/>
            <a:ext cx="22260236" cy="11582400"/>
          </a:xfrm>
          <a:prstGeom prst="rect">
            <a:avLst/>
          </a:prstGeom>
          <a:solidFill>
            <a:srgbClr val="F7FAF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42" name="TextBox 10"/>
          <p:cNvSpPr txBox="1"/>
          <p:nvPr/>
        </p:nvSpPr>
        <p:spPr>
          <a:xfrm>
            <a:off x="1723544" y="1905000"/>
            <a:ext cx="9659990" cy="1704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914400">
              <a:defRPr sz="10000" b="1">
                <a:solidFill>
                  <a:srgbClr val="26316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프로젝트 선정이유</a:t>
            </a:r>
          </a:p>
        </p:txBody>
      </p:sp>
      <p:sp>
        <p:nvSpPr>
          <p:cNvPr id="143" name="TextBox 11"/>
          <p:cNvSpPr txBox="1"/>
          <p:nvPr/>
        </p:nvSpPr>
        <p:spPr>
          <a:xfrm>
            <a:off x="1797454" y="8138840"/>
            <a:ext cx="5271712" cy="37945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81000" indent="-381000" algn="just" defTabSz="914400">
              <a:lnSpc>
                <a:spcPct val="120000"/>
              </a:lnSpc>
              <a:spcBef>
                <a:spcPts val="2000"/>
              </a:spcBef>
              <a:buClr>
                <a:srgbClr val="5B7AF7"/>
              </a:buClr>
              <a:buSzPct val="100000"/>
              <a:buChar char="•"/>
              <a:defRPr>
                <a:solidFill>
                  <a:srgbClr val="26316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회사 경영에 필요한 여러 정보데이터를 다룰 수 있는 기회</a:t>
            </a:r>
          </a:p>
          <a:p>
            <a:pPr marL="381000" indent="-381000" algn="just" defTabSz="914400">
              <a:lnSpc>
                <a:spcPct val="120000"/>
              </a:lnSpc>
              <a:spcBef>
                <a:spcPts val="2000"/>
              </a:spcBef>
              <a:buClr>
                <a:srgbClr val="5B7AF7"/>
              </a:buClr>
              <a:buSzPct val="100000"/>
              <a:buChar char="•"/>
              <a:defRPr>
                <a:solidFill>
                  <a:srgbClr val="26316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ERP에 관련된 영역의 일부분을 학습해보고 it접목</a:t>
            </a:r>
          </a:p>
          <a:p>
            <a:pPr marL="381000" indent="-381000" algn="just" defTabSz="914400">
              <a:lnSpc>
                <a:spcPct val="120000"/>
              </a:lnSpc>
              <a:spcBef>
                <a:spcPts val="2000"/>
              </a:spcBef>
              <a:buClr>
                <a:srgbClr val="5B7AF7"/>
              </a:buClr>
              <a:buSzPct val="100000"/>
              <a:buChar char="•"/>
              <a:defRPr>
                <a:solidFill>
                  <a:srgbClr val="26316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회사 경영에 필요한 데이터 분석 및 조회기능등을 제공하여 보다 편리한 기능제공 목표</a:t>
            </a:r>
          </a:p>
        </p:txBody>
      </p:sp>
      <p:sp>
        <p:nvSpPr>
          <p:cNvPr id="144" name="Rectangle 13"/>
          <p:cNvSpPr txBox="1"/>
          <p:nvPr/>
        </p:nvSpPr>
        <p:spPr>
          <a:xfrm>
            <a:off x="1758312" y="7214241"/>
            <a:ext cx="5271713" cy="666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l" defTabSz="914400">
              <a:lnSpc>
                <a:spcPct val="120000"/>
              </a:lnSpc>
              <a:defRPr sz="3000" b="1">
                <a:solidFill>
                  <a:srgbClr val="26316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웹기반 ERP </a:t>
            </a:r>
          </a:p>
        </p:txBody>
      </p:sp>
      <p:sp>
        <p:nvSpPr>
          <p:cNvPr id="145" name="TextBox 11"/>
          <p:cNvSpPr txBox="1"/>
          <p:nvPr/>
        </p:nvSpPr>
        <p:spPr>
          <a:xfrm>
            <a:off x="8349252" y="8138839"/>
            <a:ext cx="5271712" cy="3736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81000" indent="-381000" algn="just" defTabSz="914400">
              <a:lnSpc>
                <a:spcPct val="120000"/>
              </a:lnSpc>
              <a:spcBef>
                <a:spcPts val="2000"/>
              </a:spcBef>
              <a:buClr>
                <a:srgbClr val="5B7AF7"/>
              </a:buClr>
              <a:buSzPct val="100000"/>
              <a:buChar char="•"/>
              <a:defRPr>
                <a:solidFill>
                  <a:srgbClr val="26316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 err="1"/>
              <a:t>자바</a:t>
            </a:r>
            <a:r>
              <a:rPr dirty="0"/>
              <a:t> </a:t>
            </a:r>
            <a:r>
              <a:rPr dirty="0" err="1"/>
              <a:t>스프링</a:t>
            </a:r>
            <a:r>
              <a:rPr dirty="0"/>
              <a:t>, </a:t>
            </a:r>
            <a:r>
              <a:rPr dirty="0" err="1"/>
              <a:t>스프링부트</a:t>
            </a:r>
            <a:r>
              <a:rPr dirty="0"/>
              <a:t> </a:t>
            </a:r>
            <a:r>
              <a:rPr dirty="0" err="1"/>
              <a:t>활용</a:t>
            </a:r>
            <a:endParaRPr dirty="0"/>
          </a:p>
          <a:p>
            <a:pPr marL="381000" indent="-381000" algn="just" defTabSz="914400">
              <a:lnSpc>
                <a:spcPct val="120000"/>
              </a:lnSpc>
              <a:spcBef>
                <a:spcPts val="2000"/>
              </a:spcBef>
              <a:buClr>
                <a:srgbClr val="5B7AF7"/>
              </a:buClr>
              <a:buSzPct val="100000"/>
              <a:buChar char="•"/>
              <a:defRPr>
                <a:solidFill>
                  <a:srgbClr val="26316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Back-end </a:t>
            </a:r>
            <a:r>
              <a:rPr dirty="0" err="1"/>
              <a:t>api</a:t>
            </a:r>
            <a:r>
              <a:rPr dirty="0"/>
              <a:t> </a:t>
            </a:r>
            <a:r>
              <a:rPr dirty="0" err="1"/>
              <a:t>개발</a:t>
            </a:r>
            <a:r>
              <a:rPr dirty="0"/>
              <a:t> </a:t>
            </a:r>
          </a:p>
          <a:p>
            <a:pPr marL="381000" indent="-381000" algn="just" defTabSz="914400">
              <a:lnSpc>
                <a:spcPct val="120000"/>
              </a:lnSpc>
              <a:spcBef>
                <a:spcPts val="2000"/>
              </a:spcBef>
              <a:buClr>
                <a:srgbClr val="5B7AF7"/>
              </a:buClr>
              <a:buSzPct val="100000"/>
              <a:buChar char="•"/>
              <a:defRPr>
                <a:solidFill>
                  <a:srgbClr val="26316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J</a:t>
            </a:r>
            <a:r>
              <a:rPr lang="en-US" dirty="0"/>
              <a:t>PA</a:t>
            </a:r>
            <a:r>
              <a:rPr lang="ko-KR" altLang="en-US" dirty="0"/>
              <a:t>를</a:t>
            </a:r>
            <a:r>
              <a:rPr lang="en-US" dirty="0"/>
              <a:t> </a:t>
            </a:r>
            <a:r>
              <a:rPr dirty="0" err="1"/>
              <a:t>통한</a:t>
            </a:r>
            <a:r>
              <a:rPr dirty="0"/>
              <a:t> </a:t>
            </a:r>
            <a:r>
              <a:rPr dirty="0" err="1"/>
              <a:t>데이터베이스</a:t>
            </a:r>
            <a:r>
              <a:rPr dirty="0"/>
              <a:t> </a:t>
            </a:r>
            <a:r>
              <a:rPr dirty="0" err="1"/>
              <a:t>orm</a:t>
            </a:r>
            <a:r>
              <a:rPr dirty="0"/>
              <a:t> </a:t>
            </a:r>
            <a:r>
              <a:rPr dirty="0" err="1"/>
              <a:t>기능</a:t>
            </a:r>
            <a:r>
              <a:rPr lang="en-US" dirty="0"/>
              <a:t> </a:t>
            </a:r>
            <a:r>
              <a:rPr dirty="0" err="1"/>
              <a:t>활용</a:t>
            </a:r>
            <a:endParaRPr dirty="0"/>
          </a:p>
          <a:p>
            <a:pPr marL="381000" indent="-381000" algn="just" defTabSz="914400">
              <a:lnSpc>
                <a:spcPct val="120000"/>
              </a:lnSpc>
              <a:spcBef>
                <a:spcPts val="2000"/>
              </a:spcBef>
              <a:buClr>
                <a:srgbClr val="5B7AF7"/>
              </a:buClr>
              <a:buSzPct val="100000"/>
              <a:buChar char="•"/>
              <a:defRPr>
                <a:solidFill>
                  <a:srgbClr val="26316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React.js </a:t>
            </a:r>
            <a:r>
              <a:rPr dirty="0" err="1"/>
              <a:t>사용하여</a:t>
            </a:r>
            <a:r>
              <a:rPr dirty="0"/>
              <a:t> spa </a:t>
            </a:r>
            <a:r>
              <a:rPr dirty="0" err="1"/>
              <a:t>구현</a:t>
            </a:r>
            <a:endParaRPr dirty="0"/>
          </a:p>
          <a:p>
            <a:pPr marL="381000" indent="-381000" algn="just" defTabSz="914400">
              <a:lnSpc>
                <a:spcPct val="120000"/>
              </a:lnSpc>
              <a:spcBef>
                <a:spcPts val="2000"/>
              </a:spcBef>
              <a:buClr>
                <a:srgbClr val="5B7AF7"/>
              </a:buClr>
              <a:buSzPct val="100000"/>
              <a:buChar char="•"/>
              <a:defRPr>
                <a:solidFill>
                  <a:srgbClr val="26316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Aws </a:t>
            </a:r>
            <a:r>
              <a:rPr dirty="0" err="1"/>
              <a:t>배포</a:t>
            </a:r>
            <a:r>
              <a:rPr dirty="0"/>
              <a:t> </a:t>
            </a:r>
          </a:p>
        </p:txBody>
      </p:sp>
      <p:sp>
        <p:nvSpPr>
          <p:cNvPr id="146" name="Rectangle 13"/>
          <p:cNvSpPr txBox="1"/>
          <p:nvPr/>
        </p:nvSpPr>
        <p:spPr>
          <a:xfrm>
            <a:off x="8310110" y="7214240"/>
            <a:ext cx="3782839" cy="6876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l" defTabSz="914400">
              <a:lnSpc>
                <a:spcPct val="120000"/>
              </a:lnSpc>
              <a:defRPr sz="3000" b="1">
                <a:solidFill>
                  <a:srgbClr val="26316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ko-KR" altLang="en-US"/>
              <a:t>사용 기술</a:t>
            </a:r>
            <a:endParaRPr dirty="0"/>
          </a:p>
        </p:txBody>
      </p:sp>
      <p:sp>
        <p:nvSpPr>
          <p:cNvPr id="147" name="Овал 11"/>
          <p:cNvSpPr/>
          <p:nvPr/>
        </p:nvSpPr>
        <p:spPr>
          <a:xfrm>
            <a:off x="8552491" y="5988645"/>
            <a:ext cx="826776" cy="826777"/>
          </a:xfrm>
          <a:prstGeom prst="ellipse">
            <a:avLst/>
          </a:prstGeom>
          <a:solidFill>
            <a:srgbClr val="F9AE1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48" name="타원형"/>
          <p:cNvSpPr/>
          <p:nvPr/>
        </p:nvSpPr>
        <p:spPr>
          <a:xfrm>
            <a:off x="8390432" y="5884857"/>
            <a:ext cx="887705" cy="895447"/>
          </a:xfrm>
          <a:prstGeom prst="ellipse">
            <a:avLst/>
          </a:prstGeom>
          <a:ln w="25400">
            <a:solidFill>
              <a:srgbClr val="253169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grpSp>
        <p:nvGrpSpPr>
          <p:cNvPr id="152" name="그룹"/>
          <p:cNvGrpSpPr/>
          <p:nvPr/>
        </p:nvGrpSpPr>
        <p:grpSpPr>
          <a:xfrm>
            <a:off x="1852159" y="5884857"/>
            <a:ext cx="988836" cy="930565"/>
            <a:chOff x="0" y="0"/>
            <a:chExt cx="988834" cy="930563"/>
          </a:xfrm>
        </p:grpSpPr>
        <p:sp>
          <p:nvSpPr>
            <p:cNvPr id="149" name="Овал 11"/>
            <p:cNvSpPr/>
            <p:nvPr/>
          </p:nvSpPr>
          <p:spPr>
            <a:xfrm>
              <a:off x="162059" y="103788"/>
              <a:ext cx="826776" cy="826776"/>
            </a:xfrm>
            <a:prstGeom prst="ellipse">
              <a:avLst/>
            </a:prstGeom>
            <a:solidFill>
              <a:srgbClr val="F9AE1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50" name="타원형"/>
            <p:cNvSpPr/>
            <p:nvPr/>
          </p:nvSpPr>
          <p:spPr>
            <a:xfrm>
              <a:off x="0" y="0"/>
              <a:ext cx="887705" cy="895447"/>
            </a:xfrm>
            <a:prstGeom prst="ellipse">
              <a:avLst/>
            </a:prstGeom>
            <a:noFill/>
            <a:ln w="25400" cap="flat">
              <a:solidFill>
                <a:srgbClr val="253169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pic>
          <p:nvPicPr>
            <p:cNvPr id="151" name="이미지" descr="이미지"/>
            <p:cNvPicPr>
              <a:picLocks noChangeAspect="1"/>
            </p:cNvPicPr>
            <p:nvPr/>
          </p:nvPicPr>
          <p:blipFill>
            <a:blip r:embed="rId2"/>
            <a:srcRect r="44"/>
            <a:stretch>
              <a:fillRect/>
            </a:stretch>
          </p:blipFill>
          <p:spPr>
            <a:xfrm>
              <a:off x="246803" y="244523"/>
              <a:ext cx="393997" cy="4064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53" name="이미지" descr="이미지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2276" y="6123030"/>
            <a:ext cx="444017" cy="444501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슬라이드 번호"/>
          <p:cNvSpPr txBox="1">
            <a:spLocks noGrp="1"/>
          </p:cNvSpPr>
          <p:nvPr>
            <p:ph type="sldNum" sz="quarter" idx="4294967295"/>
          </p:nvPr>
        </p:nvSpPr>
        <p:spPr>
          <a:xfrm>
            <a:off x="22640179" y="13033914"/>
            <a:ext cx="744358" cy="3327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tIns="45719" rIns="45719" bIns="45719" anchor="t"/>
          <a:lstStyle>
            <a:lvl1pPr algn="r" defTabSz="914400">
              <a:lnSpc>
                <a:spcPct val="120000"/>
              </a:lnSpc>
              <a:spcBef>
                <a:spcPts val="1000"/>
              </a:spcBef>
              <a:defRPr sz="1600">
                <a:solidFill>
                  <a:srgbClr val="26316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fld id="{86CB4B4D-7CA3-9044-876B-883B54F8677D}" type="slidenum">
              <a:rPr/>
              <a:t>2</a:t>
            </a:fld>
            <a:endParaRPr/>
          </a:p>
        </p:txBody>
      </p:sp>
      <p:grpSp>
        <p:nvGrpSpPr>
          <p:cNvPr id="292" name="그룹"/>
          <p:cNvGrpSpPr/>
          <p:nvPr/>
        </p:nvGrpSpPr>
        <p:grpSpPr>
          <a:xfrm>
            <a:off x="15149965" y="3639316"/>
            <a:ext cx="7237524" cy="8217768"/>
            <a:chOff x="0" y="0"/>
            <a:chExt cx="7237522" cy="8217766"/>
          </a:xfrm>
        </p:grpSpPr>
        <p:sp>
          <p:nvSpPr>
            <p:cNvPr id="155" name="Freeform 28"/>
            <p:cNvSpPr/>
            <p:nvPr/>
          </p:nvSpPr>
          <p:spPr>
            <a:xfrm>
              <a:off x="3013973" y="4394948"/>
              <a:ext cx="627702" cy="17509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04" h="20601" extrusionOk="0">
                  <a:moveTo>
                    <a:pt x="20499" y="17918"/>
                  </a:moveTo>
                  <a:cubicBezTo>
                    <a:pt x="19654" y="12527"/>
                    <a:pt x="18629" y="6958"/>
                    <a:pt x="17532" y="2535"/>
                  </a:cubicBezTo>
                  <a:cubicBezTo>
                    <a:pt x="17532" y="2535"/>
                    <a:pt x="15230" y="-633"/>
                    <a:pt x="7194" y="114"/>
                  </a:cubicBezTo>
                  <a:cubicBezTo>
                    <a:pt x="-683" y="847"/>
                    <a:pt x="16" y="4476"/>
                    <a:pt x="16" y="4476"/>
                  </a:cubicBezTo>
                  <a:lnTo>
                    <a:pt x="6224" y="18661"/>
                  </a:lnTo>
                  <a:cubicBezTo>
                    <a:pt x="6224" y="18661"/>
                    <a:pt x="7306" y="20967"/>
                    <a:pt x="14425" y="20550"/>
                  </a:cubicBezTo>
                  <a:cubicBezTo>
                    <a:pt x="20917" y="20170"/>
                    <a:pt x="20499" y="17918"/>
                    <a:pt x="20499" y="17918"/>
                  </a:cubicBezTo>
                  <a:close/>
                </a:path>
              </a:pathLst>
            </a:custGeom>
            <a:solidFill>
              <a:srgbClr val="597EF7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l" defTabSz="1828800"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56" name="Freeform 29"/>
            <p:cNvSpPr/>
            <p:nvPr/>
          </p:nvSpPr>
          <p:spPr>
            <a:xfrm>
              <a:off x="3410754" y="7064669"/>
              <a:ext cx="630098" cy="10444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40" h="21250" extrusionOk="0">
                  <a:moveTo>
                    <a:pt x="4533" y="12"/>
                  </a:moveTo>
                  <a:cubicBezTo>
                    <a:pt x="1865" y="-151"/>
                    <a:pt x="-335" y="1386"/>
                    <a:pt x="42" y="3154"/>
                  </a:cubicBezTo>
                  <a:cubicBezTo>
                    <a:pt x="476" y="5188"/>
                    <a:pt x="1040" y="7938"/>
                    <a:pt x="1587" y="10904"/>
                  </a:cubicBezTo>
                  <a:cubicBezTo>
                    <a:pt x="2151" y="13957"/>
                    <a:pt x="2627" y="16487"/>
                    <a:pt x="3008" y="16785"/>
                  </a:cubicBezTo>
                  <a:cubicBezTo>
                    <a:pt x="4681" y="18101"/>
                    <a:pt x="7658" y="18422"/>
                    <a:pt x="10855" y="19616"/>
                  </a:cubicBezTo>
                  <a:cubicBezTo>
                    <a:pt x="13384" y="20560"/>
                    <a:pt x="13875" y="21060"/>
                    <a:pt x="16931" y="21221"/>
                  </a:cubicBezTo>
                  <a:cubicBezTo>
                    <a:pt x="21265" y="21449"/>
                    <a:pt x="19092" y="20389"/>
                    <a:pt x="13767" y="16927"/>
                  </a:cubicBezTo>
                  <a:cubicBezTo>
                    <a:pt x="9023" y="13842"/>
                    <a:pt x="9051" y="12235"/>
                    <a:pt x="9051" y="12235"/>
                  </a:cubicBezTo>
                  <a:lnTo>
                    <a:pt x="8301" y="2624"/>
                  </a:lnTo>
                  <a:cubicBezTo>
                    <a:pt x="8194" y="1251"/>
                    <a:pt x="6589" y="138"/>
                    <a:pt x="4533" y="12"/>
                  </a:cubicBezTo>
                  <a:close/>
                </a:path>
              </a:pathLst>
            </a:custGeom>
            <a:solidFill>
              <a:srgbClr val="CE998A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l" defTabSz="1828800"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57" name="Freeform 30"/>
            <p:cNvSpPr/>
            <p:nvPr/>
          </p:nvSpPr>
          <p:spPr>
            <a:xfrm>
              <a:off x="3479261" y="7742510"/>
              <a:ext cx="603749" cy="420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3" h="20291" extrusionOk="0">
                  <a:moveTo>
                    <a:pt x="12953" y="5378"/>
                  </a:moveTo>
                  <a:cubicBezTo>
                    <a:pt x="16957" y="10252"/>
                    <a:pt x="21396" y="13921"/>
                    <a:pt x="21498" y="16496"/>
                  </a:cubicBezTo>
                  <a:cubicBezTo>
                    <a:pt x="21600" y="19071"/>
                    <a:pt x="20292" y="21600"/>
                    <a:pt x="13895" y="19527"/>
                  </a:cubicBezTo>
                  <a:cubicBezTo>
                    <a:pt x="9518" y="18109"/>
                    <a:pt x="10628" y="16708"/>
                    <a:pt x="6323" y="13740"/>
                  </a:cubicBezTo>
                  <a:cubicBezTo>
                    <a:pt x="4173" y="12257"/>
                    <a:pt x="3455" y="12555"/>
                    <a:pt x="1439" y="10760"/>
                  </a:cubicBezTo>
                  <a:cubicBezTo>
                    <a:pt x="231" y="9062"/>
                    <a:pt x="0" y="0"/>
                    <a:pt x="0" y="0"/>
                  </a:cubicBezTo>
                  <a:lnTo>
                    <a:pt x="7881" y="9456"/>
                  </a:lnTo>
                  <a:cubicBezTo>
                    <a:pt x="7881" y="9456"/>
                    <a:pt x="5662" y="4841"/>
                    <a:pt x="7086" y="3565"/>
                  </a:cubicBezTo>
                  <a:cubicBezTo>
                    <a:pt x="8510" y="2289"/>
                    <a:pt x="9841" y="1369"/>
                    <a:pt x="10799" y="2107"/>
                  </a:cubicBezTo>
                  <a:cubicBezTo>
                    <a:pt x="11756" y="2846"/>
                    <a:pt x="12953" y="5378"/>
                    <a:pt x="12953" y="5378"/>
                  </a:cubicBezTo>
                  <a:close/>
                </a:path>
              </a:pathLst>
            </a:custGeom>
            <a:solidFill>
              <a:srgbClr val="7D4556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l" defTabSz="1828800"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58" name="Freeform 31"/>
            <p:cNvSpPr/>
            <p:nvPr/>
          </p:nvSpPr>
          <p:spPr>
            <a:xfrm>
              <a:off x="3200803" y="5752233"/>
              <a:ext cx="520982" cy="1829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0" h="21400" extrusionOk="0">
                  <a:moveTo>
                    <a:pt x="18224" y="2409"/>
                  </a:moveTo>
                  <a:cubicBezTo>
                    <a:pt x="19874" y="11690"/>
                    <a:pt x="21400" y="21398"/>
                    <a:pt x="21400" y="21398"/>
                  </a:cubicBezTo>
                  <a:lnTo>
                    <a:pt x="9628" y="21400"/>
                  </a:lnTo>
                  <a:lnTo>
                    <a:pt x="0" y="3041"/>
                  </a:lnTo>
                  <a:cubicBezTo>
                    <a:pt x="0" y="3041"/>
                    <a:pt x="-200" y="247"/>
                    <a:pt x="8831" y="12"/>
                  </a:cubicBezTo>
                  <a:cubicBezTo>
                    <a:pt x="16981" y="-200"/>
                    <a:pt x="18224" y="2409"/>
                    <a:pt x="18224" y="2409"/>
                  </a:cubicBezTo>
                  <a:close/>
                </a:path>
              </a:pathLst>
            </a:custGeom>
            <a:solidFill>
              <a:srgbClr val="597EF7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l" defTabSz="1828800"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59" name="Freeform 32"/>
            <p:cNvSpPr/>
            <p:nvPr/>
          </p:nvSpPr>
          <p:spPr>
            <a:xfrm>
              <a:off x="2439066" y="4435008"/>
              <a:ext cx="600485" cy="17529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25" h="20693" extrusionOk="0">
                  <a:moveTo>
                    <a:pt x="2" y="18065"/>
                  </a:moveTo>
                  <a:cubicBezTo>
                    <a:pt x="529" y="12651"/>
                    <a:pt x="1235" y="7056"/>
                    <a:pt x="2096" y="2610"/>
                  </a:cubicBezTo>
                  <a:cubicBezTo>
                    <a:pt x="2096" y="2610"/>
                    <a:pt x="4322" y="-587"/>
                    <a:pt x="12902" y="95"/>
                  </a:cubicBezTo>
                  <a:cubicBezTo>
                    <a:pt x="21313" y="764"/>
                    <a:pt x="20819" y="4409"/>
                    <a:pt x="20819" y="4409"/>
                  </a:cubicBezTo>
                  <a:lnTo>
                    <a:pt x="15205" y="18691"/>
                  </a:lnTo>
                  <a:cubicBezTo>
                    <a:pt x="15205" y="18691"/>
                    <a:pt x="14214" y="21013"/>
                    <a:pt x="6630" y="20655"/>
                  </a:cubicBezTo>
                  <a:cubicBezTo>
                    <a:pt x="-287" y="20329"/>
                    <a:pt x="2" y="18065"/>
                    <a:pt x="2" y="18065"/>
                  </a:cubicBezTo>
                  <a:close/>
                </a:path>
              </a:pathLst>
            </a:custGeom>
            <a:solidFill>
              <a:srgbClr val="597EF7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l" defTabSz="1828800"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60" name="Freeform 33"/>
            <p:cNvSpPr/>
            <p:nvPr/>
          </p:nvSpPr>
          <p:spPr>
            <a:xfrm>
              <a:off x="2090477" y="7109644"/>
              <a:ext cx="609219" cy="1054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32" h="21171" extrusionOk="0">
                  <a:moveTo>
                    <a:pt x="14446" y="19"/>
                  </a:moveTo>
                  <a:cubicBezTo>
                    <a:pt x="17198" y="-183"/>
                    <a:pt x="19527" y="1299"/>
                    <a:pt x="19202" y="3048"/>
                  </a:cubicBezTo>
                  <a:cubicBezTo>
                    <a:pt x="18827" y="5061"/>
                    <a:pt x="18343" y="7782"/>
                    <a:pt x="17884" y="10716"/>
                  </a:cubicBezTo>
                  <a:cubicBezTo>
                    <a:pt x="17411" y="13736"/>
                    <a:pt x="17011" y="16238"/>
                    <a:pt x="16629" y="16538"/>
                  </a:cubicBezTo>
                  <a:cubicBezTo>
                    <a:pt x="14946" y="17861"/>
                    <a:pt x="11881" y="18224"/>
                    <a:pt x="8621" y="19450"/>
                  </a:cubicBezTo>
                  <a:cubicBezTo>
                    <a:pt x="6040" y="20421"/>
                    <a:pt x="5551" y="20921"/>
                    <a:pt x="2397" y="21126"/>
                  </a:cubicBezTo>
                  <a:cubicBezTo>
                    <a:pt x="-2073" y="21417"/>
                    <a:pt x="135" y="20339"/>
                    <a:pt x="5514" y="16843"/>
                  </a:cubicBezTo>
                  <a:cubicBezTo>
                    <a:pt x="10306" y="13728"/>
                    <a:pt x="10218" y="12143"/>
                    <a:pt x="10218" y="12143"/>
                  </a:cubicBezTo>
                  <a:lnTo>
                    <a:pt x="10646" y="2652"/>
                  </a:lnTo>
                  <a:cubicBezTo>
                    <a:pt x="10707" y="1296"/>
                    <a:pt x="12326" y="174"/>
                    <a:pt x="14446" y="19"/>
                  </a:cubicBezTo>
                  <a:close/>
                </a:path>
              </a:pathLst>
            </a:custGeom>
            <a:solidFill>
              <a:srgbClr val="CE998A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l" defTabSz="1828800"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61" name="Freeform 34"/>
            <p:cNvSpPr/>
            <p:nvPr/>
          </p:nvSpPr>
          <p:spPr>
            <a:xfrm>
              <a:off x="2048273" y="7785753"/>
              <a:ext cx="595525" cy="4320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3" h="20259" extrusionOk="0">
                  <a:moveTo>
                    <a:pt x="8484" y="5620"/>
                  </a:moveTo>
                  <a:cubicBezTo>
                    <a:pt x="4503" y="10476"/>
                    <a:pt x="60" y="14176"/>
                    <a:pt x="2" y="16679"/>
                  </a:cubicBezTo>
                  <a:cubicBezTo>
                    <a:pt x="-57" y="19184"/>
                    <a:pt x="1314" y="21600"/>
                    <a:pt x="7774" y="19391"/>
                  </a:cubicBezTo>
                  <a:cubicBezTo>
                    <a:pt x="12194" y="17879"/>
                    <a:pt x="11042" y="16552"/>
                    <a:pt x="15362" y="13538"/>
                  </a:cubicBezTo>
                  <a:cubicBezTo>
                    <a:pt x="17519" y="12033"/>
                    <a:pt x="18254" y="12300"/>
                    <a:pt x="20269" y="10495"/>
                  </a:cubicBezTo>
                  <a:cubicBezTo>
                    <a:pt x="21467" y="8808"/>
                    <a:pt x="21543" y="0"/>
                    <a:pt x="21543" y="0"/>
                  </a:cubicBezTo>
                  <a:lnTo>
                    <a:pt x="13705" y="9426"/>
                  </a:lnTo>
                  <a:cubicBezTo>
                    <a:pt x="13705" y="9426"/>
                    <a:pt x="15877" y="4876"/>
                    <a:pt x="14410" y="3681"/>
                  </a:cubicBezTo>
                  <a:cubicBezTo>
                    <a:pt x="12942" y="2485"/>
                    <a:pt x="11574" y="1631"/>
                    <a:pt x="10614" y="2378"/>
                  </a:cubicBezTo>
                  <a:cubicBezTo>
                    <a:pt x="9656" y="3124"/>
                    <a:pt x="8484" y="5620"/>
                    <a:pt x="8484" y="5620"/>
                  </a:cubicBezTo>
                  <a:close/>
                </a:path>
              </a:pathLst>
            </a:custGeom>
            <a:solidFill>
              <a:srgbClr val="7D4556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l" defTabSz="1828800"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62" name="Freeform 35"/>
            <p:cNvSpPr/>
            <p:nvPr/>
          </p:nvSpPr>
          <p:spPr>
            <a:xfrm>
              <a:off x="2397578" y="5795001"/>
              <a:ext cx="484298" cy="18353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9" extrusionOk="0">
                  <a:moveTo>
                    <a:pt x="1763" y="2463"/>
                  </a:moveTo>
                  <a:cubicBezTo>
                    <a:pt x="797" y="11743"/>
                    <a:pt x="0" y="21449"/>
                    <a:pt x="0" y="21449"/>
                  </a:cubicBezTo>
                  <a:lnTo>
                    <a:pt x="12779" y="21373"/>
                  </a:lnTo>
                  <a:lnTo>
                    <a:pt x="21600" y="2974"/>
                  </a:lnTo>
                  <a:cubicBezTo>
                    <a:pt x="21600" y="2974"/>
                    <a:pt x="21571" y="181"/>
                    <a:pt x="11746" y="7"/>
                  </a:cubicBezTo>
                  <a:cubicBezTo>
                    <a:pt x="2881" y="-151"/>
                    <a:pt x="1763" y="2463"/>
                    <a:pt x="1763" y="2463"/>
                  </a:cubicBezTo>
                  <a:close/>
                </a:path>
              </a:pathLst>
            </a:custGeom>
            <a:solidFill>
              <a:srgbClr val="597EF7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l" defTabSz="1828800"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63" name="Freeform 36"/>
            <p:cNvSpPr/>
            <p:nvPr/>
          </p:nvSpPr>
          <p:spPr>
            <a:xfrm>
              <a:off x="2852046" y="2328859"/>
              <a:ext cx="368712" cy="4519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8" h="21543" extrusionOk="0">
                  <a:moveTo>
                    <a:pt x="21105" y="12484"/>
                  </a:moveTo>
                  <a:lnTo>
                    <a:pt x="20390" y="0"/>
                  </a:lnTo>
                  <a:lnTo>
                    <a:pt x="494" y="10"/>
                  </a:lnTo>
                  <a:lnTo>
                    <a:pt x="7" y="12572"/>
                  </a:lnTo>
                  <a:cubicBezTo>
                    <a:pt x="-210" y="17433"/>
                    <a:pt x="4432" y="21487"/>
                    <a:pt x="10277" y="21540"/>
                  </a:cubicBezTo>
                  <a:cubicBezTo>
                    <a:pt x="10389" y="21541"/>
                    <a:pt x="10501" y="21542"/>
                    <a:pt x="10612" y="21543"/>
                  </a:cubicBezTo>
                  <a:cubicBezTo>
                    <a:pt x="16590" y="21600"/>
                    <a:pt x="21390" y="17453"/>
                    <a:pt x="21105" y="12484"/>
                  </a:cubicBezTo>
                  <a:close/>
                </a:path>
              </a:pathLst>
            </a:custGeom>
            <a:solidFill>
              <a:srgbClr val="CE998A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l" defTabSz="1828800"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64" name="Freeform 37"/>
            <p:cNvSpPr/>
            <p:nvPr/>
          </p:nvSpPr>
          <p:spPr>
            <a:xfrm>
              <a:off x="2419479" y="2591437"/>
              <a:ext cx="1215338" cy="14762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90" h="21600" extrusionOk="0">
                  <a:moveTo>
                    <a:pt x="14111" y="935"/>
                  </a:moveTo>
                  <a:lnTo>
                    <a:pt x="13748" y="0"/>
                  </a:lnTo>
                  <a:lnTo>
                    <a:pt x="6694" y="172"/>
                  </a:lnTo>
                  <a:lnTo>
                    <a:pt x="6411" y="1058"/>
                  </a:lnTo>
                  <a:cubicBezTo>
                    <a:pt x="6411" y="1058"/>
                    <a:pt x="2323" y="260"/>
                    <a:pt x="314" y="3082"/>
                  </a:cubicBezTo>
                  <a:cubicBezTo>
                    <a:pt x="-948" y="4855"/>
                    <a:pt x="2001" y="15512"/>
                    <a:pt x="2051" y="17891"/>
                  </a:cubicBezTo>
                  <a:cubicBezTo>
                    <a:pt x="851" y="20734"/>
                    <a:pt x="2595" y="21600"/>
                    <a:pt x="2595" y="21600"/>
                  </a:cubicBezTo>
                  <a:lnTo>
                    <a:pt x="16902" y="21447"/>
                  </a:lnTo>
                  <a:cubicBezTo>
                    <a:pt x="16902" y="21447"/>
                    <a:pt x="18540" y="20476"/>
                    <a:pt x="17138" y="18524"/>
                  </a:cubicBezTo>
                  <a:cubicBezTo>
                    <a:pt x="17712" y="15030"/>
                    <a:pt x="20652" y="5667"/>
                    <a:pt x="19703" y="3943"/>
                  </a:cubicBezTo>
                  <a:cubicBezTo>
                    <a:pt x="17818" y="517"/>
                    <a:pt x="14111" y="935"/>
                    <a:pt x="14111" y="935"/>
                  </a:cubicBezTo>
                  <a:close/>
                </a:path>
              </a:pathLst>
            </a:custGeom>
            <a:solidFill>
              <a:srgbClr val="ADC6FF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l" defTabSz="1828800"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65" name="Freeform 38"/>
            <p:cNvSpPr/>
            <p:nvPr/>
          </p:nvSpPr>
          <p:spPr>
            <a:xfrm>
              <a:off x="2822830" y="2661547"/>
              <a:ext cx="432645" cy="312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1" h="20927" extrusionOk="0">
                  <a:moveTo>
                    <a:pt x="21222" y="23"/>
                  </a:moveTo>
                  <a:cubicBezTo>
                    <a:pt x="21402" y="-239"/>
                    <a:pt x="21562" y="1813"/>
                    <a:pt x="21579" y="4622"/>
                  </a:cubicBezTo>
                  <a:cubicBezTo>
                    <a:pt x="21597" y="7430"/>
                    <a:pt x="21464" y="9919"/>
                    <a:pt x="21284" y="10183"/>
                  </a:cubicBezTo>
                  <a:cubicBezTo>
                    <a:pt x="19848" y="12307"/>
                    <a:pt x="18311" y="14097"/>
                    <a:pt x="16688" y="15568"/>
                  </a:cubicBezTo>
                  <a:cubicBezTo>
                    <a:pt x="11733" y="20064"/>
                    <a:pt x="6545" y="21361"/>
                    <a:pt x="2005" y="20807"/>
                  </a:cubicBezTo>
                  <a:lnTo>
                    <a:pt x="322" y="20488"/>
                  </a:lnTo>
                  <a:cubicBezTo>
                    <a:pt x="140" y="20429"/>
                    <a:pt x="-3" y="18100"/>
                    <a:pt x="0" y="15291"/>
                  </a:cubicBezTo>
                  <a:cubicBezTo>
                    <a:pt x="4" y="12467"/>
                    <a:pt x="153" y="10240"/>
                    <a:pt x="335" y="10284"/>
                  </a:cubicBezTo>
                  <a:lnTo>
                    <a:pt x="1261" y="10488"/>
                  </a:lnTo>
                  <a:cubicBezTo>
                    <a:pt x="5961" y="11302"/>
                    <a:pt x="11438" y="10124"/>
                    <a:pt x="16650" y="5379"/>
                  </a:cubicBezTo>
                  <a:cubicBezTo>
                    <a:pt x="18265" y="3908"/>
                    <a:pt x="19795" y="2133"/>
                    <a:pt x="21222" y="23"/>
                  </a:cubicBezTo>
                  <a:close/>
                </a:path>
              </a:pathLst>
            </a:custGeom>
            <a:solidFill>
              <a:srgbClr val="597EF7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l" defTabSz="1828800"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66" name="Freeform 39"/>
            <p:cNvSpPr/>
            <p:nvPr/>
          </p:nvSpPr>
          <p:spPr>
            <a:xfrm>
              <a:off x="2491345" y="4190079"/>
              <a:ext cx="1066320" cy="8388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2617"/>
                  </a:moveTo>
                  <a:cubicBezTo>
                    <a:pt x="21033" y="4989"/>
                    <a:pt x="20152" y="1433"/>
                    <a:pt x="19479" y="0"/>
                  </a:cubicBezTo>
                  <a:cubicBezTo>
                    <a:pt x="5018" y="526"/>
                    <a:pt x="1416" y="284"/>
                    <a:pt x="1416" y="284"/>
                  </a:cubicBezTo>
                  <a:cubicBezTo>
                    <a:pt x="1416" y="284"/>
                    <a:pt x="178" y="4735"/>
                    <a:pt x="0" y="13689"/>
                  </a:cubicBezTo>
                  <a:cubicBezTo>
                    <a:pt x="0" y="13689"/>
                    <a:pt x="5054" y="21600"/>
                    <a:pt x="10800" y="21600"/>
                  </a:cubicBezTo>
                  <a:cubicBezTo>
                    <a:pt x="15980" y="21600"/>
                    <a:pt x="21600" y="12617"/>
                    <a:pt x="21600" y="12617"/>
                  </a:cubicBezTo>
                  <a:close/>
                </a:path>
              </a:pathLst>
            </a:custGeom>
            <a:solidFill>
              <a:srgbClr val="597EF7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l" defTabSz="1828800"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67" name="Freeform 40"/>
            <p:cNvSpPr/>
            <p:nvPr/>
          </p:nvSpPr>
          <p:spPr>
            <a:xfrm>
              <a:off x="2561228" y="4055752"/>
              <a:ext cx="891749" cy="1505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967" extrusionOk="0">
                  <a:moveTo>
                    <a:pt x="21600" y="17820"/>
                  </a:moveTo>
                  <a:lnTo>
                    <a:pt x="21273" y="0"/>
                  </a:lnTo>
                  <a:lnTo>
                    <a:pt x="99" y="1391"/>
                  </a:lnTo>
                  <a:lnTo>
                    <a:pt x="0" y="19238"/>
                  </a:lnTo>
                  <a:cubicBezTo>
                    <a:pt x="0" y="19238"/>
                    <a:pt x="11207" y="21600"/>
                    <a:pt x="21600" y="17820"/>
                  </a:cubicBezTo>
                  <a:close/>
                </a:path>
              </a:pathLst>
            </a:custGeom>
            <a:solidFill>
              <a:srgbClr val="597EF7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l" defTabSz="1828800"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68" name="Freeform 41"/>
            <p:cNvSpPr/>
            <p:nvPr/>
          </p:nvSpPr>
          <p:spPr>
            <a:xfrm>
              <a:off x="2940216" y="4210134"/>
              <a:ext cx="38332" cy="812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6" h="21585" extrusionOk="0">
                  <a:moveTo>
                    <a:pt x="4795" y="0"/>
                  </a:moveTo>
                  <a:cubicBezTo>
                    <a:pt x="6835" y="2"/>
                    <a:pt x="8452" y="83"/>
                    <a:pt x="8412" y="182"/>
                  </a:cubicBezTo>
                  <a:lnTo>
                    <a:pt x="8082" y="1167"/>
                  </a:lnTo>
                  <a:cubicBezTo>
                    <a:pt x="8019" y="1365"/>
                    <a:pt x="7959" y="1576"/>
                    <a:pt x="7907" y="1798"/>
                  </a:cubicBezTo>
                  <a:cubicBezTo>
                    <a:pt x="7071" y="5131"/>
                    <a:pt x="7155" y="8715"/>
                    <a:pt x="8773" y="12080"/>
                  </a:cubicBezTo>
                  <a:lnTo>
                    <a:pt x="9020" y="12569"/>
                  </a:lnTo>
                  <a:cubicBezTo>
                    <a:pt x="11029" y="16369"/>
                    <a:pt x="14914" y="19397"/>
                    <a:pt x="21015" y="21380"/>
                  </a:cubicBezTo>
                  <a:cubicBezTo>
                    <a:pt x="21314" y="21478"/>
                    <a:pt x="19924" y="21569"/>
                    <a:pt x="17914" y="21583"/>
                  </a:cubicBezTo>
                  <a:cubicBezTo>
                    <a:pt x="15893" y="21598"/>
                    <a:pt x="14008" y="21530"/>
                    <a:pt x="13709" y="21433"/>
                  </a:cubicBezTo>
                  <a:lnTo>
                    <a:pt x="12936" y="21172"/>
                  </a:lnTo>
                  <a:cubicBezTo>
                    <a:pt x="6969" y="19083"/>
                    <a:pt x="3238" y="15966"/>
                    <a:pt x="1383" y="12088"/>
                  </a:cubicBezTo>
                  <a:cubicBezTo>
                    <a:pt x="-101" y="9000"/>
                    <a:pt x="-286" y="5727"/>
                    <a:pt x="332" y="2633"/>
                  </a:cubicBezTo>
                  <a:lnTo>
                    <a:pt x="776" y="873"/>
                  </a:lnTo>
                  <a:lnTo>
                    <a:pt x="1023" y="175"/>
                  </a:lnTo>
                  <a:cubicBezTo>
                    <a:pt x="1064" y="76"/>
                    <a:pt x="2754" y="-2"/>
                    <a:pt x="4795" y="0"/>
                  </a:cubicBezTo>
                  <a:close/>
                </a:path>
              </a:pathLst>
            </a:custGeom>
            <a:solidFill>
              <a:srgbClr val="1D39C4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l" defTabSz="1828800"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69" name="Freeform 42"/>
            <p:cNvSpPr/>
            <p:nvPr/>
          </p:nvSpPr>
          <p:spPr>
            <a:xfrm>
              <a:off x="2945869" y="4212986"/>
              <a:ext cx="152751" cy="6189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2" h="21570" extrusionOk="0">
                  <a:moveTo>
                    <a:pt x="18039" y="0"/>
                  </a:moveTo>
                  <a:cubicBezTo>
                    <a:pt x="18563" y="1"/>
                    <a:pt x="18987" y="106"/>
                    <a:pt x="18984" y="235"/>
                  </a:cubicBezTo>
                  <a:lnTo>
                    <a:pt x="18987" y="1716"/>
                  </a:lnTo>
                  <a:cubicBezTo>
                    <a:pt x="18995" y="2418"/>
                    <a:pt x="19016" y="3216"/>
                    <a:pt x="19053" y="4085"/>
                  </a:cubicBezTo>
                  <a:cubicBezTo>
                    <a:pt x="19138" y="6097"/>
                    <a:pt x="19292" y="8087"/>
                    <a:pt x="19532" y="9970"/>
                  </a:cubicBezTo>
                  <a:lnTo>
                    <a:pt x="19617" y="10593"/>
                  </a:lnTo>
                  <a:cubicBezTo>
                    <a:pt x="20030" y="13552"/>
                    <a:pt x="20636" y="16006"/>
                    <a:pt x="21462" y="17785"/>
                  </a:cubicBezTo>
                  <a:lnTo>
                    <a:pt x="21549" y="17966"/>
                  </a:lnTo>
                  <a:lnTo>
                    <a:pt x="21552" y="18013"/>
                  </a:lnTo>
                  <a:cubicBezTo>
                    <a:pt x="21007" y="19724"/>
                    <a:pt x="17129" y="20768"/>
                    <a:pt x="11107" y="21261"/>
                  </a:cubicBezTo>
                  <a:cubicBezTo>
                    <a:pt x="7795" y="21531"/>
                    <a:pt x="4349" y="21600"/>
                    <a:pt x="1403" y="21559"/>
                  </a:cubicBezTo>
                  <a:lnTo>
                    <a:pt x="944" y="21551"/>
                  </a:lnTo>
                  <a:cubicBezTo>
                    <a:pt x="910" y="21550"/>
                    <a:pt x="878" y="21550"/>
                    <a:pt x="852" y="21549"/>
                  </a:cubicBezTo>
                  <a:cubicBezTo>
                    <a:pt x="331" y="21536"/>
                    <a:pt x="-48" y="21421"/>
                    <a:pt x="5" y="21292"/>
                  </a:cubicBezTo>
                  <a:cubicBezTo>
                    <a:pt x="58" y="21163"/>
                    <a:pt x="524" y="21069"/>
                    <a:pt x="1045" y="21083"/>
                  </a:cubicBezTo>
                  <a:lnTo>
                    <a:pt x="1511" y="21091"/>
                  </a:lnTo>
                  <a:cubicBezTo>
                    <a:pt x="4240" y="21129"/>
                    <a:pt x="7462" y="21065"/>
                    <a:pt x="10511" y="20815"/>
                  </a:cubicBezTo>
                  <a:cubicBezTo>
                    <a:pt x="15699" y="20392"/>
                    <a:pt x="18984" y="19535"/>
                    <a:pt x="19612" y="18108"/>
                  </a:cubicBezTo>
                  <a:lnTo>
                    <a:pt x="19651" y="17998"/>
                  </a:lnTo>
                  <a:lnTo>
                    <a:pt x="19577" y="17839"/>
                  </a:lnTo>
                  <a:cubicBezTo>
                    <a:pt x="18860" y="16292"/>
                    <a:pt x="18307" y="14247"/>
                    <a:pt x="17902" y="11809"/>
                  </a:cubicBezTo>
                  <a:lnTo>
                    <a:pt x="17719" y="10609"/>
                  </a:lnTo>
                  <a:cubicBezTo>
                    <a:pt x="17459" y="8748"/>
                    <a:pt x="17288" y="6770"/>
                    <a:pt x="17187" y="4761"/>
                  </a:cubicBezTo>
                  <a:lnTo>
                    <a:pt x="17126" y="3327"/>
                  </a:lnTo>
                  <a:cubicBezTo>
                    <a:pt x="17105" y="2666"/>
                    <a:pt x="17092" y="2057"/>
                    <a:pt x="17086" y="1510"/>
                  </a:cubicBezTo>
                  <a:lnTo>
                    <a:pt x="17086" y="233"/>
                  </a:lnTo>
                  <a:cubicBezTo>
                    <a:pt x="17089" y="104"/>
                    <a:pt x="17515" y="0"/>
                    <a:pt x="18039" y="0"/>
                  </a:cubicBezTo>
                  <a:close/>
                </a:path>
              </a:pathLst>
            </a:custGeom>
            <a:solidFill>
              <a:srgbClr val="1D39C4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l" defTabSz="1828800"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70" name="Freeform 43"/>
            <p:cNvSpPr/>
            <p:nvPr/>
          </p:nvSpPr>
          <p:spPr>
            <a:xfrm>
              <a:off x="3368231" y="4215817"/>
              <a:ext cx="125369" cy="2537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7" h="21529" extrusionOk="0">
                  <a:moveTo>
                    <a:pt x="1133" y="0"/>
                  </a:moveTo>
                  <a:cubicBezTo>
                    <a:pt x="1766" y="-5"/>
                    <a:pt x="2289" y="246"/>
                    <a:pt x="2302" y="562"/>
                  </a:cubicBezTo>
                  <a:lnTo>
                    <a:pt x="2340" y="1103"/>
                  </a:lnTo>
                  <a:cubicBezTo>
                    <a:pt x="2350" y="1202"/>
                    <a:pt x="2360" y="1311"/>
                    <a:pt x="2372" y="1431"/>
                  </a:cubicBezTo>
                  <a:cubicBezTo>
                    <a:pt x="2453" y="2130"/>
                    <a:pt x="2581" y="2910"/>
                    <a:pt x="2768" y="3752"/>
                  </a:cubicBezTo>
                  <a:cubicBezTo>
                    <a:pt x="3304" y="6153"/>
                    <a:pt x="4203" y="8552"/>
                    <a:pt x="5548" y="10787"/>
                  </a:cubicBezTo>
                  <a:cubicBezTo>
                    <a:pt x="8637" y="15907"/>
                    <a:pt x="13569" y="19350"/>
                    <a:pt x="20640" y="20412"/>
                  </a:cubicBezTo>
                  <a:cubicBezTo>
                    <a:pt x="21247" y="20503"/>
                    <a:pt x="21590" y="20821"/>
                    <a:pt x="21407" y="21124"/>
                  </a:cubicBezTo>
                  <a:cubicBezTo>
                    <a:pt x="21221" y="21425"/>
                    <a:pt x="20579" y="21595"/>
                    <a:pt x="19972" y="21504"/>
                  </a:cubicBezTo>
                  <a:cubicBezTo>
                    <a:pt x="11993" y="20305"/>
                    <a:pt x="6631" y="16563"/>
                    <a:pt x="3343" y="11113"/>
                  </a:cubicBezTo>
                  <a:cubicBezTo>
                    <a:pt x="1952" y="8806"/>
                    <a:pt x="1027" y="6341"/>
                    <a:pt x="481" y="3876"/>
                  </a:cubicBezTo>
                  <a:cubicBezTo>
                    <a:pt x="327" y="3187"/>
                    <a:pt x="212" y="2537"/>
                    <a:pt x="132" y="1935"/>
                  </a:cubicBezTo>
                  <a:lnTo>
                    <a:pt x="25" y="1006"/>
                  </a:lnTo>
                  <a:cubicBezTo>
                    <a:pt x="9" y="820"/>
                    <a:pt x="3" y="676"/>
                    <a:pt x="0" y="579"/>
                  </a:cubicBezTo>
                  <a:cubicBezTo>
                    <a:pt x="-10" y="264"/>
                    <a:pt x="497" y="4"/>
                    <a:pt x="1133" y="0"/>
                  </a:cubicBezTo>
                  <a:close/>
                </a:path>
              </a:pathLst>
            </a:custGeom>
            <a:solidFill>
              <a:srgbClr val="1D39C4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l" defTabSz="1828800"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71" name="Freeform 44"/>
            <p:cNvSpPr/>
            <p:nvPr/>
          </p:nvSpPr>
          <p:spPr>
            <a:xfrm>
              <a:off x="2545448" y="4231373"/>
              <a:ext cx="100734" cy="2513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9" h="21537" extrusionOk="0">
                  <a:moveTo>
                    <a:pt x="20007" y="0"/>
                  </a:moveTo>
                  <a:cubicBezTo>
                    <a:pt x="20718" y="-2"/>
                    <a:pt x="21313" y="205"/>
                    <a:pt x="21429" y="479"/>
                  </a:cubicBezTo>
                  <a:lnTo>
                    <a:pt x="21449" y="590"/>
                  </a:lnTo>
                  <a:lnTo>
                    <a:pt x="21441" y="1186"/>
                  </a:lnTo>
                  <a:cubicBezTo>
                    <a:pt x="21409" y="1918"/>
                    <a:pt x="21317" y="2884"/>
                    <a:pt x="21126" y="4017"/>
                  </a:cubicBezTo>
                  <a:cubicBezTo>
                    <a:pt x="20718" y="6392"/>
                    <a:pt x="19975" y="8759"/>
                    <a:pt x="18808" y="10973"/>
                  </a:cubicBezTo>
                  <a:cubicBezTo>
                    <a:pt x="15756" y="16781"/>
                    <a:pt x="10367" y="20624"/>
                    <a:pt x="1790" y="21518"/>
                  </a:cubicBezTo>
                  <a:cubicBezTo>
                    <a:pt x="1028" y="21598"/>
                    <a:pt x="244" y="21413"/>
                    <a:pt x="45" y="21104"/>
                  </a:cubicBezTo>
                  <a:cubicBezTo>
                    <a:pt x="-151" y="20797"/>
                    <a:pt x="308" y="20482"/>
                    <a:pt x="1071" y="20402"/>
                  </a:cubicBezTo>
                  <a:cubicBezTo>
                    <a:pt x="8242" y="19654"/>
                    <a:pt x="13159" y="16149"/>
                    <a:pt x="16008" y="10735"/>
                  </a:cubicBezTo>
                  <a:cubicBezTo>
                    <a:pt x="17143" y="8579"/>
                    <a:pt x="17870" y="6264"/>
                    <a:pt x="18265" y="3939"/>
                  </a:cubicBezTo>
                  <a:lnTo>
                    <a:pt x="18369" y="3292"/>
                  </a:lnTo>
                  <a:cubicBezTo>
                    <a:pt x="18505" y="2355"/>
                    <a:pt x="18569" y="1564"/>
                    <a:pt x="18584" y="964"/>
                  </a:cubicBezTo>
                  <a:lnTo>
                    <a:pt x="18584" y="580"/>
                  </a:lnTo>
                  <a:cubicBezTo>
                    <a:pt x="18581" y="263"/>
                    <a:pt x="19216" y="3"/>
                    <a:pt x="20007" y="0"/>
                  </a:cubicBezTo>
                  <a:close/>
                </a:path>
              </a:pathLst>
            </a:custGeom>
            <a:solidFill>
              <a:srgbClr val="1D39C4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l" defTabSz="1828800"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72" name="Freeform 45"/>
            <p:cNvSpPr/>
            <p:nvPr/>
          </p:nvSpPr>
          <p:spPr>
            <a:xfrm>
              <a:off x="2792331" y="4959662"/>
              <a:ext cx="280023" cy="758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4" h="20983" extrusionOk="0">
                  <a:moveTo>
                    <a:pt x="55" y="1030"/>
                  </a:moveTo>
                  <a:cubicBezTo>
                    <a:pt x="183" y="112"/>
                    <a:pt x="492" y="-262"/>
                    <a:pt x="747" y="195"/>
                  </a:cubicBezTo>
                  <a:lnTo>
                    <a:pt x="1163" y="921"/>
                  </a:lnTo>
                  <a:lnTo>
                    <a:pt x="1599" y="1653"/>
                  </a:lnTo>
                  <a:cubicBezTo>
                    <a:pt x="1829" y="2032"/>
                    <a:pt x="2078" y="2436"/>
                    <a:pt x="2345" y="2856"/>
                  </a:cubicBezTo>
                  <a:cubicBezTo>
                    <a:pt x="3611" y="4859"/>
                    <a:pt x="5003" y="6867"/>
                    <a:pt x="6475" y="8735"/>
                  </a:cubicBezTo>
                  <a:cubicBezTo>
                    <a:pt x="9299" y="12330"/>
                    <a:pt x="12072" y="14992"/>
                    <a:pt x="14661" y="16326"/>
                  </a:cubicBezTo>
                  <a:cubicBezTo>
                    <a:pt x="16979" y="17519"/>
                    <a:pt x="19071" y="17597"/>
                    <a:pt x="20877" y="16414"/>
                  </a:cubicBezTo>
                  <a:cubicBezTo>
                    <a:pt x="21157" y="16232"/>
                    <a:pt x="21426" y="16902"/>
                    <a:pt x="21476" y="17913"/>
                  </a:cubicBezTo>
                  <a:cubicBezTo>
                    <a:pt x="21528" y="18925"/>
                    <a:pt x="21342" y="19890"/>
                    <a:pt x="21062" y="20072"/>
                  </a:cubicBezTo>
                  <a:cubicBezTo>
                    <a:pt x="19136" y="21338"/>
                    <a:pt x="16936" y="21255"/>
                    <a:pt x="14514" y="20004"/>
                  </a:cubicBezTo>
                  <a:cubicBezTo>
                    <a:pt x="11851" y="18635"/>
                    <a:pt x="9015" y="15916"/>
                    <a:pt x="6130" y="12243"/>
                  </a:cubicBezTo>
                  <a:cubicBezTo>
                    <a:pt x="4848" y="10613"/>
                    <a:pt x="3624" y="8880"/>
                    <a:pt x="2490" y="7132"/>
                  </a:cubicBezTo>
                  <a:lnTo>
                    <a:pt x="1930" y="6260"/>
                  </a:lnTo>
                  <a:cubicBezTo>
                    <a:pt x="1658" y="5829"/>
                    <a:pt x="1405" y="5420"/>
                    <a:pt x="1169" y="5031"/>
                  </a:cubicBezTo>
                  <a:lnTo>
                    <a:pt x="499" y="3900"/>
                  </a:lnTo>
                  <a:cubicBezTo>
                    <a:pt x="404" y="3733"/>
                    <a:pt x="332" y="3609"/>
                    <a:pt x="285" y="3526"/>
                  </a:cubicBezTo>
                  <a:cubicBezTo>
                    <a:pt x="30" y="3064"/>
                    <a:pt x="-72" y="1949"/>
                    <a:pt x="55" y="1030"/>
                  </a:cubicBezTo>
                  <a:close/>
                </a:path>
              </a:pathLst>
            </a:custGeom>
            <a:solidFill>
              <a:srgbClr val="1D39C4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l" defTabSz="1828800"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73" name="Freeform 46"/>
            <p:cNvSpPr/>
            <p:nvPr/>
          </p:nvSpPr>
          <p:spPr>
            <a:xfrm>
              <a:off x="3336691" y="2037600"/>
              <a:ext cx="167488" cy="234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185" h="16301" extrusionOk="0">
                  <a:moveTo>
                    <a:pt x="1394" y="3242"/>
                  </a:moveTo>
                  <a:cubicBezTo>
                    <a:pt x="1394" y="3242"/>
                    <a:pt x="9968" y="-3792"/>
                    <a:pt x="14945" y="2861"/>
                  </a:cubicBezTo>
                  <a:cubicBezTo>
                    <a:pt x="19673" y="9180"/>
                    <a:pt x="9935" y="17808"/>
                    <a:pt x="1681" y="16075"/>
                  </a:cubicBezTo>
                  <a:cubicBezTo>
                    <a:pt x="-1927" y="10154"/>
                    <a:pt x="1394" y="3242"/>
                    <a:pt x="1394" y="3242"/>
                  </a:cubicBezTo>
                  <a:close/>
                </a:path>
              </a:pathLst>
            </a:custGeom>
            <a:solidFill>
              <a:srgbClr val="CE998A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l" defTabSz="1828800"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74" name="Freeform 47"/>
            <p:cNvSpPr/>
            <p:nvPr/>
          </p:nvSpPr>
          <p:spPr>
            <a:xfrm>
              <a:off x="2579733" y="2037600"/>
              <a:ext cx="167474" cy="234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187" h="16301" extrusionOk="0">
                  <a:moveTo>
                    <a:pt x="14793" y="3242"/>
                  </a:moveTo>
                  <a:cubicBezTo>
                    <a:pt x="14793" y="3242"/>
                    <a:pt x="6220" y="-3792"/>
                    <a:pt x="1240" y="2861"/>
                  </a:cubicBezTo>
                  <a:cubicBezTo>
                    <a:pt x="-3487" y="9180"/>
                    <a:pt x="6250" y="17808"/>
                    <a:pt x="14506" y="16075"/>
                  </a:cubicBezTo>
                  <a:cubicBezTo>
                    <a:pt x="18113" y="10154"/>
                    <a:pt x="14793" y="3242"/>
                    <a:pt x="14793" y="3242"/>
                  </a:cubicBezTo>
                  <a:close/>
                </a:path>
              </a:pathLst>
            </a:custGeom>
            <a:solidFill>
              <a:srgbClr val="CE998A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l" defTabSz="1828800"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75" name="Freeform 48"/>
            <p:cNvSpPr/>
            <p:nvPr/>
          </p:nvSpPr>
          <p:spPr>
            <a:xfrm>
              <a:off x="2690833" y="1716029"/>
              <a:ext cx="696689" cy="7861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9" h="21600" extrusionOk="0">
                  <a:moveTo>
                    <a:pt x="21249" y="10703"/>
                  </a:moveTo>
                  <a:cubicBezTo>
                    <a:pt x="21249" y="19322"/>
                    <a:pt x="16496" y="21600"/>
                    <a:pt x="10633" y="21600"/>
                  </a:cubicBezTo>
                  <a:cubicBezTo>
                    <a:pt x="4771" y="21600"/>
                    <a:pt x="420" y="19412"/>
                    <a:pt x="19" y="10703"/>
                  </a:cubicBezTo>
                  <a:cubicBezTo>
                    <a:pt x="-351" y="2690"/>
                    <a:pt x="4771" y="0"/>
                    <a:pt x="10633" y="0"/>
                  </a:cubicBezTo>
                  <a:cubicBezTo>
                    <a:pt x="16496" y="0"/>
                    <a:pt x="21249" y="3136"/>
                    <a:pt x="21249" y="10703"/>
                  </a:cubicBezTo>
                  <a:close/>
                </a:path>
              </a:pathLst>
            </a:custGeom>
            <a:solidFill>
              <a:srgbClr val="CE998A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l" defTabSz="1828800"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76" name="Freeform 49"/>
            <p:cNvSpPr/>
            <p:nvPr/>
          </p:nvSpPr>
          <p:spPr>
            <a:xfrm>
              <a:off x="3067279" y="2024002"/>
              <a:ext cx="229411" cy="229445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l" defTabSz="1828800"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77" name="Freeform 50"/>
            <p:cNvSpPr/>
            <p:nvPr/>
          </p:nvSpPr>
          <p:spPr>
            <a:xfrm>
              <a:off x="3059194" y="2015918"/>
              <a:ext cx="245582" cy="2456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7" h="21461" extrusionOk="0">
                  <a:moveTo>
                    <a:pt x="10602" y="1"/>
                  </a:moveTo>
                  <a:cubicBezTo>
                    <a:pt x="4676" y="73"/>
                    <a:pt x="-71" y="4935"/>
                    <a:pt x="1" y="10859"/>
                  </a:cubicBezTo>
                  <a:cubicBezTo>
                    <a:pt x="72" y="16785"/>
                    <a:pt x="4932" y="21530"/>
                    <a:pt x="10858" y="21460"/>
                  </a:cubicBezTo>
                  <a:cubicBezTo>
                    <a:pt x="16783" y="21388"/>
                    <a:pt x="21529" y="16526"/>
                    <a:pt x="21457" y="10601"/>
                  </a:cubicBezTo>
                  <a:cubicBezTo>
                    <a:pt x="21386" y="4677"/>
                    <a:pt x="16525" y="-70"/>
                    <a:pt x="10602" y="1"/>
                  </a:cubicBezTo>
                  <a:close/>
                  <a:moveTo>
                    <a:pt x="10619" y="1413"/>
                  </a:moveTo>
                  <a:cubicBezTo>
                    <a:pt x="15762" y="1353"/>
                    <a:pt x="19983" y="5474"/>
                    <a:pt x="20046" y="10618"/>
                  </a:cubicBezTo>
                  <a:cubicBezTo>
                    <a:pt x="20108" y="15763"/>
                    <a:pt x="15985" y="19984"/>
                    <a:pt x="10840" y="20047"/>
                  </a:cubicBezTo>
                  <a:cubicBezTo>
                    <a:pt x="5696" y="20109"/>
                    <a:pt x="1475" y="15988"/>
                    <a:pt x="1413" y="10842"/>
                  </a:cubicBezTo>
                  <a:cubicBezTo>
                    <a:pt x="1352" y="5789"/>
                    <a:pt x="5329" y="1625"/>
                    <a:pt x="10348" y="1420"/>
                  </a:cubicBezTo>
                  <a:lnTo>
                    <a:pt x="10619" y="1413"/>
                  </a:lnTo>
                  <a:close/>
                </a:path>
              </a:pathLst>
            </a:custGeom>
            <a:solidFill>
              <a:srgbClr val="7D4556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l" defTabSz="1828800"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78" name="Freeform 51"/>
            <p:cNvSpPr/>
            <p:nvPr/>
          </p:nvSpPr>
          <p:spPr>
            <a:xfrm>
              <a:off x="3137847" y="2093684"/>
              <a:ext cx="91944" cy="590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3" h="21493" extrusionOk="0">
                  <a:moveTo>
                    <a:pt x="3765" y="18918"/>
                  </a:moveTo>
                  <a:cubicBezTo>
                    <a:pt x="3651" y="20352"/>
                    <a:pt x="2869" y="21472"/>
                    <a:pt x="1913" y="21492"/>
                  </a:cubicBezTo>
                  <a:cubicBezTo>
                    <a:pt x="952" y="21513"/>
                    <a:pt x="153" y="20421"/>
                    <a:pt x="18" y="18987"/>
                  </a:cubicBezTo>
                  <a:lnTo>
                    <a:pt x="0" y="18583"/>
                  </a:lnTo>
                  <a:cubicBezTo>
                    <a:pt x="-13" y="16173"/>
                    <a:pt x="277" y="12915"/>
                    <a:pt x="1167" y="9610"/>
                  </a:cubicBezTo>
                  <a:cubicBezTo>
                    <a:pt x="2734" y="3778"/>
                    <a:pt x="5735" y="83"/>
                    <a:pt x="10258" y="2"/>
                  </a:cubicBezTo>
                  <a:cubicBezTo>
                    <a:pt x="14747" y="-87"/>
                    <a:pt x="17915" y="3224"/>
                    <a:pt x="19815" y="8613"/>
                  </a:cubicBezTo>
                  <a:cubicBezTo>
                    <a:pt x="20898" y="11686"/>
                    <a:pt x="21372" y="14711"/>
                    <a:pt x="21495" y="16855"/>
                  </a:cubicBezTo>
                  <a:cubicBezTo>
                    <a:pt x="21587" y="18474"/>
                    <a:pt x="20819" y="19902"/>
                    <a:pt x="19780" y="20045"/>
                  </a:cubicBezTo>
                  <a:cubicBezTo>
                    <a:pt x="18740" y="20188"/>
                    <a:pt x="17822" y="18993"/>
                    <a:pt x="17726" y="17374"/>
                  </a:cubicBezTo>
                  <a:lnTo>
                    <a:pt x="17682" y="16863"/>
                  </a:lnTo>
                  <a:cubicBezTo>
                    <a:pt x="17651" y="16527"/>
                    <a:pt x="17594" y="16097"/>
                    <a:pt x="17516" y="15592"/>
                  </a:cubicBezTo>
                  <a:cubicBezTo>
                    <a:pt x="17296" y="14165"/>
                    <a:pt x="16963" y="12745"/>
                    <a:pt x="16502" y="11440"/>
                  </a:cubicBezTo>
                  <a:cubicBezTo>
                    <a:pt x="15234" y="7848"/>
                    <a:pt x="13299" y="5827"/>
                    <a:pt x="10306" y="5882"/>
                  </a:cubicBezTo>
                  <a:cubicBezTo>
                    <a:pt x="7415" y="5936"/>
                    <a:pt x="5678" y="8074"/>
                    <a:pt x="4651" y="11884"/>
                  </a:cubicBezTo>
                  <a:cubicBezTo>
                    <a:pt x="4274" y="13290"/>
                    <a:pt x="4023" y="14835"/>
                    <a:pt x="3887" y="16391"/>
                  </a:cubicBezTo>
                  <a:cubicBezTo>
                    <a:pt x="3839" y="16965"/>
                    <a:pt x="3809" y="17463"/>
                    <a:pt x="3791" y="17866"/>
                  </a:cubicBezTo>
                  <a:lnTo>
                    <a:pt x="3765" y="18918"/>
                  </a:lnTo>
                  <a:close/>
                </a:path>
              </a:pathLst>
            </a:custGeom>
            <a:solidFill>
              <a:srgbClr val="7D4556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l" defTabSz="1828800"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79" name="Freeform 52"/>
            <p:cNvSpPr/>
            <p:nvPr/>
          </p:nvSpPr>
          <p:spPr>
            <a:xfrm>
              <a:off x="2791970" y="1972779"/>
              <a:ext cx="184018" cy="44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0" h="18240" extrusionOk="0">
                  <a:moveTo>
                    <a:pt x="2259" y="6363"/>
                  </a:moveTo>
                  <a:cubicBezTo>
                    <a:pt x="6368" y="-2886"/>
                    <a:pt x="12484" y="-2886"/>
                    <a:pt x="20822" y="11931"/>
                  </a:cubicBezTo>
                  <a:cubicBezTo>
                    <a:pt x="21285" y="12751"/>
                    <a:pt x="21472" y="14754"/>
                    <a:pt x="21241" y="16401"/>
                  </a:cubicBezTo>
                  <a:cubicBezTo>
                    <a:pt x="21009" y="18041"/>
                    <a:pt x="20445" y="18714"/>
                    <a:pt x="19984" y="17886"/>
                  </a:cubicBezTo>
                  <a:cubicBezTo>
                    <a:pt x="12204" y="4066"/>
                    <a:pt x="6784" y="4066"/>
                    <a:pt x="3261" y="11993"/>
                  </a:cubicBezTo>
                  <a:cubicBezTo>
                    <a:pt x="2768" y="13107"/>
                    <a:pt x="2363" y="14290"/>
                    <a:pt x="2041" y="15450"/>
                  </a:cubicBezTo>
                  <a:lnTo>
                    <a:pt x="1856" y="16153"/>
                  </a:lnTo>
                  <a:cubicBezTo>
                    <a:pt x="1806" y="16347"/>
                    <a:pt x="1769" y="16518"/>
                    <a:pt x="1743" y="16633"/>
                  </a:cubicBezTo>
                  <a:lnTo>
                    <a:pt x="1710" y="16788"/>
                  </a:lnTo>
                  <a:cubicBezTo>
                    <a:pt x="1419" y="18311"/>
                    <a:pt x="836" y="18698"/>
                    <a:pt x="407" y="17653"/>
                  </a:cubicBezTo>
                  <a:cubicBezTo>
                    <a:pt x="-20" y="16618"/>
                    <a:pt x="-128" y="14545"/>
                    <a:pt x="163" y="13030"/>
                  </a:cubicBezTo>
                  <a:cubicBezTo>
                    <a:pt x="507" y="11243"/>
                    <a:pt x="1190" y="8776"/>
                    <a:pt x="2259" y="6363"/>
                  </a:cubicBezTo>
                  <a:close/>
                </a:path>
              </a:pathLst>
            </a:custGeom>
            <a:solidFill>
              <a:srgbClr val="7D4556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l" defTabSz="1828800"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80" name="Freeform 53"/>
            <p:cNvSpPr/>
            <p:nvPr/>
          </p:nvSpPr>
          <p:spPr>
            <a:xfrm>
              <a:off x="3088171" y="1970297"/>
              <a:ext cx="170848" cy="467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3" h="20660" extrusionOk="0">
                  <a:moveTo>
                    <a:pt x="13472" y="99"/>
                  </a:moveTo>
                  <a:cubicBezTo>
                    <a:pt x="16247" y="-431"/>
                    <a:pt x="18719" y="1145"/>
                    <a:pt x="20795" y="5234"/>
                  </a:cubicBezTo>
                  <a:cubicBezTo>
                    <a:pt x="21282" y="6189"/>
                    <a:pt x="21457" y="8370"/>
                    <a:pt x="21185" y="10095"/>
                  </a:cubicBezTo>
                  <a:cubicBezTo>
                    <a:pt x="20916" y="11820"/>
                    <a:pt x="20301" y="12443"/>
                    <a:pt x="19814" y="11480"/>
                  </a:cubicBezTo>
                  <a:cubicBezTo>
                    <a:pt x="18105" y="8112"/>
                    <a:pt x="16001" y="6777"/>
                    <a:pt x="13579" y="7234"/>
                  </a:cubicBezTo>
                  <a:cubicBezTo>
                    <a:pt x="11077" y="7706"/>
                    <a:pt x="8369" y="10054"/>
                    <a:pt x="5638" y="13678"/>
                  </a:cubicBezTo>
                  <a:cubicBezTo>
                    <a:pt x="4767" y="14832"/>
                    <a:pt x="3946" y="16051"/>
                    <a:pt x="3183" y="17278"/>
                  </a:cubicBezTo>
                  <a:lnTo>
                    <a:pt x="2623" y="18199"/>
                  </a:lnTo>
                  <a:cubicBezTo>
                    <a:pt x="2080" y="19120"/>
                    <a:pt x="1694" y="19826"/>
                    <a:pt x="1495" y="20215"/>
                  </a:cubicBezTo>
                  <a:cubicBezTo>
                    <a:pt x="1008" y="21169"/>
                    <a:pt x="393" y="20539"/>
                    <a:pt x="126" y="18813"/>
                  </a:cubicBezTo>
                  <a:cubicBezTo>
                    <a:pt x="-143" y="17088"/>
                    <a:pt x="33" y="14915"/>
                    <a:pt x="522" y="13960"/>
                  </a:cubicBezTo>
                  <a:lnTo>
                    <a:pt x="922" y="13206"/>
                  </a:lnTo>
                  <a:cubicBezTo>
                    <a:pt x="1144" y="12800"/>
                    <a:pt x="1425" y="12310"/>
                    <a:pt x="1758" y="11746"/>
                  </a:cubicBezTo>
                  <a:cubicBezTo>
                    <a:pt x="2719" y="10120"/>
                    <a:pt x="3787" y="8502"/>
                    <a:pt x="4931" y="6985"/>
                  </a:cubicBezTo>
                  <a:cubicBezTo>
                    <a:pt x="7840" y="3128"/>
                    <a:pt x="10738" y="614"/>
                    <a:pt x="13472" y="99"/>
                  </a:cubicBezTo>
                  <a:close/>
                </a:path>
              </a:pathLst>
            </a:custGeom>
            <a:solidFill>
              <a:srgbClr val="7D4556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l" defTabSz="1828800"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81" name="Freeform 54"/>
            <p:cNvSpPr/>
            <p:nvPr/>
          </p:nvSpPr>
          <p:spPr>
            <a:xfrm>
              <a:off x="2987643" y="2038566"/>
              <a:ext cx="63363" cy="2262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0" h="21478" extrusionOk="0">
                  <a:moveTo>
                    <a:pt x="1205" y="68"/>
                  </a:moveTo>
                  <a:cubicBezTo>
                    <a:pt x="2283" y="-89"/>
                    <a:pt x="3605" y="34"/>
                    <a:pt x="4157" y="342"/>
                  </a:cubicBezTo>
                  <a:lnTo>
                    <a:pt x="4646" y="629"/>
                  </a:lnTo>
                  <a:cubicBezTo>
                    <a:pt x="4847" y="752"/>
                    <a:pt x="5079" y="901"/>
                    <a:pt x="5342" y="1074"/>
                  </a:cubicBezTo>
                  <a:cubicBezTo>
                    <a:pt x="6213" y="1646"/>
                    <a:pt x="7085" y="2287"/>
                    <a:pt x="7893" y="2979"/>
                  </a:cubicBezTo>
                  <a:cubicBezTo>
                    <a:pt x="10557" y="5252"/>
                    <a:pt x="11986" y="7551"/>
                    <a:pt x="11541" y="9722"/>
                  </a:cubicBezTo>
                  <a:cubicBezTo>
                    <a:pt x="11265" y="11043"/>
                    <a:pt x="10419" y="12251"/>
                    <a:pt x="8858" y="13800"/>
                  </a:cubicBezTo>
                  <a:lnTo>
                    <a:pt x="6564" y="16015"/>
                  </a:lnTo>
                  <a:cubicBezTo>
                    <a:pt x="4991" y="17590"/>
                    <a:pt x="4978" y="17900"/>
                    <a:pt x="5530" y="18480"/>
                  </a:cubicBezTo>
                  <a:cubicBezTo>
                    <a:pt x="6395" y="19379"/>
                    <a:pt x="10237" y="19955"/>
                    <a:pt x="19208" y="20232"/>
                  </a:cubicBezTo>
                  <a:cubicBezTo>
                    <a:pt x="20417" y="20270"/>
                    <a:pt x="21288" y="20578"/>
                    <a:pt x="21156" y="20920"/>
                  </a:cubicBezTo>
                  <a:cubicBezTo>
                    <a:pt x="21025" y="21264"/>
                    <a:pt x="19941" y="21511"/>
                    <a:pt x="18731" y="21474"/>
                  </a:cubicBezTo>
                  <a:cubicBezTo>
                    <a:pt x="8162" y="21146"/>
                    <a:pt x="2760" y="20336"/>
                    <a:pt x="1293" y="18808"/>
                  </a:cubicBezTo>
                  <a:lnTo>
                    <a:pt x="1030" y="18517"/>
                  </a:lnTo>
                  <a:cubicBezTo>
                    <a:pt x="377" y="17725"/>
                    <a:pt x="697" y="17239"/>
                    <a:pt x="3198" y="14831"/>
                  </a:cubicBezTo>
                  <a:lnTo>
                    <a:pt x="4157" y="13919"/>
                  </a:lnTo>
                  <a:cubicBezTo>
                    <a:pt x="5944" y="12217"/>
                    <a:pt x="6878" y="10986"/>
                    <a:pt x="7153" y="9649"/>
                  </a:cubicBezTo>
                  <a:cubicBezTo>
                    <a:pt x="7567" y="7658"/>
                    <a:pt x="6226" y="5508"/>
                    <a:pt x="3725" y="3373"/>
                  </a:cubicBezTo>
                  <a:cubicBezTo>
                    <a:pt x="3110" y="2848"/>
                    <a:pt x="2459" y="2354"/>
                    <a:pt x="1806" y="1902"/>
                  </a:cubicBezTo>
                  <a:lnTo>
                    <a:pt x="1312" y="1569"/>
                  </a:lnTo>
                  <a:cubicBezTo>
                    <a:pt x="822" y="1249"/>
                    <a:pt x="446" y="1022"/>
                    <a:pt x="239" y="906"/>
                  </a:cubicBezTo>
                  <a:cubicBezTo>
                    <a:pt x="-312" y="600"/>
                    <a:pt x="121" y="224"/>
                    <a:pt x="1205" y="68"/>
                  </a:cubicBezTo>
                  <a:close/>
                </a:path>
              </a:pathLst>
            </a:custGeom>
            <a:solidFill>
              <a:srgbClr val="965C56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l" defTabSz="1828800"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82" name="Freeform 55"/>
            <p:cNvSpPr/>
            <p:nvPr/>
          </p:nvSpPr>
          <p:spPr>
            <a:xfrm>
              <a:off x="2937945" y="2277161"/>
              <a:ext cx="187181" cy="312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8" h="19047" extrusionOk="0">
                  <a:moveTo>
                    <a:pt x="20438" y="176"/>
                  </a:moveTo>
                  <a:cubicBezTo>
                    <a:pt x="20861" y="-578"/>
                    <a:pt x="21293" y="1164"/>
                    <a:pt x="21402" y="4075"/>
                  </a:cubicBezTo>
                  <a:cubicBezTo>
                    <a:pt x="21512" y="6985"/>
                    <a:pt x="21256" y="9955"/>
                    <a:pt x="20835" y="10707"/>
                  </a:cubicBezTo>
                  <a:cubicBezTo>
                    <a:pt x="15062" y="21006"/>
                    <a:pt x="9077" y="21006"/>
                    <a:pt x="3548" y="14845"/>
                  </a:cubicBezTo>
                  <a:cubicBezTo>
                    <a:pt x="2904" y="14121"/>
                    <a:pt x="2309" y="13367"/>
                    <a:pt x="1774" y="12599"/>
                  </a:cubicBezTo>
                  <a:lnTo>
                    <a:pt x="1037" y="11477"/>
                  </a:lnTo>
                  <a:cubicBezTo>
                    <a:pt x="834" y="11136"/>
                    <a:pt x="681" y="10870"/>
                    <a:pt x="582" y="10694"/>
                  </a:cubicBezTo>
                  <a:cubicBezTo>
                    <a:pt x="161" y="9895"/>
                    <a:pt x="-88" y="6911"/>
                    <a:pt x="28" y="4016"/>
                  </a:cubicBezTo>
                  <a:cubicBezTo>
                    <a:pt x="142" y="1120"/>
                    <a:pt x="578" y="-594"/>
                    <a:pt x="999" y="189"/>
                  </a:cubicBezTo>
                  <a:lnTo>
                    <a:pt x="1725" y="1385"/>
                  </a:lnTo>
                  <a:cubicBezTo>
                    <a:pt x="2331" y="2316"/>
                    <a:pt x="3024" y="3233"/>
                    <a:pt x="3802" y="4104"/>
                  </a:cubicBezTo>
                  <a:cubicBezTo>
                    <a:pt x="9132" y="10044"/>
                    <a:pt x="14906" y="10044"/>
                    <a:pt x="20438" y="176"/>
                  </a:cubicBezTo>
                  <a:close/>
                </a:path>
              </a:pathLst>
            </a:custGeom>
            <a:solidFill>
              <a:srgbClr val="7D4556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l" defTabSz="1828800"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83" name="Freeform 56"/>
            <p:cNvSpPr/>
            <p:nvPr/>
          </p:nvSpPr>
          <p:spPr>
            <a:xfrm>
              <a:off x="2777647" y="2024002"/>
              <a:ext cx="229446" cy="229445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l" defTabSz="1828800"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84" name="Freeform 57"/>
            <p:cNvSpPr/>
            <p:nvPr/>
          </p:nvSpPr>
          <p:spPr>
            <a:xfrm>
              <a:off x="2769563" y="2015918"/>
              <a:ext cx="245598" cy="2456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0" h="21461" extrusionOk="0">
                  <a:moveTo>
                    <a:pt x="10602" y="1"/>
                  </a:moveTo>
                  <a:cubicBezTo>
                    <a:pt x="4676" y="73"/>
                    <a:pt x="-70" y="4935"/>
                    <a:pt x="1" y="10859"/>
                  </a:cubicBezTo>
                  <a:cubicBezTo>
                    <a:pt x="71" y="16785"/>
                    <a:pt x="4933" y="21530"/>
                    <a:pt x="10859" y="21460"/>
                  </a:cubicBezTo>
                  <a:cubicBezTo>
                    <a:pt x="16784" y="21388"/>
                    <a:pt x="21530" y="16527"/>
                    <a:pt x="21459" y="10601"/>
                  </a:cubicBezTo>
                  <a:cubicBezTo>
                    <a:pt x="21387" y="4677"/>
                    <a:pt x="16527" y="-70"/>
                    <a:pt x="10602" y="1"/>
                  </a:cubicBezTo>
                  <a:close/>
                  <a:moveTo>
                    <a:pt x="10618" y="1413"/>
                  </a:moveTo>
                  <a:cubicBezTo>
                    <a:pt x="15765" y="1353"/>
                    <a:pt x="19986" y="5474"/>
                    <a:pt x="20048" y="10619"/>
                  </a:cubicBezTo>
                  <a:cubicBezTo>
                    <a:pt x="20109" y="15763"/>
                    <a:pt x="15987" y="19984"/>
                    <a:pt x="10842" y="20047"/>
                  </a:cubicBezTo>
                  <a:cubicBezTo>
                    <a:pt x="5695" y="20109"/>
                    <a:pt x="1474" y="15986"/>
                    <a:pt x="1414" y="10842"/>
                  </a:cubicBezTo>
                  <a:cubicBezTo>
                    <a:pt x="1353" y="5787"/>
                    <a:pt x="5330" y="1625"/>
                    <a:pt x="10348" y="1420"/>
                  </a:cubicBezTo>
                  <a:lnTo>
                    <a:pt x="10618" y="1413"/>
                  </a:lnTo>
                  <a:close/>
                </a:path>
              </a:pathLst>
            </a:custGeom>
            <a:solidFill>
              <a:srgbClr val="7D4556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l" defTabSz="1828800"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85" name="Freeform 58"/>
            <p:cNvSpPr/>
            <p:nvPr/>
          </p:nvSpPr>
          <p:spPr>
            <a:xfrm>
              <a:off x="2848235" y="2093684"/>
              <a:ext cx="91926" cy="590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7" h="21493" extrusionOk="0">
                  <a:moveTo>
                    <a:pt x="3767" y="18918"/>
                  </a:moveTo>
                  <a:cubicBezTo>
                    <a:pt x="3653" y="20352"/>
                    <a:pt x="2872" y="21472"/>
                    <a:pt x="1915" y="21492"/>
                  </a:cubicBezTo>
                  <a:cubicBezTo>
                    <a:pt x="957" y="21513"/>
                    <a:pt x="154" y="20421"/>
                    <a:pt x="18" y="18987"/>
                  </a:cubicBezTo>
                  <a:lnTo>
                    <a:pt x="1" y="18583"/>
                  </a:lnTo>
                  <a:cubicBezTo>
                    <a:pt x="-8" y="16173"/>
                    <a:pt x="277" y="12915"/>
                    <a:pt x="1168" y="9610"/>
                  </a:cubicBezTo>
                  <a:cubicBezTo>
                    <a:pt x="2736" y="3778"/>
                    <a:pt x="5738" y="83"/>
                    <a:pt x="10263" y="2"/>
                  </a:cubicBezTo>
                  <a:cubicBezTo>
                    <a:pt x="14753" y="-87"/>
                    <a:pt x="17918" y="3224"/>
                    <a:pt x="19819" y="8613"/>
                  </a:cubicBezTo>
                  <a:cubicBezTo>
                    <a:pt x="20907" y="11686"/>
                    <a:pt x="21377" y="14711"/>
                    <a:pt x="21500" y="16855"/>
                  </a:cubicBezTo>
                  <a:cubicBezTo>
                    <a:pt x="21592" y="18474"/>
                    <a:pt x="20824" y="19902"/>
                    <a:pt x="19784" y="20045"/>
                  </a:cubicBezTo>
                  <a:cubicBezTo>
                    <a:pt x="18744" y="20188"/>
                    <a:pt x="17826" y="18993"/>
                    <a:pt x="17734" y="17374"/>
                  </a:cubicBezTo>
                  <a:lnTo>
                    <a:pt x="17690" y="16863"/>
                  </a:lnTo>
                  <a:cubicBezTo>
                    <a:pt x="17655" y="16527"/>
                    <a:pt x="17598" y="16097"/>
                    <a:pt x="17519" y="15592"/>
                  </a:cubicBezTo>
                  <a:cubicBezTo>
                    <a:pt x="17299" y="14165"/>
                    <a:pt x="16966" y="12745"/>
                    <a:pt x="16505" y="11440"/>
                  </a:cubicBezTo>
                  <a:cubicBezTo>
                    <a:pt x="15236" y="7848"/>
                    <a:pt x="13301" y="5827"/>
                    <a:pt x="10307" y="5882"/>
                  </a:cubicBezTo>
                  <a:cubicBezTo>
                    <a:pt x="7414" y="5936"/>
                    <a:pt x="5681" y="8074"/>
                    <a:pt x="4658" y="11884"/>
                  </a:cubicBezTo>
                  <a:cubicBezTo>
                    <a:pt x="4276" y="13290"/>
                    <a:pt x="4026" y="14835"/>
                    <a:pt x="3890" y="16391"/>
                  </a:cubicBezTo>
                  <a:lnTo>
                    <a:pt x="3815" y="17436"/>
                  </a:lnTo>
                  <a:cubicBezTo>
                    <a:pt x="3798" y="17744"/>
                    <a:pt x="3789" y="18010"/>
                    <a:pt x="3785" y="18228"/>
                  </a:cubicBezTo>
                  <a:lnTo>
                    <a:pt x="3780" y="18522"/>
                  </a:lnTo>
                  <a:lnTo>
                    <a:pt x="3767" y="18918"/>
                  </a:lnTo>
                  <a:close/>
                </a:path>
              </a:pathLst>
            </a:custGeom>
            <a:solidFill>
              <a:srgbClr val="7D4556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l" defTabSz="1828800"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86" name="Freeform 59"/>
            <p:cNvSpPr/>
            <p:nvPr/>
          </p:nvSpPr>
          <p:spPr>
            <a:xfrm>
              <a:off x="3003314" y="2082507"/>
              <a:ext cx="67954" cy="312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932" extrusionOk="0">
                  <a:moveTo>
                    <a:pt x="3328" y="3624"/>
                  </a:moveTo>
                  <a:cubicBezTo>
                    <a:pt x="8593" y="-1056"/>
                    <a:pt x="14182" y="-1668"/>
                    <a:pt x="19501" y="4551"/>
                  </a:cubicBezTo>
                  <a:cubicBezTo>
                    <a:pt x="19978" y="5113"/>
                    <a:pt x="20443" y="5725"/>
                    <a:pt x="20908" y="6387"/>
                  </a:cubicBezTo>
                  <a:lnTo>
                    <a:pt x="21600" y="7412"/>
                  </a:lnTo>
                  <a:lnTo>
                    <a:pt x="19071" y="19817"/>
                  </a:lnTo>
                  <a:cubicBezTo>
                    <a:pt x="18558" y="19023"/>
                    <a:pt x="18034" y="18313"/>
                    <a:pt x="17503" y="17683"/>
                  </a:cubicBezTo>
                  <a:cubicBezTo>
                    <a:pt x="13484" y="12986"/>
                    <a:pt x="9095" y="13466"/>
                    <a:pt x="4896" y="17188"/>
                  </a:cubicBezTo>
                  <a:cubicBezTo>
                    <a:pt x="3888" y="18080"/>
                    <a:pt x="3119" y="18957"/>
                    <a:pt x="2642" y="19585"/>
                  </a:cubicBezTo>
                  <a:lnTo>
                    <a:pt x="2392" y="19932"/>
                  </a:lnTo>
                  <a:lnTo>
                    <a:pt x="0" y="7312"/>
                  </a:lnTo>
                  <a:cubicBezTo>
                    <a:pt x="674" y="6320"/>
                    <a:pt x="1813" y="4963"/>
                    <a:pt x="3328" y="3624"/>
                  </a:cubicBezTo>
                  <a:close/>
                </a:path>
              </a:pathLst>
            </a:custGeom>
            <a:solidFill>
              <a:srgbClr val="7D4556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l" defTabSz="1828800"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87" name="Freeform 60"/>
            <p:cNvSpPr/>
            <p:nvPr/>
          </p:nvSpPr>
          <p:spPr>
            <a:xfrm>
              <a:off x="2874345" y="2465908"/>
              <a:ext cx="345283" cy="458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4" h="16345" extrusionOk="0">
                  <a:moveTo>
                    <a:pt x="20930" y="174"/>
                  </a:moveTo>
                  <a:cubicBezTo>
                    <a:pt x="21139" y="-314"/>
                    <a:pt x="21379" y="261"/>
                    <a:pt x="21464" y="1459"/>
                  </a:cubicBezTo>
                  <a:cubicBezTo>
                    <a:pt x="21549" y="2657"/>
                    <a:pt x="21449" y="4028"/>
                    <a:pt x="21240" y="4517"/>
                  </a:cubicBezTo>
                  <a:cubicBezTo>
                    <a:pt x="14076" y="21286"/>
                    <a:pt x="6741" y="18777"/>
                    <a:pt x="276" y="6030"/>
                  </a:cubicBezTo>
                  <a:cubicBezTo>
                    <a:pt x="62" y="5608"/>
                    <a:pt x="-51" y="4270"/>
                    <a:pt x="23" y="3045"/>
                  </a:cubicBezTo>
                  <a:cubicBezTo>
                    <a:pt x="96" y="1821"/>
                    <a:pt x="329" y="1171"/>
                    <a:pt x="542" y="1593"/>
                  </a:cubicBezTo>
                  <a:cubicBezTo>
                    <a:pt x="6837" y="13999"/>
                    <a:pt x="13978" y="16448"/>
                    <a:pt x="20930" y="174"/>
                  </a:cubicBezTo>
                  <a:close/>
                </a:path>
              </a:pathLst>
            </a:custGeom>
            <a:solidFill>
              <a:srgbClr val="965C56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l" defTabSz="1828800"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88" name="Freeform 61"/>
            <p:cNvSpPr/>
            <p:nvPr/>
          </p:nvSpPr>
          <p:spPr>
            <a:xfrm>
              <a:off x="3003277" y="2336402"/>
              <a:ext cx="64990" cy="312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418" y="0"/>
                  </a:moveTo>
                  <a:cubicBezTo>
                    <a:pt x="20627" y="0"/>
                    <a:pt x="21600" y="4836"/>
                    <a:pt x="21600" y="10816"/>
                  </a:cubicBezTo>
                  <a:cubicBezTo>
                    <a:pt x="21600" y="16178"/>
                    <a:pt x="20808" y="20646"/>
                    <a:pt x="19773" y="21475"/>
                  </a:cubicBezTo>
                  <a:lnTo>
                    <a:pt x="19418" y="21600"/>
                  </a:lnTo>
                  <a:lnTo>
                    <a:pt x="2182" y="21600"/>
                  </a:lnTo>
                  <a:cubicBezTo>
                    <a:pt x="979" y="21600"/>
                    <a:pt x="0" y="16760"/>
                    <a:pt x="0" y="10816"/>
                  </a:cubicBezTo>
                  <a:cubicBezTo>
                    <a:pt x="0" y="5455"/>
                    <a:pt x="792" y="987"/>
                    <a:pt x="1833" y="154"/>
                  </a:cubicBezTo>
                  <a:lnTo>
                    <a:pt x="2182" y="0"/>
                  </a:lnTo>
                  <a:lnTo>
                    <a:pt x="19418" y="0"/>
                  </a:lnTo>
                  <a:close/>
                </a:path>
              </a:pathLst>
            </a:custGeom>
            <a:solidFill>
              <a:srgbClr val="965C56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l" defTabSz="1828800"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89" name="Freeform 62"/>
            <p:cNvSpPr/>
            <p:nvPr/>
          </p:nvSpPr>
          <p:spPr>
            <a:xfrm>
              <a:off x="3016450" y="2417053"/>
              <a:ext cx="31269" cy="847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84" y="0"/>
                  </a:moveTo>
                  <a:cubicBezTo>
                    <a:pt x="16145" y="0"/>
                    <a:pt x="20613" y="607"/>
                    <a:pt x="21442" y="1406"/>
                  </a:cubicBezTo>
                  <a:lnTo>
                    <a:pt x="21600" y="1679"/>
                  </a:lnTo>
                  <a:lnTo>
                    <a:pt x="21600" y="19921"/>
                  </a:lnTo>
                  <a:cubicBezTo>
                    <a:pt x="21600" y="20849"/>
                    <a:pt x="16760" y="21600"/>
                    <a:pt x="10784" y="21600"/>
                  </a:cubicBezTo>
                  <a:cubicBezTo>
                    <a:pt x="5422" y="21600"/>
                    <a:pt x="954" y="20993"/>
                    <a:pt x="121" y="20194"/>
                  </a:cubicBezTo>
                  <a:lnTo>
                    <a:pt x="0" y="19921"/>
                  </a:lnTo>
                  <a:lnTo>
                    <a:pt x="0" y="1679"/>
                  </a:lnTo>
                  <a:cubicBezTo>
                    <a:pt x="0" y="751"/>
                    <a:pt x="4836" y="0"/>
                    <a:pt x="10784" y="0"/>
                  </a:cubicBezTo>
                  <a:close/>
                </a:path>
              </a:pathLst>
            </a:custGeom>
            <a:solidFill>
              <a:srgbClr val="965C56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l" defTabSz="1828800"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90" name="Freeform 63"/>
            <p:cNvSpPr/>
            <p:nvPr/>
          </p:nvSpPr>
          <p:spPr>
            <a:xfrm>
              <a:off x="3049770" y="2436802"/>
              <a:ext cx="31270" cy="674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36" h="21359" extrusionOk="0">
                  <a:moveTo>
                    <a:pt x="5738" y="20"/>
                  </a:moveTo>
                  <a:cubicBezTo>
                    <a:pt x="8994" y="-123"/>
                    <a:pt x="12043" y="512"/>
                    <a:pt x="12969" y="1469"/>
                  </a:cubicBezTo>
                  <a:lnTo>
                    <a:pt x="13198" y="1802"/>
                  </a:lnTo>
                  <a:lnTo>
                    <a:pt x="20675" y="18994"/>
                  </a:lnTo>
                  <a:cubicBezTo>
                    <a:pt x="21167" y="20135"/>
                    <a:pt x="18611" y="21186"/>
                    <a:pt x="14996" y="21341"/>
                  </a:cubicBezTo>
                  <a:cubicBezTo>
                    <a:pt x="11720" y="21477"/>
                    <a:pt x="8691" y="20847"/>
                    <a:pt x="7745" y="19885"/>
                  </a:cubicBezTo>
                  <a:lnTo>
                    <a:pt x="7519" y="19558"/>
                  </a:lnTo>
                  <a:lnTo>
                    <a:pt x="61" y="2360"/>
                  </a:lnTo>
                  <a:cubicBezTo>
                    <a:pt x="-433" y="1225"/>
                    <a:pt x="2106" y="174"/>
                    <a:pt x="5738" y="20"/>
                  </a:cubicBezTo>
                  <a:close/>
                </a:path>
              </a:pathLst>
            </a:custGeom>
            <a:solidFill>
              <a:srgbClr val="965C56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l" defTabSz="1828800"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91" name="Freeform 64"/>
            <p:cNvSpPr/>
            <p:nvPr/>
          </p:nvSpPr>
          <p:spPr>
            <a:xfrm>
              <a:off x="2974473" y="2454067"/>
              <a:ext cx="31269" cy="452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79" extrusionOk="0">
                  <a:moveTo>
                    <a:pt x="13667" y="0"/>
                  </a:moveTo>
                  <a:lnTo>
                    <a:pt x="14946" y="44"/>
                  </a:lnTo>
                  <a:cubicBezTo>
                    <a:pt x="18798" y="275"/>
                    <a:pt x="21553" y="1587"/>
                    <a:pt x="21600" y="3075"/>
                  </a:cubicBezTo>
                  <a:lnTo>
                    <a:pt x="21509" y="3581"/>
                  </a:lnTo>
                  <a:lnTo>
                    <a:pt x="15616" y="18737"/>
                  </a:lnTo>
                  <a:cubicBezTo>
                    <a:pt x="14967" y="20439"/>
                    <a:pt x="10956" y="21600"/>
                    <a:pt x="6678" y="21343"/>
                  </a:cubicBezTo>
                  <a:cubicBezTo>
                    <a:pt x="2823" y="21103"/>
                    <a:pt x="44" y="19801"/>
                    <a:pt x="0" y="18302"/>
                  </a:cubicBezTo>
                  <a:lnTo>
                    <a:pt x="112" y="17798"/>
                  </a:lnTo>
                  <a:lnTo>
                    <a:pt x="5984" y="2642"/>
                  </a:lnTo>
                  <a:cubicBezTo>
                    <a:pt x="6586" y="1117"/>
                    <a:pt x="9880" y="17"/>
                    <a:pt x="13667" y="0"/>
                  </a:cubicBezTo>
                  <a:close/>
                </a:path>
              </a:pathLst>
            </a:custGeom>
            <a:solidFill>
              <a:srgbClr val="965C56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l" defTabSz="1828800"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92" name="Freeform 65"/>
            <p:cNvSpPr/>
            <p:nvPr/>
          </p:nvSpPr>
          <p:spPr>
            <a:xfrm>
              <a:off x="3078135" y="2449136"/>
              <a:ext cx="31270" cy="501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40" h="21079" extrusionOk="0">
                  <a:moveTo>
                    <a:pt x="4310" y="94"/>
                  </a:moveTo>
                  <a:cubicBezTo>
                    <a:pt x="7112" y="-261"/>
                    <a:pt x="9964" y="416"/>
                    <a:pt x="11107" y="1631"/>
                  </a:cubicBezTo>
                  <a:lnTo>
                    <a:pt x="11422" y="2048"/>
                  </a:lnTo>
                  <a:lnTo>
                    <a:pt x="20141" y="17605"/>
                  </a:lnTo>
                  <a:cubicBezTo>
                    <a:pt x="20970" y="19078"/>
                    <a:pt x="19130" y="20590"/>
                    <a:pt x="16032" y="20985"/>
                  </a:cubicBezTo>
                  <a:cubicBezTo>
                    <a:pt x="13245" y="21339"/>
                    <a:pt x="10378" y="20662"/>
                    <a:pt x="9233" y="19449"/>
                  </a:cubicBezTo>
                  <a:lnTo>
                    <a:pt x="8918" y="19031"/>
                  </a:lnTo>
                  <a:lnTo>
                    <a:pt x="199" y="3474"/>
                  </a:lnTo>
                  <a:cubicBezTo>
                    <a:pt x="-630" y="2001"/>
                    <a:pt x="1210" y="488"/>
                    <a:pt x="4310" y="94"/>
                  </a:cubicBezTo>
                  <a:close/>
                </a:path>
              </a:pathLst>
            </a:custGeom>
            <a:solidFill>
              <a:srgbClr val="965C56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l" defTabSz="1828800"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93" name="Freeform 66"/>
            <p:cNvSpPr/>
            <p:nvPr/>
          </p:nvSpPr>
          <p:spPr>
            <a:xfrm>
              <a:off x="2600930" y="2094664"/>
              <a:ext cx="84740" cy="125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7" h="20707" extrusionOk="0">
                  <a:moveTo>
                    <a:pt x="1934" y="1943"/>
                  </a:moveTo>
                  <a:cubicBezTo>
                    <a:pt x="5595" y="-893"/>
                    <a:pt x="10439" y="-893"/>
                    <a:pt x="15004" y="3742"/>
                  </a:cubicBezTo>
                  <a:cubicBezTo>
                    <a:pt x="16873" y="6528"/>
                    <a:pt x="16708" y="8388"/>
                    <a:pt x="15080" y="10984"/>
                  </a:cubicBezTo>
                  <a:lnTo>
                    <a:pt x="14157" y="12396"/>
                  </a:lnTo>
                  <a:cubicBezTo>
                    <a:pt x="13183" y="13987"/>
                    <a:pt x="13245" y="15000"/>
                    <a:pt x="14863" y="16583"/>
                  </a:cubicBezTo>
                  <a:cubicBezTo>
                    <a:pt x="15340" y="17052"/>
                    <a:pt x="15894" y="17429"/>
                    <a:pt x="16504" y="17729"/>
                  </a:cubicBezTo>
                  <a:cubicBezTo>
                    <a:pt x="17611" y="18273"/>
                    <a:pt x="18713" y="18492"/>
                    <a:pt x="19451" y="18532"/>
                  </a:cubicBezTo>
                  <a:lnTo>
                    <a:pt x="19707" y="18541"/>
                  </a:lnTo>
                  <a:cubicBezTo>
                    <a:pt x="20625" y="18541"/>
                    <a:pt x="21367" y="19026"/>
                    <a:pt x="21367" y="19623"/>
                  </a:cubicBezTo>
                  <a:cubicBezTo>
                    <a:pt x="21367" y="20222"/>
                    <a:pt x="20625" y="20707"/>
                    <a:pt x="19707" y="20707"/>
                  </a:cubicBezTo>
                  <a:cubicBezTo>
                    <a:pt x="18330" y="20707"/>
                    <a:pt x="16419" y="20395"/>
                    <a:pt x="14513" y="19462"/>
                  </a:cubicBezTo>
                  <a:cubicBezTo>
                    <a:pt x="13604" y="19017"/>
                    <a:pt x="12795" y="18461"/>
                    <a:pt x="12104" y="17784"/>
                  </a:cubicBezTo>
                  <a:cubicBezTo>
                    <a:pt x="9966" y="15689"/>
                    <a:pt x="9744" y="14012"/>
                    <a:pt x="10856" y="11976"/>
                  </a:cubicBezTo>
                  <a:lnTo>
                    <a:pt x="11239" y="11339"/>
                  </a:lnTo>
                  <a:cubicBezTo>
                    <a:pt x="11305" y="11231"/>
                    <a:pt x="11423" y="11055"/>
                    <a:pt x="11740" y="10585"/>
                  </a:cubicBezTo>
                  <a:cubicBezTo>
                    <a:pt x="13306" y="8240"/>
                    <a:pt x="13514" y="6921"/>
                    <a:pt x="12090" y="4764"/>
                  </a:cubicBezTo>
                  <a:cubicBezTo>
                    <a:pt x="8926" y="1566"/>
                    <a:pt x="6759" y="1566"/>
                    <a:pt x="4470" y="3337"/>
                  </a:cubicBezTo>
                  <a:cubicBezTo>
                    <a:pt x="3836" y="3831"/>
                    <a:pt x="3377" y="4332"/>
                    <a:pt x="3159" y="4638"/>
                  </a:cubicBezTo>
                  <a:cubicBezTo>
                    <a:pt x="2767" y="5178"/>
                    <a:pt x="1778" y="5410"/>
                    <a:pt x="950" y="5157"/>
                  </a:cubicBezTo>
                  <a:cubicBezTo>
                    <a:pt x="122" y="4900"/>
                    <a:pt x="-233" y="4254"/>
                    <a:pt x="160" y="3714"/>
                  </a:cubicBezTo>
                  <a:cubicBezTo>
                    <a:pt x="491" y="3253"/>
                    <a:pt x="1083" y="2601"/>
                    <a:pt x="1934" y="1943"/>
                  </a:cubicBezTo>
                  <a:close/>
                </a:path>
              </a:pathLst>
            </a:custGeom>
            <a:solidFill>
              <a:srgbClr val="965C56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l" defTabSz="1828800"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94" name="Freeform 67"/>
            <p:cNvSpPr/>
            <p:nvPr/>
          </p:nvSpPr>
          <p:spPr>
            <a:xfrm>
              <a:off x="3386131" y="2094580"/>
              <a:ext cx="84729" cy="1258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9" h="20721" extrusionOk="0">
                  <a:moveTo>
                    <a:pt x="6487" y="3601"/>
                  </a:moveTo>
                  <a:cubicBezTo>
                    <a:pt x="10930" y="-879"/>
                    <a:pt x="15775" y="-879"/>
                    <a:pt x="19433" y="1954"/>
                  </a:cubicBezTo>
                  <a:cubicBezTo>
                    <a:pt x="20285" y="2615"/>
                    <a:pt x="20877" y="3267"/>
                    <a:pt x="21212" y="3728"/>
                  </a:cubicBezTo>
                  <a:cubicBezTo>
                    <a:pt x="21600" y="4268"/>
                    <a:pt x="21245" y="4914"/>
                    <a:pt x="20417" y="5167"/>
                  </a:cubicBezTo>
                  <a:cubicBezTo>
                    <a:pt x="19589" y="5424"/>
                    <a:pt x="18600" y="5192"/>
                    <a:pt x="18208" y="4652"/>
                  </a:cubicBezTo>
                  <a:cubicBezTo>
                    <a:pt x="17990" y="4346"/>
                    <a:pt x="17536" y="3845"/>
                    <a:pt x="16897" y="3351"/>
                  </a:cubicBezTo>
                  <a:cubicBezTo>
                    <a:pt x="14612" y="1580"/>
                    <a:pt x="12445" y="1580"/>
                    <a:pt x="9402" y="4624"/>
                  </a:cubicBezTo>
                  <a:cubicBezTo>
                    <a:pt x="7949" y="6790"/>
                    <a:pt x="8044" y="8084"/>
                    <a:pt x="9350" y="10170"/>
                  </a:cubicBezTo>
                  <a:lnTo>
                    <a:pt x="10287" y="11604"/>
                  </a:lnTo>
                  <a:cubicBezTo>
                    <a:pt x="11645" y="13816"/>
                    <a:pt x="11536" y="15574"/>
                    <a:pt x="9260" y="17798"/>
                  </a:cubicBezTo>
                  <a:cubicBezTo>
                    <a:pt x="8574" y="18475"/>
                    <a:pt x="7760" y="19034"/>
                    <a:pt x="6847" y="19479"/>
                  </a:cubicBezTo>
                  <a:cubicBezTo>
                    <a:pt x="4945" y="20409"/>
                    <a:pt x="3033" y="20721"/>
                    <a:pt x="1661" y="20721"/>
                  </a:cubicBezTo>
                  <a:cubicBezTo>
                    <a:pt x="743" y="20721"/>
                    <a:pt x="0" y="20236"/>
                    <a:pt x="0" y="19637"/>
                  </a:cubicBezTo>
                  <a:cubicBezTo>
                    <a:pt x="0" y="19099"/>
                    <a:pt x="601" y="18654"/>
                    <a:pt x="1391" y="18568"/>
                  </a:cubicBezTo>
                  <a:lnTo>
                    <a:pt x="1661" y="18555"/>
                  </a:lnTo>
                  <a:cubicBezTo>
                    <a:pt x="2380" y="18555"/>
                    <a:pt x="3615" y="18354"/>
                    <a:pt x="4860" y="17746"/>
                  </a:cubicBezTo>
                  <a:cubicBezTo>
                    <a:pt x="5470" y="17446"/>
                    <a:pt x="6023" y="17069"/>
                    <a:pt x="6501" y="16597"/>
                  </a:cubicBezTo>
                  <a:cubicBezTo>
                    <a:pt x="8011" y="15119"/>
                    <a:pt x="8167" y="14137"/>
                    <a:pt x="7386" y="12719"/>
                  </a:cubicBezTo>
                  <a:lnTo>
                    <a:pt x="6917" y="11955"/>
                  </a:lnTo>
                  <a:cubicBezTo>
                    <a:pt x="6842" y="11844"/>
                    <a:pt x="6738" y="11690"/>
                    <a:pt x="6586" y="11464"/>
                  </a:cubicBezTo>
                  <a:cubicBezTo>
                    <a:pt x="4689" y="8616"/>
                    <a:pt x="4386" y="6706"/>
                    <a:pt x="6487" y="3601"/>
                  </a:cubicBezTo>
                  <a:close/>
                </a:path>
              </a:pathLst>
            </a:custGeom>
            <a:solidFill>
              <a:srgbClr val="965C56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l" defTabSz="1828800"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95" name="Freeform 68"/>
            <p:cNvSpPr/>
            <p:nvPr/>
          </p:nvSpPr>
          <p:spPr>
            <a:xfrm>
              <a:off x="2628690" y="1614939"/>
              <a:ext cx="816606" cy="5877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25" h="18544" extrusionOk="0">
                  <a:moveTo>
                    <a:pt x="1229" y="17106"/>
                  </a:moveTo>
                  <a:cubicBezTo>
                    <a:pt x="1229" y="17106"/>
                    <a:pt x="-76" y="15340"/>
                    <a:pt x="576" y="13159"/>
                  </a:cubicBezTo>
                  <a:cubicBezTo>
                    <a:pt x="-565" y="10563"/>
                    <a:pt x="169" y="8071"/>
                    <a:pt x="1229" y="7136"/>
                  </a:cubicBezTo>
                  <a:cubicBezTo>
                    <a:pt x="902" y="4852"/>
                    <a:pt x="2125" y="801"/>
                    <a:pt x="4652" y="386"/>
                  </a:cubicBezTo>
                  <a:cubicBezTo>
                    <a:pt x="6140" y="1139"/>
                    <a:pt x="7912" y="1217"/>
                    <a:pt x="7912" y="1217"/>
                  </a:cubicBezTo>
                  <a:cubicBezTo>
                    <a:pt x="7912" y="1217"/>
                    <a:pt x="12151" y="-1898"/>
                    <a:pt x="15085" y="1840"/>
                  </a:cubicBezTo>
                  <a:cubicBezTo>
                    <a:pt x="18101" y="1425"/>
                    <a:pt x="19650" y="5786"/>
                    <a:pt x="19405" y="7344"/>
                  </a:cubicBezTo>
                  <a:cubicBezTo>
                    <a:pt x="21035" y="9940"/>
                    <a:pt x="19731" y="13886"/>
                    <a:pt x="19731" y="13886"/>
                  </a:cubicBezTo>
                  <a:cubicBezTo>
                    <a:pt x="19731" y="13886"/>
                    <a:pt x="19549" y="15413"/>
                    <a:pt x="18998" y="17521"/>
                  </a:cubicBezTo>
                  <a:cubicBezTo>
                    <a:pt x="18427" y="19702"/>
                    <a:pt x="18183" y="16898"/>
                    <a:pt x="18183" y="16275"/>
                  </a:cubicBezTo>
                  <a:cubicBezTo>
                    <a:pt x="18183" y="15652"/>
                    <a:pt x="16960" y="15133"/>
                    <a:pt x="17368" y="12329"/>
                  </a:cubicBezTo>
                  <a:cubicBezTo>
                    <a:pt x="15982" y="11082"/>
                    <a:pt x="16288" y="9162"/>
                    <a:pt x="16288" y="9162"/>
                  </a:cubicBezTo>
                  <a:cubicBezTo>
                    <a:pt x="16288" y="9162"/>
                    <a:pt x="15289" y="10460"/>
                    <a:pt x="12436" y="8694"/>
                  </a:cubicBezTo>
                  <a:cubicBezTo>
                    <a:pt x="10398" y="10875"/>
                    <a:pt x="7301" y="8694"/>
                    <a:pt x="7301" y="8694"/>
                  </a:cubicBezTo>
                  <a:cubicBezTo>
                    <a:pt x="7301" y="8694"/>
                    <a:pt x="4794" y="10226"/>
                    <a:pt x="3327" y="9084"/>
                  </a:cubicBezTo>
                  <a:cubicBezTo>
                    <a:pt x="3327" y="9084"/>
                    <a:pt x="3734" y="10641"/>
                    <a:pt x="2594" y="12822"/>
                  </a:cubicBezTo>
                  <a:cubicBezTo>
                    <a:pt x="3002" y="14899"/>
                    <a:pt x="1799" y="15859"/>
                    <a:pt x="2125" y="17106"/>
                  </a:cubicBezTo>
                  <a:cubicBezTo>
                    <a:pt x="2451" y="18352"/>
                    <a:pt x="1555" y="19598"/>
                    <a:pt x="1229" y="17106"/>
                  </a:cubicBezTo>
                  <a:close/>
                </a:path>
              </a:pathLst>
            </a:custGeom>
            <a:solidFill>
              <a:srgbClr val="7D4556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l" defTabSz="1828800"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96" name="Freeform 69"/>
            <p:cNvSpPr/>
            <p:nvPr/>
          </p:nvSpPr>
          <p:spPr>
            <a:xfrm>
              <a:off x="1963118" y="2288983"/>
              <a:ext cx="940478" cy="10466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101" h="19467" extrusionOk="0">
                  <a:moveTo>
                    <a:pt x="10797" y="17576"/>
                  </a:moveTo>
                  <a:cubicBezTo>
                    <a:pt x="10797" y="17576"/>
                    <a:pt x="13908" y="21143"/>
                    <a:pt x="17428" y="18478"/>
                  </a:cubicBezTo>
                  <a:cubicBezTo>
                    <a:pt x="21017" y="15760"/>
                    <a:pt x="17715" y="12263"/>
                    <a:pt x="17715" y="12263"/>
                  </a:cubicBezTo>
                  <a:cubicBezTo>
                    <a:pt x="17715" y="12263"/>
                    <a:pt x="15586" y="9745"/>
                    <a:pt x="12902" y="6774"/>
                  </a:cubicBezTo>
                  <a:cubicBezTo>
                    <a:pt x="10805" y="4451"/>
                    <a:pt x="9206" y="2662"/>
                    <a:pt x="7710" y="1293"/>
                  </a:cubicBezTo>
                  <a:cubicBezTo>
                    <a:pt x="6095" y="-184"/>
                    <a:pt x="3571" y="-457"/>
                    <a:pt x="1922" y="791"/>
                  </a:cubicBezTo>
                  <a:cubicBezTo>
                    <a:pt x="-583" y="2688"/>
                    <a:pt x="-361" y="4863"/>
                    <a:pt x="1005" y="6524"/>
                  </a:cubicBezTo>
                  <a:cubicBezTo>
                    <a:pt x="2333" y="8139"/>
                    <a:pt x="4199" y="10268"/>
                    <a:pt x="5706" y="12019"/>
                  </a:cubicBezTo>
                  <a:cubicBezTo>
                    <a:pt x="8605" y="15384"/>
                    <a:pt x="10797" y="17576"/>
                    <a:pt x="10797" y="17576"/>
                  </a:cubicBezTo>
                  <a:close/>
                </a:path>
              </a:pathLst>
            </a:custGeom>
            <a:solidFill>
              <a:srgbClr val="ADC6FF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l" defTabSz="1828800"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97" name="Freeform 70"/>
            <p:cNvSpPr/>
            <p:nvPr/>
          </p:nvSpPr>
          <p:spPr>
            <a:xfrm>
              <a:off x="1610603" y="1074469"/>
              <a:ext cx="314611" cy="5792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508" h="19400" extrusionOk="0">
                  <a:moveTo>
                    <a:pt x="958" y="11553"/>
                  </a:moveTo>
                  <a:cubicBezTo>
                    <a:pt x="958" y="11553"/>
                    <a:pt x="3604" y="18540"/>
                    <a:pt x="9348" y="19311"/>
                  </a:cubicBezTo>
                  <a:cubicBezTo>
                    <a:pt x="14549" y="20010"/>
                    <a:pt x="17012" y="16353"/>
                    <a:pt x="17012" y="16353"/>
                  </a:cubicBezTo>
                  <a:cubicBezTo>
                    <a:pt x="17012" y="16353"/>
                    <a:pt x="18368" y="13370"/>
                    <a:pt x="18292" y="9932"/>
                  </a:cubicBezTo>
                  <a:cubicBezTo>
                    <a:pt x="18243" y="7679"/>
                    <a:pt x="19270" y="3389"/>
                    <a:pt x="17237" y="3093"/>
                  </a:cubicBezTo>
                  <a:cubicBezTo>
                    <a:pt x="14588" y="2708"/>
                    <a:pt x="14795" y="7193"/>
                    <a:pt x="12974" y="7651"/>
                  </a:cubicBezTo>
                  <a:cubicBezTo>
                    <a:pt x="9286" y="8578"/>
                    <a:pt x="7655" y="1542"/>
                    <a:pt x="6315" y="482"/>
                  </a:cubicBezTo>
                  <a:cubicBezTo>
                    <a:pt x="3696" y="-1590"/>
                    <a:pt x="-2330" y="3186"/>
                    <a:pt x="958" y="11553"/>
                  </a:cubicBezTo>
                  <a:close/>
                </a:path>
              </a:pathLst>
            </a:custGeom>
            <a:solidFill>
              <a:srgbClr val="CE998A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l" defTabSz="1828800"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98" name="Freeform 71"/>
            <p:cNvSpPr/>
            <p:nvPr/>
          </p:nvSpPr>
          <p:spPr>
            <a:xfrm>
              <a:off x="1676700" y="1093143"/>
              <a:ext cx="58384" cy="2097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85" h="21492" extrusionOk="0">
                  <a:moveTo>
                    <a:pt x="2480" y="1"/>
                  </a:moveTo>
                  <a:cubicBezTo>
                    <a:pt x="3770" y="12"/>
                    <a:pt x="4785" y="324"/>
                    <a:pt x="4738" y="696"/>
                  </a:cubicBezTo>
                  <a:cubicBezTo>
                    <a:pt x="4217" y="5245"/>
                    <a:pt x="7242" y="10047"/>
                    <a:pt x="12619" y="14772"/>
                  </a:cubicBezTo>
                  <a:cubicBezTo>
                    <a:pt x="14355" y="16300"/>
                    <a:pt x="16219" y="17709"/>
                    <a:pt x="18082" y="18963"/>
                  </a:cubicBezTo>
                  <a:lnTo>
                    <a:pt x="19017" y="19580"/>
                  </a:lnTo>
                  <a:lnTo>
                    <a:pt x="20453" y="20468"/>
                  </a:lnTo>
                  <a:cubicBezTo>
                    <a:pt x="20480" y="20485"/>
                    <a:pt x="20507" y="20503"/>
                    <a:pt x="20534" y="20514"/>
                  </a:cubicBezTo>
                  <a:cubicBezTo>
                    <a:pt x="21115" y="20847"/>
                    <a:pt x="20654" y="21252"/>
                    <a:pt x="19499" y="21420"/>
                  </a:cubicBezTo>
                  <a:cubicBezTo>
                    <a:pt x="18343" y="21587"/>
                    <a:pt x="16934" y="21454"/>
                    <a:pt x="16353" y="21122"/>
                  </a:cubicBezTo>
                  <a:lnTo>
                    <a:pt x="15632" y="20689"/>
                  </a:lnTo>
                  <a:lnTo>
                    <a:pt x="14743" y="20132"/>
                  </a:lnTo>
                  <a:cubicBezTo>
                    <a:pt x="14436" y="19932"/>
                    <a:pt x="14108" y="19718"/>
                    <a:pt x="13774" y="19492"/>
                  </a:cubicBezTo>
                  <a:cubicBezTo>
                    <a:pt x="11864" y="18204"/>
                    <a:pt x="9954" y="16758"/>
                    <a:pt x="8171" y="15191"/>
                  </a:cubicBezTo>
                  <a:cubicBezTo>
                    <a:pt x="2641" y="10329"/>
                    <a:pt x="-485" y="5377"/>
                    <a:pt x="62" y="650"/>
                  </a:cubicBezTo>
                  <a:cubicBezTo>
                    <a:pt x="102" y="279"/>
                    <a:pt x="1185" y="-13"/>
                    <a:pt x="2480" y="1"/>
                  </a:cubicBezTo>
                  <a:close/>
                </a:path>
              </a:pathLst>
            </a:custGeom>
            <a:solidFill>
              <a:srgbClr val="965C56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l" defTabSz="1828800"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99" name="Freeform 72"/>
            <p:cNvSpPr/>
            <p:nvPr/>
          </p:nvSpPr>
          <p:spPr>
            <a:xfrm>
              <a:off x="1636330" y="1127702"/>
              <a:ext cx="51899" cy="2123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1" h="21485" extrusionOk="0">
                  <a:moveTo>
                    <a:pt x="3024" y="2"/>
                  </a:moveTo>
                  <a:cubicBezTo>
                    <a:pt x="4498" y="31"/>
                    <a:pt x="5597" y="350"/>
                    <a:pt x="5483" y="716"/>
                  </a:cubicBezTo>
                  <a:lnTo>
                    <a:pt x="5429" y="996"/>
                  </a:lnTo>
                  <a:cubicBezTo>
                    <a:pt x="5178" y="2556"/>
                    <a:pt x="5551" y="4751"/>
                    <a:pt x="7078" y="7473"/>
                  </a:cubicBezTo>
                  <a:cubicBezTo>
                    <a:pt x="9362" y="11568"/>
                    <a:pt x="13813" y="15973"/>
                    <a:pt x="20944" y="20581"/>
                  </a:cubicBezTo>
                  <a:cubicBezTo>
                    <a:pt x="21471" y="20924"/>
                    <a:pt x="20784" y="21310"/>
                    <a:pt x="19402" y="21441"/>
                  </a:cubicBezTo>
                  <a:cubicBezTo>
                    <a:pt x="18027" y="21574"/>
                    <a:pt x="16478" y="21401"/>
                    <a:pt x="15943" y="21059"/>
                  </a:cubicBezTo>
                  <a:cubicBezTo>
                    <a:pt x="8667" y="16353"/>
                    <a:pt x="4116" y="11849"/>
                    <a:pt x="1772" y="7655"/>
                  </a:cubicBezTo>
                  <a:cubicBezTo>
                    <a:pt x="314" y="5039"/>
                    <a:pt x="-129" y="2884"/>
                    <a:pt x="31" y="1278"/>
                  </a:cubicBezTo>
                  <a:lnTo>
                    <a:pt x="115" y="741"/>
                  </a:lnTo>
                  <a:cubicBezTo>
                    <a:pt x="131" y="686"/>
                    <a:pt x="139" y="644"/>
                    <a:pt x="146" y="614"/>
                  </a:cubicBezTo>
                  <a:cubicBezTo>
                    <a:pt x="261" y="247"/>
                    <a:pt x="1550" y="-26"/>
                    <a:pt x="3024" y="2"/>
                  </a:cubicBezTo>
                  <a:close/>
                </a:path>
              </a:pathLst>
            </a:custGeom>
            <a:solidFill>
              <a:srgbClr val="965C56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l" defTabSz="1828800"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00" name="Freeform 73"/>
            <p:cNvSpPr/>
            <p:nvPr/>
          </p:nvSpPr>
          <p:spPr>
            <a:xfrm>
              <a:off x="1609537" y="1225989"/>
              <a:ext cx="46972" cy="1606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6" h="21428" extrusionOk="0">
                  <a:moveTo>
                    <a:pt x="2606" y="6"/>
                  </a:moveTo>
                  <a:cubicBezTo>
                    <a:pt x="4226" y="-49"/>
                    <a:pt x="5678" y="296"/>
                    <a:pt x="5864" y="779"/>
                  </a:cubicBezTo>
                  <a:cubicBezTo>
                    <a:pt x="7392" y="4769"/>
                    <a:pt x="9475" y="8386"/>
                    <a:pt x="11969" y="11627"/>
                  </a:cubicBezTo>
                  <a:cubicBezTo>
                    <a:pt x="13909" y="14153"/>
                    <a:pt x="15983" y="16305"/>
                    <a:pt x="18057" y="18090"/>
                  </a:cubicBezTo>
                  <a:lnTo>
                    <a:pt x="18897" y="18791"/>
                  </a:lnTo>
                  <a:cubicBezTo>
                    <a:pt x="19166" y="19011"/>
                    <a:pt x="19426" y="19216"/>
                    <a:pt x="19670" y="19406"/>
                  </a:cubicBezTo>
                  <a:lnTo>
                    <a:pt x="20660" y="20124"/>
                  </a:lnTo>
                  <a:cubicBezTo>
                    <a:pt x="20703" y="20147"/>
                    <a:pt x="20729" y="20167"/>
                    <a:pt x="20753" y="20182"/>
                  </a:cubicBezTo>
                  <a:cubicBezTo>
                    <a:pt x="21434" y="20622"/>
                    <a:pt x="20795" y="21143"/>
                    <a:pt x="19317" y="21346"/>
                  </a:cubicBezTo>
                  <a:cubicBezTo>
                    <a:pt x="17839" y="21551"/>
                    <a:pt x="16092" y="21359"/>
                    <a:pt x="15412" y="20920"/>
                  </a:cubicBezTo>
                  <a:lnTo>
                    <a:pt x="14799" y="20498"/>
                  </a:lnTo>
                  <a:lnTo>
                    <a:pt x="14581" y="20337"/>
                  </a:lnTo>
                  <a:cubicBezTo>
                    <a:pt x="13951" y="19869"/>
                    <a:pt x="13245" y="19313"/>
                    <a:pt x="12489" y="18663"/>
                  </a:cubicBezTo>
                  <a:cubicBezTo>
                    <a:pt x="10357" y="16818"/>
                    <a:pt x="8223" y="14606"/>
                    <a:pt x="6233" y="12020"/>
                  </a:cubicBezTo>
                  <a:cubicBezTo>
                    <a:pt x="3688" y="8714"/>
                    <a:pt x="1572" y="5032"/>
                    <a:pt x="19" y="977"/>
                  </a:cubicBezTo>
                  <a:cubicBezTo>
                    <a:pt x="-166" y="497"/>
                    <a:pt x="992" y="61"/>
                    <a:pt x="2606" y="6"/>
                  </a:cubicBezTo>
                  <a:close/>
                </a:path>
              </a:pathLst>
            </a:custGeom>
            <a:solidFill>
              <a:srgbClr val="965C56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l" defTabSz="1828800"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01" name="Freeform 74"/>
            <p:cNvSpPr/>
            <p:nvPr/>
          </p:nvSpPr>
          <p:spPr>
            <a:xfrm>
              <a:off x="1697710" y="1616859"/>
              <a:ext cx="675045" cy="10859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45" h="20090" extrusionOk="0">
                  <a:moveTo>
                    <a:pt x="18752" y="13984"/>
                  </a:moveTo>
                  <a:cubicBezTo>
                    <a:pt x="18752" y="13984"/>
                    <a:pt x="21110" y="18386"/>
                    <a:pt x="15506" y="19785"/>
                  </a:cubicBezTo>
                  <a:cubicBezTo>
                    <a:pt x="9726" y="21228"/>
                    <a:pt x="7162" y="17073"/>
                    <a:pt x="7162" y="17073"/>
                  </a:cubicBezTo>
                  <a:cubicBezTo>
                    <a:pt x="7162" y="17073"/>
                    <a:pt x="5470" y="14121"/>
                    <a:pt x="3359" y="10488"/>
                  </a:cubicBezTo>
                  <a:cubicBezTo>
                    <a:pt x="2070" y="8270"/>
                    <a:pt x="723" y="5802"/>
                    <a:pt x="141" y="3920"/>
                  </a:cubicBezTo>
                  <a:cubicBezTo>
                    <a:pt x="-490" y="1882"/>
                    <a:pt x="1040" y="1281"/>
                    <a:pt x="3842" y="582"/>
                  </a:cubicBezTo>
                  <a:cubicBezTo>
                    <a:pt x="7169" y="-248"/>
                    <a:pt x="8675" y="-372"/>
                    <a:pt x="10228" y="1434"/>
                  </a:cubicBezTo>
                  <a:cubicBezTo>
                    <a:pt x="11708" y="3157"/>
                    <a:pt x="13223" y="5625"/>
                    <a:pt x="14530" y="7504"/>
                  </a:cubicBezTo>
                  <a:cubicBezTo>
                    <a:pt x="17022" y="11085"/>
                    <a:pt x="18752" y="13984"/>
                    <a:pt x="18752" y="13984"/>
                  </a:cubicBezTo>
                  <a:close/>
                </a:path>
              </a:pathLst>
            </a:custGeom>
            <a:solidFill>
              <a:srgbClr val="ADC6FF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l" defTabSz="1828800"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02" name="Freeform 75"/>
            <p:cNvSpPr/>
            <p:nvPr/>
          </p:nvSpPr>
          <p:spPr>
            <a:xfrm>
              <a:off x="1691921" y="1526807"/>
              <a:ext cx="302747" cy="247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7637"/>
                  </a:moveTo>
                  <a:lnTo>
                    <a:pt x="16216" y="0"/>
                  </a:lnTo>
                  <a:lnTo>
                    <a:pt x="21600" y="12862"/>
                  </a:lnTo>
                  <a:lnTo>
                    <a:pt x="3048" y="21600"/>
                  </a:lnTo>
                  <a:lnTo>
                    <a:pt x="0" y="7637"/>
                  </a:lnTo>
                  <a:close/>
                </a:path>
              </a:pathLst>
            </a:custGeom>
            <a:solidFill>
              <a:srgbClr val="ADC6FF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l" defTabSz="1828800"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03" name="Freeform 76"/>
            <p:cNvSpPr/>
            <p:nvPr/>
          </p:nvSpPr>
          <p:spPr>
            <a:xfrm>
              <a:off x="3233930" y="2288983"/>
              <a:ext cx="940476" cy="10466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101" h="19467" extrusionOk="0">
                  <a:moveTo>
                    <a:pt x="8304" y="17576"/>
                  </a:moveTo>
                  <a:cubicBezTo>
                    <a:pt x="8304" y="17576"/>
                    <a:pt x="5193" y="21143"/>
                    <a:pt x="1673" y="18478"/>
                  </a:cubicBezTo>
                  <a:cubicBezTo>
                    <a:pt x="-1916" y="15760"/>
                    <a:pt x="1386" y="12263"/>
                    <a:pt x="1386" y="12263"/>
                  </a:cubicBezTo>
                  <a:cubicBezTo>
                    <a:pt x="1386" y="12263"/>
                    <a:pt x="3515" y="9745"/>
                    <a:pt x="6198" y="6774"/>
                  </a:cubicBezTo>
                  <a:cubicBezTo>
                    <a:pt x="8296" y="4451"/>
                    <a:pt x="9895" y="2662"/>
                    <a:pt x="11391" y="1293"/>
                  </a:cubicBezTo>
                  <a:cubicBezTo>
                    <a:pt x="13006" y="-184"/>
                    <a:pt x="15530" y="-457"/>
                    <a:pt x="17179" y="791"/>
                  </a:cubicBezTo>
                  <a:cubicBezTo>
                    <a:pt x="19684" y="2688"/>
                    <a:pt x="19462" y="4863"/>
                    <a:pt x="18096" y="6524"/>
                  </a:cubicBezTo>
                  <a:cubicBezTo>
                    <a:pt x="16768" y="8139"/>
                    <a:pt x="14902" y="10268"/>
                    <a:pt x="13395" y="12019"/>
                  </a:cubicBezTo>
                  <a:cubicBezTo>
                    <a:pt x="10496" y="15384"/>
                    <a:pt x="8304" y="17576"/>
                    <a:pt x="8304" y="17576"/>
                  </a:cubicBezTo>
                  <a:close/>
                </a:path>
              </a:pathLst>
            </a:custGeom>
            <a:solidFill>
              <a:srgbClr val="ADC6FF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l" defTabSz="1828800"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04" name="Freeform 77"/>
            <p:cNvSpPr/>
            <p:nvPr/>
          </p:nvSpPr>
          <p:spPr>
            <a:xfrm>
              <a:off x="4212309" y="1074469"/>
              <a:ext cx="314613" cy="5792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508" h="19400" extrusionOk="0">
                  <a:moveTo>
                    <a:pt x="17550" y="11553"/>
                  </a:moveTo>
                  <a:cubicBezTo>
                    <a:pt x="17550" y="11553"/>
                    <a:pt x="14904" y="18540"/>
                    <a:pt x="9160" y="19311"/>
                  </a:cubicBezTo>
                  <a:cubicBezTo>
                    <a:pt x="3960" y="20010"/>
                    <a:pt x="1495" y="16353"/>
                    <a:pt x="1495" y="16353"/>
                  </a:cubicBezTo>
                  <a:cubicBezTo>
                    <a:pt x="1495" y="16353"/>
                    <a:pt x="140" y="13370"/>
                    <a:pt x="215" y="9932"/>
                  </a:cubicBezTo>
                  <a:cubicBezTo>
                    <a:pt x="266" y="7679"/>
                    <a:pt x="-762" y="3389"/>
                    <a:pt x="1271" y="3093"/>
                  </a:cubicBezTo>
                  <a:cubicBezTo>
                    <a:pt x="3920" y="2708"/>
                    <a:pt x="3713" y="7193"/>
                    <a:pt x="5534" y="7651"/>
                  </a:cubicBezTo>
                  <a:cubicBezTo>
                    <a:pt x="9222" y="8578"/>
                    <a:pt x="10852" y="1542"/>
                    <a:pt x="12193" y="482"/>
                  </a:cubicBezTo>
                  <a:cubicBezTo>
                    <a:pt x="14812" y="-1590"/>
                    <a:pt x="20838" y="3186"/>
                    <a:pt x="17550" y="11553"/>
                  </a:cubicBezTo>
                  <a:close/>
                </a:path>
              </a:pathLst>
            </a:custGeom>
            <a:solidFill>
              <a:srgbClr val="CE998A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l" defTabSz="1828800"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05" name="Freeform 78"/>
            <p:cNvSpPr/>
            <p:nvPr/>
          </p:nvSpPr>
          <p:spPr>
            <a:xfrm>
              <a:off x="4402442" y="1093143"/>
              <a:ext cx="58382" cy="2097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84" h="21492" extrusionOk="0">
                  <a:moveTo>
                    <a:pt x="18304" y="1"/>
                  </a:moveTo>
                  <a:cubicBezTo>
                    <a:pt x="19600" y="-13"/>
                    <a:pt x="20682" y="279"/>
                    <a:pt x="20722" y="650"/>
                  </a:cubicBezTo>
                  <a:cubicBezTo>
                    <a:pt x="21270" y="5377"/>
                    <a:pt x="18143" y="10329"/>
                    <a:pt x="12614" y="15191"/>
                  </a:cubicBezTo>
                  <a:cubicBezTo>
                    <a:pt x="10831" y="16758"/>
                    <a:pt x="8920" y="18204"/>
                    <a:pt x="7010" y="19492"/>
                  </a:cubicBezTo>
                  <a:lnTo>
                    <a:pt x="6041" y="20132"/>
                  </a:lnTo>
                  <a:lnTo>
                    <a:pt x="5153" y="20689"/>
                  </a:lnTo>
                  <a:cubicBezTo>
                    <a:pt x="4813" y="20899"/>
                    <a:pt x="4565" y="21045"/>
                    <a:pt x="4432" y="21122"/>
                  </a:cubicBezTo>
                  <a:cubicBezTo>
                    <a:pt x="3851" y="21454"/>
                    <a:pt x="2442" y="21587"/>
                    <a:pt x="1286" y="21420"/>
                  </a:cubicBezTo>
                  <a:cubicBezTo>
                    <a:pt x="130" y="21252"/>
                    <a:pt x="-330" y="20847"/>
                    <a:pt x="251" y="20514"/>
                  </a:cubicBezTo>
                  <a:lnTo>
                    <a:pt x="731" y="20230"/>
                  </a:lnTo>
                  <a:lnTo>
                    <a:pt x="912" y="20118"/>
                  </a:lnTo>
                  <a:cubicBezTo>
                    <a:pt x="1453" y="19787"/>
                    <a:pt x="2054" y="19399"/>
                    <a:pt x="2702" y="18963"/>
                  </a:cubicBezTo>
                  <a:cubicBezTo>
                    <a:pt x="4565" y="17709"/>
                    <a:pt x="6429" y="16300"/>
                    <a:pt x="8165" y="14772"/>
                  </a:cubicBezTo>
                  <a:cubicBezTo>
                    <a:pt x="13542" y="10047"/>
                    <a:pt x="16567" y="5245"/>
                    <a:pt x="16047" y="696"/>
                  </a:cubicBezTo>
                  <a:cubicBezTo>
                    <a:pt x="16000" y="324"/>
                    <a:pt x="17015" y="12"/>
                    <a:pt x="18304" y="1"/>
                  </a:cubicBezTo>
                  <a:close/>
                </a:path>
              </a:pathLst>
            </a:custGeom>
            <a:solidFill>
              <a:srgbClr val="965C56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l" defTabSz="1828800"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06" name="Freeform 79"/>
            <p:cNvSpPr/>
            <p:nvPr/>
          </p:nvSpPr>
          <p:spPr>
            <a:xfrm>
              <a:off x="4449294" y="1127702"/>
              <a:ext cx="51892" cy="2123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6" h="21485" extrusionOk="0">
                  <a:moveTo>
                    <a:pt x="18052" y="2"/>
                  </a:moveTo>
                  <a:cubicBezTo>
                    <a:pt x="19523" y="-26"/>
                    <a:pt x="20809" y="247"/>
                    <a:pt x="20924" y="614"/>
                  </a:cubicBezTo>
                  <a:lnTo>
                    <a:pt x="20992" y="942"/>
                  </a:lnTo>
                  <a:cubicBezTo>
                    <a:pt x="21251" y="2579"/>
                    <a:pt x="20863" y="4853"/>
                    <a:pt x="19302" y="7655"/>
                  </a:cubicBezTo>
                  <a:cubicBezTo>
                    <a:pt x="16963" y="11849"/>
                    <a:pt x="12424" y="16353"/>
                    <a:pt x="5165" y="21059"/>
                  </a:cubicBezTo>
                  <a:cubicBezTo>
                    <a:pt x="4632" y="21401"/>
                    <a:pt x="3086" y="21574"/>
                    <a:pt x="1715" y="21441"/>
                  </a:cubicBezTo>
                  <a:cubicBezTo>
                    <a:pt x="337" y="21310"/>
                    <a:pt x="-349" y="20924"/>
                    <a:pt x="177" y="20581"/>
                  </a:cubicBezTo>
                  <a:cubicBezTo>
                    <a:pt x="7290" y="15973"/>
                    <a:pt x="11730" y="11568"/>
                    <a:pt x="14008" y="7473"/>
                  </a:cubicBezTo>
                  <a:cubicBezTo>
                    <a:pt x="15425" y="4933"/>
                    <a:pt x="15851" y="2850"/>
                    <a:pt x="15699" y="1316"/>
                  </a:cubicBezTo>
                  <a:lnTo>
                    <a:pt x="15654" y="996"/>
                  </a:lnTo>
                  <a:cubicBezTo>
                    <a:pt x="15631" y="853"/>
                    <a:pt x="15608" y="760"/>
                    <a:pt x="15600" y="716"/>
                  </a:cubicBezTo>
                  <a:cubicBezTo>
                    <a:pt x="15486" y="350"/>
                    <a:pt x="16582" y="31"/>
                    <a:pt x="18052" y="2"/>
                  </a:cubicBezTo>
                  <a:close/>
                </a:path>
              </a:pathLst>
            </a:custGeom>
            <a:solidFill>
              <a:srgbClr val="965C56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l" defTabSz="1828800"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07" name="Freeform 80"/>
            <p:cNvSpPr/>
            <p:nvPr/>
          </p:nvSpPr>
          <p:spPr>
            <a:xfrm>
              <a:off x="4481015" y="1225993"/>
              <a:ext cx="46973" cy="1606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7" h="21477" extrusionOk="0">
                  <a:moveTo>
                    <a:pt x="18421" y="5"/>
                  </a:moveTo>
                  <a:cubicBezTo>
                    <a:pt x="20034" y="60"/>
                    <a:pt x="21192" y="497"/>
                    <a:pt x="21008" y="978"/>
                  </a:cubicBezTo>
                  <a:cubicBezTo>
                    <a:pt x="19454" y="5045"/>
                    <a:pt x="17338" y="8733"/>
                    <a:pt x="14793" y="12047"/>
                  </a:cubicBezTo>
                  <a:cubicBezTo>
                    <a:pt x="13029" y="14350"/>
                    <a:pt x="11139" y="16359"/>
                    <a:pt x="9241" y="18075"/>
                  </a:cubicBezTo>
                  <a:lnTo>
                    <a:pt x="8536" y="18705"/>
                  </a:lnTo>
                  <a:cubicBezTo>
                    <a:pt x="7931" y="19227"/>
                    <a:pt x="7360" y="19689"/>
                    <a:pt x="6831" y="20092"/>
                  </a:cubicBezTo>
                  <a:lnTo>
                    <a:pt x="6033" y="20682"/>
                  </a:lnTo>
                  <a:cubicBezTo>
                    <a:pt x="5848" y="20810"/>
                    <a:pt x="5714" y="20905"/>
                    <a:pt x="5613" y="20968"/>
                  </a:cubicBezTo>
                  <a:cubicBezTo>
                    <a:pt x="4933" y="21407"/>
                    <a:pt x="3177" y="21600"/>
                    <a:pt x="1708" y="21394"/>
                  </a:cubicBezTo>
                  <a:cubicBezTo>
                    <a:pt x="230" y="21191"/>
                    <a:pt x="-408" y="20669"/>
                    <a:pt x="272" y="20228"/>
                  </a:cubicBezTo>
                  <a:lnTo>
                    <a:pt x="792" y="19869"/>
                  </a:lnTo>
                  <a:lnTo>
                    <a:pt x="986" y="19723"/>
                  </a:lnTo>
                  <a:cubicBezTo>
                    <a:pt x="1582" y="19285"/>
                    <a:pt x="2246" y="18753"/>
                    <a:pt x="2968" y="18131"/>
                  </a:cubicBezTo>
                  <a:cubicBezTo>
                    <a:pt x="5042" y="16342"/>
                    <a:pt x="7116" y="14184"/>
                    <a:pt x="9056" y="11655"/>
                  </a:cubicBezTo>
                  <a:cubicBezTo>
                    <a:pt x="11551" y="8404"/>
                    <a:pt x="13633" y="4779"/>
                    <a:pt x="15162" y="780"/>
                  </a:cubicBezTo>
                  <a:cubicBezTo>
                    <a:pt x="15330" y="346"/>
                    <a:pt x="16523" y="23"/>
                    <a:pt x="17942" y="0"/>
                  </a:cubicBezTo>
                  <a:lnTo>
                    <a:pt x="18421" y="5"/>
                  </a:lnTo>
                  <a:close/>
                </a:path>
              </a:pathLst>
            </a:custGeom>
            <a:solidFill>
              <a:srgbClr val="965C56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l" defTabSz="1828800"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08" name="Freeform 81"/>
            <p:cNvSpPr/>
            <p:nvPr/>
          </p:nvSpPr>
          <p:spPr>
            <a:xfrm>
              <a:off x="3764770" y="1616859"/>
              <a:ext cx="675046" cy="10859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45" h="20090" extrusionOk="0">
                  <a:moveTo>
                    <a:pt x="492" y="13984"/>
                  </a:moveTo>
                  <a:cubicBezTo>
                    <a:pt x="492" y="13984"/>
                    <a:pt x="-1866" y="18386"/>
                    <a:pt x="3738" y="19785"/>
                  </a:cubicBezTo>
                  <a:cubicBezTo>
                    <a:pt x="9518" y="21228"/>
                    <a:pt x="12082" y="17073"/>
                    <a:pt x="12082" y="17073"/>
                  </a:cubicBezTo>
                  <a:cubicBezTo>
                    <a:pt x="12082" y="17073"/>
                    <a:pt x="13774" y="14121"/>
                    <a:pt x="15885" y="10488"/>
                  </a:cubicBezTo>
                  <a:cubicBezTo>
                    <a:pt x="17174" y="8270"/>
                    <a:pt x="18521" y="5802"/>
                    <a:pt x="19103" y="3920"/>
                  </a:cubicBezTo>
                  <a:cubicBezTo>
                    <a:pt x="19734" y="1882"/>
                    <a:pt x="18204" y="1281"/>
                    <a:pt x="15402" y="582"/>
                  </a:cubicBezTo>
                  <a:cubicBezTo>
                    <a:pt x="12075" y="-248"/>
                    <a:pt x="10569" y="-372"/>
                    <a:pt x="9016" y="1434"/>
                  </a:cubicBezTo>
                  <a:cubicBezTo>
                    <a:pt x="7536" y="3157"/>
                    <a:pt x="6021" y="5625"/>
                    <a:pt x="4714" y="7504"/>
                  </a:cubicBezTo>
                  <a:cubicBezTo>
                    <a:pt x="2222" y="11085"/>
                    <a:pt x="492" y="13984"/>
                    <a:pt x="492" y="13984"/>
                  </a:cubicBezTo>
                  <a:close/>
                </a:path>
              </a:pathLst>
            </a:custGeom>
            <a:solidFill>
              <a:srgbClr val="ADC6FF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l" defTabSz="1828800"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09" name="Freeform 82"/>
            <p:cNvSpPr/>
            <p:nvPr/>
          </p:nvSpPr>
          <p:spPr>
            <a:xfrm>
              <a:off x="4142858" y="1526807"/>
              <a:ext cx="302747" cy="247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7637"/>
                  </a:moveTo>
                  <a:lnTo>
                    <a:pt x="5384" y="0"/>
                  </a:lnTo>
                  <a:lnTo>
                    <a:pt x="0" y="12862"/>
                  </a:lnTo>
                  <a:lnTo>
                    <a:pt x="18552" y="21600"/>
                  </a:lnTo>
                  <a:lnTo>
                    <a:pt x="21600" y="7637"/>
                  </a:lnTo>
                  <a:close/>
                </a:path>
              </a:pathLst>
            </a:custGeom>
            <a:solidFill>
              <a:srgbClr val="ADC6FF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l" defTabSz="1828800"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10" name="Freeform 83"/>
            <p:cNvSpPr/>
            <p:nvPr/>
          </p:nvSpPr>
          <p:spPr>
            <a:xfrm>
              <a:off x="2563425" y="4057611"/>
              <a:ext cx="890117" cy="312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437" y="0"/>
                  </a:moveTo>
                  <a:cubicBezTo>
                    <a:pt x="21527" y="0"/>
                    <a:pt x="21600" y="4851"/>
                    <a:pt x="21600" y="10814"/>
                  </a:cubicBezTo>
                  <a:cubicBezTo>
                    <a:pt x="21600" y="16179"/>
                    <a:pt x="21541" y="20639"/>
                    <a:pt x="21463" y="21481"/>
                  </a:cubicBezTo>
                  <a:lnTo>
                    <a:pt x="21437" y="21600"/>
                  </a:lnTo>
                  <a:lnTo>
                    <a:pt x="163" y="21600"/>
                  </a:lnTo>
                  <a:cubicBezTo>
                    <a:pt x="73" y="21600"/>
                    <a:pt x="0" y="16780"/>
                    <a:pt x="0" y="10814"/>
                  </a:cubicBezTo>
                  <a:cubicBezTo>
                    <a:pt x="0" y="5452"/>
                    <a:pt x="59" y="992"/>
                    <a:pt x="137" y="150"/>
                  </a:cubicBezTo>
                  <a:lnTo>
                    <a:pt x="163" y="0"/>
                  </a:lnTo>
                  <a:lnTo>
                    <a:pt x="21437" y="0"/>
                  </a:lnTo>
                  <a:close/>
                </a:path>
              </a:pathLst>
            </a:custGeom>
            <a:solidFill>
              <a:srgbClr val="1D39C4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l" defTabSz="1828800"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11" name="Freeform 84"/>
            <p:cNvSpPr/>
            <p:nvPr/>
          </p:nvSpPr>
          <p:spPr>
            <a:xfrm>
              <a:off x="2545883" y="4180346"/>
              <a:ext cx="907659" cy="312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440" y="0"/>
                  </a:moveTo>
                  <a:cubicBezTo>
                    <a:pt x="21529" y="0"/>
                    <a:pt x="21600" y="4851"/>
                    <a:pt x="21600" y="10816"/>
                  </a:cubicBezTo>
                  <a:cubicBezTo>
                    <a:pt x="21600" y="16176"/>
                    <a:pt x="21542" y="20635"/>
                    <a:pt x="21466" y="21477"/>
                  </a:cubicBezTo>
                  <a:lnTo>
                    <a:pt x="21440" y="21600"/>
                  </a:lnTo>
                  <a:lnTo>
                    <a:pt x="160" y="21600"/>
                  </a:lnTo>
                  <a:cubicBezTo>
                    <a:pt x="72" y="21600"/>
                    <a:pt x="0" y="16777"/>
                    <a:pt x="0" y="10816"/>
                  </a:cubicBezTo>
                  <a:cubicBezTo>
                    <a:pt x="0" y="5451"/>
                    <a:pt x="58" y="992"/>
                    <a:pt x="134" y="150"/>
                  </a:cubicBezTo>
                  <a:lnTo>
                    <a:pt x="160" y="0"/>
                  </a:lnTo>
                  <a:lnTo>
                    <a:pt x="21440" y="0"/>
                  </a:lnTo>
                  <a:close/>
                </a:path>
              </a:pathLst>
            </a:custGeom>
            <a:solidFill>
              <a:srgbClr val="1D39C4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l" defTabSz="1828800"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12" name="Freeform 85"/>
            <p:cNvSpPr/>
            <p:nvPr/>
          </p:nvSpPr>
          <p:spPr>
            <a:xfrm>
              <a:off x="764842" y="2211713"/>
              <a:ext cx="31269" cy="1381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8" y="21600"/>
                  </a:moveTo>
                  <a:cubicBezTo>
                    <a:pt x="4822" y="21600"/>
                    <a:pt x="0" y="20969"/>
                    <a:pt x="0" y="20192"/>
                  </a:cubicBezTo>
                  <a:lnTo>
                    <a:pt x="0" y="1408"/>
                  </a:lnTo>
                  <a:cubicBezTo>
                    <a:pt x="0" y="631"/>
                    <a:pt x="4822" y="0"/>
                    <a:pt x="10798" y="0"/>
                  </a:cubicBezTo>
                  <a:cubicBezTo>
                    <a:pt x="16756" y="0"/>
                    <a:pt x="21600" y="631"/>
                    <a:pt x="21600" y="1408"/>
                  </a:cubicBezTo>
                  <a:lnTo>
                    <a:pt x="21600" y="20192"/>
                  </a:lnTo>
                  <a:cubicBezTo>
                    <a:pt x="21600" y="20969"/>
                    <a:pt x="16756" y="21600"/>
                    <a:pt x="10798" y="21600"/>
                  </a:cubicBezTo>
                  <a:close/>
                </a:path>
              </a:pathLst>
            </a:custGeom>
            <a:solidFill>
              <a:srgbClr val="3A81E5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l" defTabSz="1828800"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13" name="Freeform 86"/>
            <p:cNvSpPr/>
            <p:nvPr/>
          </p:nvSpPr>
          <p:spPr>
            <a:xfrm>
              <a:off x="619465" y="2251723"/>
              <a:ext cx="79075" cy="1228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4" h="21377" extrusionOk="0">
                  <a:moveTo>
                    <a:pt x="18504" y="21377"/>
                  </a:moveTo>
                  <a:cubicBezTo>
                    <a:pt x="17671" y="21377"/>
                    <a:pt x="16858" y="21093"/>
                    <a:pt x="16411" y="20587"/>
                  </a:cubicBezTo>
                  <a:lnTo>
                    <a:pt x="324" y="2368"/>
                  </a:lnTo>
                  <a:cubicBezTo>
                    <a:pt x="-341" y="1611"/>
                    <a:pt x="51" y="648"/>
                    <a:pt x="1207" y="211"/>
                  </a:cubicBezTo>
                  <a:cubicBezTo>
                    <a:pt x="2363" y="-223"/>
                    <a:pt x="3837" y="34"/>
                    <a:pt x="4502" y="789"/>
                  </a:cubicBezTo>
                  <a:lnTo>
                    <a:pt x="20589" y="19011"/>
                  </a:lnTo>
                  <a:cubicBezTo>
                    <a:pt x="21259" y="19765"/>
                    <a:pt x="20862" y="20731"/>
                    <a:pt x="19706" y="21165"/>
                  </a:cubicBezTo>
                  <a:cubicBezTo>
                    <a:pt x="19328" y="21308"/>
                    <a:pt x="18911" y="21377"/>
                    <a:pt x="18504" y="21377"/>
                  </a:cubicBezTo>
                  <a:close/>
                </a:path>
              </a:pathLst>
            </a:custGeom>
            <a:solidFill>
              <a:srgbClr val="3A81E5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l" defTabSz="1828800"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14" name="Freeform 87"/>
            <p:cNvSpPr/>
            <p:nvPr/>
          </p:nvSpPr>
          <p:spPr>
            <a:xfrm>
              <a:off x="507999" y="2363188"/>
              <a:ext cx="122900" cy="790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7" h="21253" extrusionOk="0">
                  <a:moveTo>
                    <a:pt x="19593" y="21253"/>
                  </a:moveTo>
                  <a:cubicBezTo>
                    <a:pt x="19328" y="21253"/>
                    <a:pt x="19060" y="21147"/>
                    <a:pt x="18815" y="20920"/>
                  </a:cubicBezTo>
                  <a:lnTo>
                    <a:pt x="780" y="4574"/>
                  </a:lnTo>
                  <a:cubicBezTo>
                    <a:pt x="34" y="3898"/>
                    <a:pt x="-221" y="2401"/>
                    <a:pt x="208" y="1226"/>
                  </a:cubicBezTo>
                  <a:cubicBezTo>
                    <a:pt x="641" y="51"/>
                    <a:pt x="1594" y="-347"/>
                    <a:pt x="2343" y="329"/>
                  </a:cubicBezTo>
                  <a:lnTo>
                    <a:pt x="20374" y="16675"/>
                  </a:lnTo>
                  <a:cubicBezTo>
                    <a:pt x="21124" y="17350"/>
                    <a:pt x="21379" y="18853"/>
                    <a:pt x="20946" y="20023"/>
                  </a:cubicBezTo>
                  <a:cubicBezTo>
                    <a:pt x="20659" y="20809"/>
                    <a:pt x="20132" y="21253"/>
                    <a:pt x="19593" y="21253"/>
                  </a:cubicBezTo>
                  <a:close/>
                </a:path>
              </a:pathLst>
            </a:custGeom>
            <a:solidFill>
              <a:srgbClr val="3A81E5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l" defTabSz="1828800"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15" name="Freeform 88"/>
            <p:cNvSpPr/>
            <p:nvPr/>
          </p:nvSpPr>
          <p:spPr>
            <a:xfrm>
              <a:off x="467990" y="2508564"/>
              <a:ext cx="138138" cy="312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192" y="21600"/>
                  </a:moveTo>
                  <a:lnTo>
                    <a:pt x="1408" y="21600"/>
                  </a:lnTo>
                  <a:cubicBezTo>
                    <a:pt x="631" y="21600"/>
                    <a:pt x="0" y="16756"/>
                    <a:pt x="0" y="10798"/>
                  </a:cubicBezTo>
                  <a:cubicBezTo>
                    <a:pt x="0" y="4822"/>
                    <a:pt x="631" y="0"/>
                    <a:pt x="1408" y="0"/>
                  </a:cubicBezTo>
                  <a:lnTo>
                    <a:pt x="20192" y="0"/>
                  </a:lnTo>
                  <a:cubicBezTo>
                    <a:pt x="20969" y="0"/>
                    <a:pt x="21600" y="4822"/>
                    <a:pt x="21600" y="10798"/>
                  </a:cubicBezTo>
                  <a:cubicBezTo>
                    <a:pt x="21600" y="16756"/>
                    <a:pt x="20969" y="21600"/>
                    <a:pt x="20192" y="21600"/>
                  </a:cubicBezTo>
                  <a:close/>
                </a:path>
              </a:pathLst>
            </a:custGeom>
            <a:solidFill>
              <a:srgbClr val="3A81E5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l" defTabSz="1828800"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16" name="Freeform 89"/>
            <p:cNvSpPr/>
            <p:nvPr/>
          </p:nvSpPr>
          <p:spPr>
            <a:xfrm>
              <a:off x="507999" y="2604220"/>
              <a:ext cx="122900" cy="790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7" h="21251" extrusionOk="0">
                  <a:moveTo>
                    <a:pt x="1562" y="21251"/>
                  </a:moveTo>
                  <a:cubicBezTo>
                    <a:pt x="1022" y="21251"/>
                    <a:pt x="499" y="20812"/>
                    <a:pt x="208" y="20026"/>
                  </a:cubicBezTo>
                  <a:cubicBezTo>
                    <a:pt x="-221" y="18850"/>
                    <a:pt x="34" y="17353"/>
                    <a:pt x="780" y="16677"/>
                  </a:cubicBezTo>
                  <a:lnTo>
                    <a:pt x="18815" y="331"/>
                  </a:lnTo>
                  <a:cubicBezTo>
                    <a:pt x="19561" y="-349"/>
                    <a:pt x="20517" y="54"/>
                    <a:pt x="20946" y="1229"/>
                  </a:cubicBezTo>
                  <a:cubicBezTo>
                    <a:pt x="21379" y="2398"/>
                    <a:pt x="21124" y="3901"/>
                    <a:pt x="20374" y="4577"/>
                  </a:cubicBezTo>
                  <a:lnTo>
                    <a:pt x="2343" y="20923"/>
                  </a:lnTo>
                  <a:cubicBezTo>
                    <a:pt x="2098" y="21145"/>
                    <a:pt x="1827" y="21251"/>
                    <a:pt x="1562" y="21251"/>
                  </a:cubicBezTo>
                  <a:close/>
                </a:path>
              </a:pathLst>
            </a:custGeom>
            <a:solidFill>
              <a:srgbClr val="3A81E5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l" defTabSz="1828800"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17" name="Freeform 90"/>
            <p:cNvSpPr/>
            <p:nvPr/>
          </p:nvSpPr>
          <p:spPr>
            <a:xfrm>
              <a:off x="619465" y="2671864"/>
              <a:ext cx="79075" cy="1229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4" h="21375" extrusionOk="0">
                  <a:moveTo>
                    <a:pt x="2413" y="21375"/>
                  </a:moveTo>
                  <a:cubicBezTo>
                    <a:pt x="2001" y="21375"/>
                    <a:pt x="1589" y="21306"/>
                    <a:pt x="1207" y="21163"/>
                  </a:cubicBezTo>
                  <a:cubicBezTo>
                    <a:pt x="51" y="20725"/>
                    <a:pt x="-341" y="19763"/>
                    <a:pt x="324" y="19006"/>
                  </a:cubicBezTo>
                  <a:lnTo>
                    <a:pt x="16411" y="790"/>
                  </a:lnTo>
                  <a:cubicBezTo>
                    <a:pt x="17076" y="36"/>
                    <a:pt x="18555" y="-225"/>
                    <a:pt x="19706" y="212"/>
                  </a:cubicBezTo>
                  <a:cubicBezTo>
                    <a:pt x="20862" y="646"/>
                    <a:pt x="21259" y="1612"/>
                    <a:pt x="20589" y="2366"/>
                  </a:cubicBezTo>
                  <a:lnTo>
                    <a:pt x="4502" y="20585"/>
                  </a:lnTo>
                  <a:cubicBezTo>
                    <a:pt x="4055" y="21091"/>
                    <a:pt x="3246" y="21375"/>
                    <a:pt x="2413" y="21375"/>
                  </a:cubicBezTo>
                  <a:close/>
                </a:path>
              </a:pathLst>
            </a:custGeom>
            <a:solidFill>
              <a:srgbClr val="3A81E5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l" defTabSz="1828800"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18" name="Freeform 91"/>
            <p:cNvSpPr/>
            <p:nvPr/>
          </p:nvSpPr>
          <p:spPr>
            <a:xfrm>
              <a:off x="764842" y="2696631"/>
              <a:ext cx="31269" cy="1381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8" y="21600"/>
                  </a:moveTo>
                  <a:cubicBezTo>
                    <a:pt x="4822" y="21600"/>
                    <a:pt x="0" y="20969"/>
                    <a:pt x="0" y="20192"/>
                  </a:cubicBezTo>
                  <a:lnTo>
                    <a:pt x="0" y="1408"/>
                  </a:lnTo>
                  <a:cubicBezTo>
                    <a:pt x="0" y="631"/>
                    <a:pt x="4822" y="0"/>
                    <a:pt x="10798" y="0"/>
                  </a:cubicBezTo>
                  <a:cubicBezTo>
                    <a:pt x="16756" y="0"/>
                    <a:pt x="21600" y="631"/>
                    <a:pt x="21600" y="1408"/>
                  </a:cubicBezTo>
                  <a:lnTo>
                    <a:pt x="21600" y="20192"/>
                  </a:lnTo>
                  <a:cubicBezTo>
                    <a:pt x="21600" y="20969"/>
                    <a:pt x="16756" y="21600"/>
                    <a:pt x="10798" y="21600"/>
                  </a:cubicBezTo>
                  <a:close/>
                </a:path>
              </a:pathLst>
            </a:custGeom>
            <a:solidFill>
              <a:srgbClr val="3A81E5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l" defTabSz="1828800"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19" name="Freeform 92"/>
            <p:cNvSpPr/>
            <p:nvPr/>
          </p:nvSpPr>
          <p:spPr>
            <a:xfrm>
              <a:off x="860495" y="2671864"/>
              <a:ext cx="79076" cy="1229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4" h="21375" extrusionOk="0">
                  <a:moveTo>
                    <a:pt x="18502" y="21375"/>
                  </a:moveTo>
                  <a:cubicBezTo>
                    <a:pt x="17669" y="21375"/>
                    <a:pt x="16860" y="21091"/>
                    <a:pt x="16413" y="20585"/>
                  </a:cubicBezTo>
                  <a:lnTo>
                    <a:pt x="326" y="2366"/>
                  </a:lnTo>
                  <a:cubicBezTo>
                    <a:pt x="-344" y="1612"/>
                    <a:pt x="53" y="646"/>
                    <a:pt x="1210" y="212"/>
                  </a:cubicBezTo>
                  <a:cubicBezTo>
                    <a:pt x="2360" y="-225"/>
                    <a:pt x="3839" y="36"/>
                    <a:pt x="4504" y="790"/>
                  </a:cubicBezTo>
                  <a:lnTo>
                    <a:pt x="20591" y="19006"/>
                  </a:lnTo>
                  <a:cubicBezTo>
                    <a:pt x="21256" y="19763"/>
                    <a:pt x="20864" y="20725"/>
                    <a:pt x="19708" y="21163"/>
                  </a:cubicBezTo>
                  <a:cubicBezTo>
                    <a:pt x="19326" y="21306"/>
                    <a:pt x="18914" y="21375"/>
                    <a:pt x="18502" y="21375"/>
                  </a:cubicBezTo>
                  <a:close/>
                </a:path>
              </a:pathLst>
            </a:custGeom>
            <a:solidFill>
              <a:srgbClr val="3A81E5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l" defTabSz="1828800"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20" name="Freeform 93"/>
            <p:cNvSpPr/>
            <p:nvPr/>
          </p:nvSpPr>
          <p:spPr>
            <a:xfrm>
              <a:off x="928138" y="2604220"/>
              <a:ext cx="122901" cy="790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7" h="21251" extrusionOk="0">
                  <a:moveTo>
                    <a:pt x="19595" y="21251"/>
                  </a:moveTo>
                  <a:cubicBezTo>
                    <a:pt x="19330" y="21251"/>
                    <a:pt x="19059" y="21145"/>
                    <a:pt x="18813" y="20923"/>
                  </a:cubicBezTo>
                  <a:lnTo>
                    <a:pt x="782" y="4577"/>
                  </a:lnTo>
                  <a:cubicBezTo>
                    <a:pt x="33" y="3901"/>
                    <a:pt x="-222" y="2398"/>
                    <a:pt x="211" y="1229"/>
                  </a:cubicBezTo>
                  <a:cubicBezTo>
                    <a:pt x="640" y="54"/>
                    <a:pt x="1596" y="-349"/>
                    <a:pt x="2342" y="331"/>
                  </a:cubicBezTo>
                  <a:lnTo>
                    <a:pt x="20376" y="16677"/>
                  </a:lnTo>
                  <a:cubicBezTo>
                    <a:pt x="21123" y="17353"/>
                    <a:pt x="21378" y="18850"/>
                    <a:pt x="20948" y="20026"/>
                  </a:cubicBezTo>
                  <a:cubicBezTo>
                    <a:pt x="20657" y="20812"/>
                    <a:pt x="20134" y="21251"/>
                    <a:pt x="19595" y="21251"/>
                  </a:cubicBezTo>
                  <a:close/>
                </a:path>
              </a:pathLst>
            </a:custGeom>
            <a:solidFill>
              <a:srgbClr val="3A81E5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l" defTabSz="1828800"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21" name="Freeform 94"/>
            <p:cNvSpPr/>
            <p:nvPr/>
          </p:nvSpPr>
          <p:spPr>
            <a:xfrm>
              <a:off x="952908" y="2508564"/>
              <a:ext cx="138138" cy="312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192" y="21600"/>
                  </a:moveTo>
                  <a:lnTo>
                    <a:pt x="1408" y="21600"/>
                  </a:lnTo>
                  <a:cubicBezTo>
                    <a:pt x="631" y="21600"/>
                    <a:pt x="0" y="16756"/>
                    <a:pt x="0" y="10798"/>
                  </a:cubicBezTo>
                  <a:cubicBezTo>
                    <a:pt x="0" y="4822"/>
                    <a:pt x="631" y="0"/>
                    <a:pt x="1408" y="0"/>
                  </a:cubicBezTo>
                  <a:lnTo>
                    <a:pt x="20192" y="0"/>
                  </a:lnTo>
                  <a:cubicBezTo>
                    <a:pt x="20969" y="0"/>
                    <a:pt x="21600" y="4822"/>
                    <a:pt x="21600" y="10798"/>
                  </a:cubicBezTo>
                  <a:cubicBezTo>
                    <a:pt x="21600" y="16756"/>
                    <a:pt x="20969" y="21600"/>
                    <a:pt x="20192" y="21600"/>
                  </a:cubicBezTo>
                  <a:close/>
                </a:path>
              </a:pathLst>
            </a:custGeom>
            <a:solidFill>
              <a:srgbClr val="3A81E5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l" defTabSz="1828800"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22" name="Freeform 95"/>
            <p:cNvSpPr/>
            <p:nvPr/>
          </p:nvSpPr>
          <p:spPr>
            <a:xfrm>
              <a:off x="928138" y="2363188"/>
              <a:ext cx="122901" cy="790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7" h="21253" extrusionOk="0">
                  <a:moveTo>
                    <a:pt x="1564" y="21253"/>
                  </a:moveTo>
                  <a:cubicBezTo>
                    <a:pt x="1025" y="21253"/>
                    <a:pt x="498" y="20809"/>
                    <a:pt x="211" y="20023"/>
                  </a:cubicBezTo>
                  <a:cubicBezTo>
                    <a:pt x="-222" y="18853"/>
                    <a:pt x="33" y="17350"/>
                    <a:pt x="782" y="16675"/>
                  </a:cubicBezTo>
                  <a:lnTo>
                    <a:pt x="18813" y="329"/>
                  </a:lnTo>
                  <a:cubicBezTo>
                    <a:pt x="19563" y="-347"/>
                    <a:pt x="20515" y="51"/>
                    <a:pt x="20948" y="1226"/>
                  </a:cubicBezTo>
                  <a:cubicBezTo>
                    <a:pt x="21378" y="2401"/>
                    <a:pt x="21123" y="3898"/>
                    <a:pt x="20376" y="4574"/>
                  </a:cubicBezTo>
                  <a:lnTo>
                    <a:pt x="2342" y="20920"/>
                  </a:lnTo>
                  <a:cubicBezTo>
                    <a:pt x="2097" y="21147"/>
                    <a:pt x="1829" y="21253"/>
                    <a:pt x="1564" y="21253"/>
                  </a:cubicBezTo>
                  <a:close/>
                </a:path>
              </a:pathLst>
            </a:custGeom>
            <a:solidFill>
              <a:srgbClr val="3A81E5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l" defTabSz="1828800"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23" name="Freeform 96"/>
            <p:cNvSpPr/>
            <p:nvPr/>
          </p:nvSpPr>
          <p:spPr>
            <a:xfrm>
              <a:off x="860495" y="2251723"/>
              <a:ext cx="79076" cy="1228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4" h="21377" extrusionOk="0">
                  <a:moveTo>
                    <a:pt x="2411" y="21377"/>
                  </a:moveTo>
                  <a:cubicBezTo>
                    <a:pt x="2004" y="21377"/>
                    <a:pt x="1587" y="21308"/>
                    <a:pt x="1210" y="21165"/>
                  </a:cubicBezTo>
                  <a:cubicBezTo>
                    <a:pt x="53" y="20731"/>
                    <a:pt x="-344" y="19765"/>
                    <a:pt x="326" y="19011"/>
                  </a:cubicBezTo>
                  <a:lnTo>
                    <a:pt x="16413" y="789"/>
                  </a:lnTo>
                  <a:cubicBezTo>
                    <a:pt x="17078" y="34"/>
                    <a:pt x="18552" y="-223"/>
                    <a:pt x="19708" y="211"/>
                  </a:cubicBezTo>
                  <a:cubicBezTo>
                    <a:pt x="20864" y="648"/>
                    <a:pt x="21256" y="1614"/>
                    <a:pt x="20591" y="2368"/>
                  </a:cubicBezTo>
                  <a:lnTo>
                    <a:pt x="4504" y="20587"/>
                  </a:lnTo>
                  <a:cubicBezTo>
                    <a:pt x="4057" y="21093"/>
                    <a:pt x="3244" y="21377"/>
                    <a:pt x="2411" y="21377"/>
                  </a:cubicBezTo>
                  <a:close/>
                </a:path>
              </a:pathLst>
            </a:custGeom>
            <a:solidFill>
              <a:srgbClr val="3A81E5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l" defTabSz="1828800"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24" name="Freeform 97"/>
            <p:cNvSpPr/>
            <p:nvPr/>
          </p:nvSpPr>
          <p:spPr>
            <a:xfrm>
              <a:off x="3353858" y="391898"/>
              <a:ext cx="31269" cy="1381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8" y="21600"/>
                  </a:moveTo>
                  <a:cubicBezTo>
                    <a:pt x="4822" y="21600"/>
                    <a:pt x="0" y="20969"/>
                    <a:pt x="0" y="20192"/>
                  </a:cubicBezTo>
                  <a:lnTo>
                    <a:pt x="0" y="1408"/>
                  </a:lnTo>
                  <a:cubicBezTo>
                    <a:pt x="0" y="631"/>
                    <a:pt x="4822" y="0"/>
                    <a:pt x="10798" y="0"/>
                  </a:cubicBezTo>
                  <a:cubicBezTo>
                    <a:pt x="16756" y="0"/>
                    <a:pt x="21600" y="631"/>
                    <a:pt x="21600" y="1408"/>
                  </a:cubicBezTo>
                  <a:lnTo>
                    <a:pt x="21600" y="20192"/>
                  </a:lnTo>
                  <a:cubicBezTo>
                    <a:pt x="21600" y="20969"/>
                    <a:pt x="16756" y="21600"/>
                    <a:pt x="10798" y="21600"/>
                  </a:cubicBezTo>
                  <a:close/>
                </a:path>
              </a:pathLst>
            </a:custGeom>
            <a:solidFill>
              <a:srgbClr val="3A81E5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l" defTabSz="1828800"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25" name="Freeform 98"/>
            <p:cNvSpPr/>
            <p:nvPr/>
          </p:nvSpPr>
          <p:spPr>
            <a:xfrm>
              <a:off x="3208481" y="431907"/>
              <a:ext cx="79075" cy="1228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4" h="21377" extrusionOk="0">
                  <a:moveTo>
                    <a:pt x="18504" y="21377"/>
                  </a:moveTo>
                  <a:cubicBezTo>
                    <a:pt x="17671" y="21377"/>
                    <a:pt x="16858" y="21093"/>
                    <a:pt x="16411" y="20587"/>
                  </a:cubicBezTo>
                  <a:lnTo>
                    <a:pt x="324" y="2368"/>
                  </a:lnTo>
                  <a:cubicBezTo>
                    <a:pt x="-341" y="1611"/>
                    <a:pt x="51" y="648"/>
                    <a:pt x="1207" y="211"/>
                  </a:cubicBezTo>
                  <a:cubicBezTo>
                    <a:pt x="2363" y="-223"/>
                    <a:pt x="3837" y="34"/>
                    <a:pt x="4502" y="789"/>
                  </a:cubicBezTo>
                  <a:lnTo>
                    <a:pt x="20589" y="19011"/>
                  </a:lnTo>
                  <a:cubicBezTo>
                    <a:pt x="21259" y="19765"/>
                    <a:pt x="20862" y="20731"/>
                    <a:pt x="19706" y="21165"/>
                  </a:cubicBezTo>
                  <a:cubicBezTo>
                    <a:pt x="19328" y="21308"/>
                    <a:pt x="18911" y="21377"/>
                    <a:pt x="18504" y="21377"/>
                  </a:cubicBezTo>
                  <a:close/>
                </a:path>
              </a:pathLst>
            </a:custGeom>
            <a:solidFill>
              <a:srgbClr val="3A81E5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l" defTabSz="1828800"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26" name="Freeform 99"/>
            <p:cNvSpPr/>
            <p:nvPr/>
          </p:nvSpPr>
          <p:spPr>
            <a:xfrm>
              <a:off x="3097016" y="543372"/>
              <a:ext cx="122899" cy="790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7" h="21253" extrusionOk="0">
                  <a:moveTo>
                    <a:pt x="19593" y="21253"/>
                  </a:moveTo>
                  <a:cubicBezTo>
                    <a:pt x="19328" y="21253"/>
                    <a:pt x="19060" y="21147"/>
                    <a:pt x="18815" y="20920"/>
                  </a:cubicBezTo>
                  <a:lnTo>
                    <a:pt x="780" y="4574"/>
                  </a:lnTo>
                  <a:cubicBezTo>
                    <a:pt x="34" y="3898"/>
                    <a:pt x="-221" y="2401"/>
                    <a:pt x="208" y="1226"/>
                  </a:cubicBezTo>
                  <a:cubicBezTo>
                    <a:pt x="641" y="51"/>
                    <a:pt x="1594" y="-347"/>
                    <a:pt x="2343" y="329"/>
                  </a:cubicBezTo>
                  <a:lnTo>
                    <a:pt x="20374" y="16675"/>
                  </a:lnTo>
                  <a:cubicBezTo>
                    <a:pt x="21124" y="17350"/>
                    <a:pt x="21379" y="18853"/>
                    <a:pt x="20946" y="20023"/>
                  </a:cubicBezTo>
                  <a:cubicBezTo>
                    <a:pt x="20659" y="20809"/>
                    <a:pt x="20132" y="21253"/>
                    <a:pt x="19593" y="21253"/>
                  </a:cubicBezTo>
                  <a:close/>
                </a:path>
              </a:pathLst>
            </a:custGeom>
            <a:solidFill>
              <a:srgbClr val="3A81E5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l" defTabSz="1828800"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27" name="Freeform 100"/>
            <p:cNvSpPr/>
            <p:nvPr/>
          </p:nvSpPr>
          <p:spPr>
            <a:xfrm>
              <a:off x="3057006" y="688748"/>
              <a:ext cx="138138" cy="312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192" y="21600"/>
                  </a:moveTo>
                  <a:lnTo>
                    <a:pt x="1408" y="21600"/>
                  </a:lnTo>
                  <a:cubicBezTo>
                    <a:pt x="631" y="21600"/>
                    <a:pt x="0" y="16756"/>
                    <a:pt x="0" y="10798"/>
                  </a:cubicBezTo>
                  <a:cubicBezTo>
                    <a:pt x="0" y="4822"/>
                    <a:pt x="631" y="0"/>
                    <a:pt x="1408" y="0"/>
                  </a:cubicBezTo>
                  <a:lnTo>
                    <a:pt x="20192" y="0"/>
                  </a:lnTo>
                  <a:cubicBezTo>
                    <a:pt x="20969" y="0"/>
                    <a:pt x="21600" y="4822"/>
                    <a:pt x="21600" y="10798"/>
                  </a:cubicBezTo>
                  <a:cubicBezTo>
                    <a:pt x="21600" y="16756"/>
                    <a:pt x="20969" y="21600"/>
                    <a:pt x="20192" y="21600"/>
                  </a:cubicBezTo>
                  <a:close/>
                </a:path>
              </a:pathLst>
            </a:custGeom>
            <a:solidFill>
              <a:srgbClr val="3A81E5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l" defTabSz="1828800"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28" name="Freeform 101"/>
            <p:cNvSpPr/>
            <p:nvPr/>
          </p:nvSpPr>
          <p:spPr>
            <a:xfrm>
              <a:off x="3097016" y="784404"/>
              <a:ext cx="122899" cy="790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7" h="21251" extrusionOk="0">
                  <a:moveTo>
                    <a:pt x="1562" y="21251"/>
                  </a:moveTo>
                  <a:cubicBezTo>
                    <a:pt x="1022" y="21251"/>
                    <a:pt x="499" y="20812"/>
                    <a:pt x="208" y="20026"/>
                  </a:cubicBezTo>
                  <a:cubicBezTo>
                    <a:pt x="-221" y="18850"/>
                    <a:pt x="34" y="17353"/>
                    <a:pt x="780" y="16677"/>
                  </a:cubicBezTo>
                  <a:lnTo>
                    <a:pt x="18815" y="331"/>
                  </a:lnTo>
                  <a:cubicBezTo>
                    <a:pt x="19561" y="-349"/>
                    <a:pt x="20517" y="54"/>
                    <a:pt x="20946" y="1229"/>
                  </a:cubicBezTo>
                  <a:cubicBezTo>
                    <a:pt x="21379" y="2398"/>
                    <a:pt x="21124" y="3901"/>
                    <a:pt x="20374" y="4577"/>
                  </a:cubicBezTo>
                  <a:lnTo>
                    <a:pt x="2343" y="20923"/>
                  </a:lnTo>
                  <a:cubicBezTo>
                    <a:pt x="2098" y="21145"/>
                    <a:pt x="1826" y="21251"/>
                    <a:pt x="1562" y="21251"/>
                  </a:cubicBezTo>
                  <a:close/>
                </a:path>
              </a:pathLst>
            </a:custGeom>
            <a:solidFill>
              <a:srgbClr val="3A81E5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l" defTabSz="1828800"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29" name="Freeform 102"/>
            <p:cNvSpPr/>
            <p:nvPr/>
          </p:nvSpPr>
          <p:spPr>
            <a:xfrm>
              <a:off x="3208481" y="852048"/>
              <a:ext cx="79075" cy="1229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4" h="21375" extrusionOk="0">
                  <a:moveTo>
                    <a:pt x="2413" y="21375"/>
                  </a:moveTo>
                  <a:cubicBezTo>
                    <a:pt x="2001" y="21375"/>
                    <a:pt x="1589" y="21306"/>
                    <a:pt x="1207" y="21163"/>
                  </a:cubicBezTo>
                  <a:cubicBezTo>
                    <a:pt x="51" y="20725"/>
                    <a:pt x="-341" y="19763"/>
                    <a:pt x="324" y="19006"/>
                  </a:cubicBezTo>
                  <a:lnTo>
                    <a:pt x="16411" y="790"/>
                  </a:lnTo>
                  <a:cubicBezTo>
                    <a:pt x="17076" y="36"/>
                    <a:pt x="18555" y="-225"/>
                    <a:pt x="19706" y="212"/>
                  </a:cubicBezTo>
                  <a:cubicBezTo>
                    <a:pt x="20862" y="646"/>
                    <a:pt x="21259" y="1612"/>
                    <a:pt x="20589" y="2366"/>
                  </a:cubicBezTo>
                  <a:lnTo>
                    <a:pt x="4502" y="20585"/>
                  </a:lnTo>
                  <a:cubicBezTo>
                    <a:pt x="4055" y="21091"/>
                    <a:pt x="3246" y="21375"/>
                    <a:pt x="2413" y="21375"/>
                  </a:cubicBezTo>
                  <a:close/>
                </a:path>
              </a:pathLst>
            </a:custGeom>
            <a:solidFill>
              <a:srgbClr val="3A81E5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l" defTabSz="1828800"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30" name="Freeform 103"/>
            <p:cNvSpPr/>
            <p:nvPr/>
          </p:nvSpPr>
          <p:spPr>
            <a:xfrm>
              <a:off x="3353858" y="876815"/>
              <a:ext cx="31269" cy="1381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8" y="21600"/>
                  </a:moveTo>
                  <a:cubicBezTo>
                    <a:pt x="4822" y="21600"/>
                    <a:pt x="0" y="20969"/>
                    <a:pt x="0" y="20192"/>
                  </a:cubicBezTo>
                  <a:lnTo>
                    <a:pt x="0" y="1408"/>
                  </a:lnTo>
                  <a:cubicBezTo>
                    <a:pt x="0" y="631"/>
                    <a:pt x="4822" y="0"/>
                    <a:pt x="10798" y="0"/>
                  </a:cubicBezTo>
                  <a:cubicBezTo>
                    <a:pt x="16756" y="0"/>
                    <a:pt x="21600" y="631"/>
                    <a:pt x="21600" y="1408"/>
                  </a:cubicBezTo>
                  <a:lnTo>
                    <a:pt x="21600" y="20192"/>
                  </a:lnTo>
                  <a:cubicBezTo>
                    <a:pt x="21600" y="20969"/>
                    <a:pt x="16756" y="21600"/>
                    <a:pt x="10798" y="21600"/>
                  </a:cubicBezTo>
                  <a:close/>
                </a:path>
              </a:pathLst>
            </a:custGeom>
            <a:solidFill>
              <a:srgbClr val="3A81E5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l" defTabSz="1828800"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31" name="Freeform 104"/>
            <p:cNvSpPr/>
            <p:nvPr/>
          </p:nvSpPr>
          <p:spPr>
            <a:xfrm>
              <a:off x="3449513" y="852048"/>
              <a:ext cx="79074" cy="1229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5" h="21375" extrusionOk="0">
                  <a:moveTo>
                    <a:pt x="18502" y="21375"/>
                  </a:moveTo>
                  <a:cubicBezTo>
                    <a:pt x="17668" y="21375"/>
                    <a:pt x="16860" y="21091"/>
                    <a:pt x="16413" y="20585"/>
                  </a:cubicBezTo>
                  <a:lnTo>
                    <a:pt x="325" y="2366"/>
                  </a:lnTo>
                  <a:cubicBezTo>
                    <a:pt x="-344" y="1612"/>
                    <a:pt x="53" y="646"/>
                    <a:pt x="1209" y="212"/>
                  </a:cubicBezTo>
                  <a:cubicBezTo>
                    <a:pt x="2360" y="-225"/>
                    <a:pt x="3839" y="36"/>
                    <a:pt x="4504" y="790"/>
                  </a:cubicBezTo>
                  <a:lnTo>
                    <a:pt x="20591" y="19006"/>
                  </a:lnTo>
                  <a:cubicBezTo>
                    <a:pt x="21256" y="19763"/>
                    <a:pt x="20864" y="20725"/>
                    <a:pt x="19708" y="21163"/>
                  </a:cubicBezTo>
                  <a:cubicBezTo>
                    <a:pt x="19326" y="21306"/>
                    <a:pt x="18914" y="21375"/>
                    <a:pt x="18502" y="21375"/>
                  </a:cubicBezTo>
                  <a:close/>
                </a:path>
              </a:pathLst>
            </a:custGeom>
            <a:solidFill>
              <a:srgbClr val="3A81E5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l" defTabSz="1828800"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32" name="Freeform 105"/>
            <p:cNvSpPr/>
            <p:nvPr/>
          </p:nvSpPr>
          <p:spPr>
            <a:xfrm>
              <a:off x="3517153" y="784404"/>
              <a:ext cx="122900" cy="790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7" h="21251" extrusionOk="0">
                  <a:moveTo>
                    <a:pt x="19595" y="21251"/>
                  </a:moveTo>
                  <a:cubicBezTo>
                    <a:pt x="19331" y="21251"/>
                    <a:pt x="19059" y="21145"/>
                    <a:pt x="18814" y="20923"/>
                  </a:cubicBezTo>
                  <a:lnTo>
                    <a:pt x="783" y="4577"/>
                  </a:lnTo>
                  <a:cubicBezTo>
                    <a:pt x="33" y="3901"/>
                    <a:pt x="-222" y="2398"/>
                    <a:pt x="211" y="1229"/>
                  </a:cubicBezTo>
                  <a:cubicBezTo>
                    <a:pt x="640" y="54"/>
                    <a:pt x="1596" y="-349"/>
                    <a:pt x="2342" y="331"/>
                  </a:cubicBezTo>
                  <a:lnTo>
                    <a:pt x="20377" y="16677"/>
                  </a:lnTo>
                  <a:cubicBezTo>
                    <a:pt x="21123" y="17353"/>
                    <a:pt x="21378" y="18850"/>
                    <a:pt x="20949" y="20026"/>
                  </a:cubicBezTo>
                  <a:cubicBezTo>
                    <a:pt x="20658" y="20812"/>
                    <a:pt x="20135" y="21251"/>
                    <a:pt x="19595" y="21251"/>
                  </a:cubicBezTo>
                  <a:close/>
                </a:path>
              </a:pathLst>
            </a:custGeom>
            <a:solidFill>
              <a:srgbClr val="3A81E5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l" defTabSz="1828800"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33" name="Freeform 106"/>
            <p:cNvSpPr/>
            <p:nvPr/>
          </p:nvSpPr>
          <p:spPr>
            <a:xfrm>
              <a:off x="3541924" y="688748"/>
              <a:ext cx="138138" cy="312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192" y="21600"/>
                  </a:moveTo>
                  <a:lnTo>
                    <a:pt x="1408" y="21600"/>
                  </a:lnTo>
                  <a:cubicBezTo>
                    <a:pt x="631" y="21600"/>
                    <a:pt x="0" y="16756"/>
                    <a:pt x="0" y="10798"/>
                  </a:cubicBezTo>
                  <a:cubicBezTo>
                    <a:pt x="0" y="4822"/>
                    <a:pt x="631" y="0"/>
                    <a:pt x="1408" y="0"/>
                  </a:cubicBezTo>
                  <a:lnTo>
                    <a:pt x="20192" y="0"/>
                  </a:lnTo>
                  <a:cubicBezTo>
                    <a:pt x="20969" y="0"/>
                    <a:pt x="21600" y="4822"/>
                    <a:pt x="21600" y="10798"/>
                  </a:cubicBezTo>
                  <a:cubicBezTo>
                    <a:pt x="21600" y="16756"/>
                    <a:pt x="20969" y="21600"/>
                    <a:pt x="20192" y="21600"/>
                  </a:cubicBezTo>
                  <a:close/>
                </a:path>
              </a:pathLst>
            </a:custGeom>
            <a:solidFill>
              <a:srgbClr val="3A81E5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l" defTabSz="1828800"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34" name="Freeform 107"/>
            <p:cNvSpPr/>
            <p:nvPr/>
          </p:nvSpPr>
          <p:spPr>
            <a:xfrm>
              <a:off x="3517153" y="543372"/>
              <a:ext cx="122900" cy="790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7" h="21253" extrusionOk="0">
                  <a:moveTo>
                    <a:pt x="1564" y="21253"/>
                  </a:moveTo>
                  <a:cubicBezTo>
                    <a:pt x="1025" y="21253"/>
                    <a:pt x="498" y="20809"/>
                    <a:pt x="211" y="20023"/>
                  </a:cubicBezTo>
                  <a:cubicBezTo>
                    <a:pt x="-222" y="18853"/>
                    <a:pt x="33" y="17350"/>
                    <a:pt x="783" y="16675"/>
                  </a:cubicBezTo>
                  <a:lnTo>
                    <a:pt x="18814" y="329"/>
                  </a:lnTo>
                  <a:cubicBezTo>
                    <a:pt x="19563" y="-347"/>
                    <a:pt x="20516" y="51"/>
                    <a:pt x="20949" y="1226"/>
                  </a:cubicBezTo>
                  <a:cubicBezTo>
                    <a:pt x="21378" y="2401"/>
                    <a:pt x="21123" y="3898"/>
                    <a:pt x="20377" y="4574"/>
                  </a:cubicBezTo>
                  <a:lnTo>
                    <a:pt x="2342" y="20920"/>
                  </a:lnTo>
                  <a:cubicBezTo>
                    <a:pt x="2097" y="21147"/>
                    <a:pt x="1829" y="21253"/>
                    <a:pt x="1564" y="21253"/>
                  </a:cubicBezTo>
                  <a:close/>
                </a:path>
              </a:pathLst>
            </a:custGeom>
            <a:solidFill>
              <a:srgbClr val="3A81E5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l" defTabSz="1828800"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35" name="Freeform 108"/>
            <p:cNvSpPr/>
            <p:nvPr/>
          </p:nvSpPr>
          <p:spPr>
            <a:xfrm>
              <a:off x="3449513" y="431907"/>
              <a:ext cx="79074" cy="1228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5" h="21377" extrusionOk="0">
                  <a:moveTo>
                    <a:pt x="2410" y="21377"/>
                  </a:moveTo>
                  <a:cubicBezTo>
                    <a:pt x="2003" y="21377"/>
                    <a:pt x="1586" y="21308"/>
                    <a:pt x="1209" y="21165"/>
                  </a:cubicBezTo>
                  <a:cubicBezTo>
                    <a:pt x="53" y="20731"/>
                    <a:pt x="-344" y="19765"/>
                    <a:pt x="325" y="19011"/>
                  </a:cubicBezTo>
                  <a:lnTo>
                    <a:pt x="16413" y="789"/>
                  </a:lnTo>
                  <a:cubicBezTo>
                    <a:pt x="17078" y="34"/>
                    <a:pt x="18552" y="-223"/>
                    <a:pt x="19708" y="211"/>
                  </a:cubicBezTo>
                  <a:cubicBezTo>
                    <a:pt x="20864" y="648"/>
                    <a:pt x="21256" y="1614"/>
                    <a:pt x="20591" y="2368"/>
                  </a:cubicBezTo>
                  <a:lnTo>
                    <a:pt x="4504" y="20587"/>
                  </a:lnTo>
                  <a:cubicBezTo>
                    <a:pt x="4057" y="21093"/>
                    <a:pt x="3244" y="21377"/>
                    <a:pt x="2410" y="21377"/>
                  </a:cubicBezTo>
                  <a:close/>
                </a:path>
              </a:pathLst>
            </a:custGeom>
            <a:solidFill>
              <a:srgbClr val="3A81E5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l" defTabSz="1828800"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36" name="Freeform 109"/>
            <p:cNvSpPr/>
            <p:nvPr/>
          </p:nvSpPr>
          <p:spPr>
            <a:xfrm>
              <a:off x="5323760" y="2755782"/>
              <a:ext cx="31269" cy="1381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8" y="21600"/>
                  </a:moveTo>
                  <a:cubicBezTo>
                    <a:pt x="4822" y="21600"/>
                    <a:pt x="0" y="20969"/>
                    <a:pt x="0" y="20192"/>
                  </a:cubicBezTo>
                  <a:lnTo>
                    <a:pt x="0" y="1408"/>
                  </a:lnTo>
                  <a:cubicBezTo>
                    <a:pt x="0" y="631"/>
                    <a:pt x="4822" y="0"/>
                    <a:pt x="10798" y="0"/>
                  </a:cubicBezTo>
                  <a:cubicBezTo>
                    <a:pt x="16756" y="0"/>
                    <a:pt x="21600" y="631"/>
                    <a:pt x="21600" y="1408"/>
                  </a:cubicBezTo>
                  <a:lnTo>
                    <a:pt x="21600" y="20192"/>
                  </a:lnTo>
                  <a:cubicBezTo>
                    <a:pt x="21600" y="20969"/>
                    <a:pt x="16756" y="21600"/>
                    <a:pt x="10798" y="21600"/>
                  </a:cubicBezTo>
                  <a:close/>
                </a:path>
              </a:pathLst>
            </a:custGeom>
            <a:solidFill>
              <a:srgbClr val="3A81E5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l" defTabSz="1828800"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37" name="Freeform 110"/>
            <p:cNvSpPr/>
            <p:nvPr/>
          </p:nvSpPr>
          <p:spPr>
            <a:xfrm>
              <a:off x="5178385" y="2795791"/>
              <a:ext cx="79075" cy="1228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4" h="21377" extrusionOk="0">
                  <a:moveTo>
                    <a:pt x="18504" y="21377"/>
                  </a:moveTo>
                  <a:cubicBezTo>
                    <a:pt x="17671" y="21377"/>
                    <a:pt x="16858" y="21093"/>
                    <a:pt x="16411" y="20587"/>
                  </a:cubicBezTo>
                  <a:lnTo>
                    <a:pt x="324" y="2368"/>
                  </a:lnTo>
                  <a:cubicBezTo>
                    <a:pt x="-341" y="1611"/>
                    <a:pt x="51" y="648"/>
                    <a:pt x="1207" y="211"/>
                  </a:cubicBezTo>
                  <a:cubicBezTo>
                    <a:pt x="2363" y="-223"/>
                    <a:pt x="3837" y="34"/>
                    <a:pt x="4502" y="789"/>
                  </a:cubicBezTo>
                  <a:lnTo>
                    <a:pt x="20589" y="19011"/>
                  </a:lnTo>
                  <a:cubicBezTo>
                    <a:pt x="21259" y="19765"/>
                    <a:pt x="20862" y="20731"/>
                    <a:pt x="19706" y="21165"/>
                  </a:cubicBezTo>
                  <a:cubicBezTo>
                    <a:pt x="19328" y="21308"/>
                    <a:pt x="18911" y="21377"/>
                    <a:pt x="18504" y="21377"/>
                  </a:cubicBezTo>
                  <a:close/>
                </a:path>
              </a:pathLst>
            </a:custGeom>
            <a:solidFill>
              <a:srgbClr val="3A81E5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l" defTabSz="1828800"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38" name="Freeform 111"/>
            <p:cNvSpPr/>
            <p:nvPr/>
          </p:nvSpPr>
          <p:spPr>
            <a:xfrm>
              <a:off x="5066919" y="2907257"/>
              <a:ext cx="122900" cy="790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7" h="21253" extrusionOk="0">
                  <a:moveTo>
                    <a:pt x="19593" y="21253"/>
                  </a:moveTo>
                  <a:cubicBezTo>
                    <a:pt x="19328" y="21253"/>
                    <a:pt x="19060" y="21147"/>
                    <a:pt x="18815" y="20920"/>
                  </a:cubicBezTo>
                  <a:lnTo>
                    <a:pt x="780" y="4574"/>
                  </a:lnTo>
                  <a:cubicBezTo>
                    <a:pt x="34" y="3898"/>
                    <a:pt x="-221" y="2401"/>
                    <a:pt x="208" y="1226"/>
                  </a:cubicBezTo>
                  <a:cubicBezTo>
                    <a:pt x="641" y="51"/>
                    <a:pt x="1594" y="-347"/>
                    <a:pt x="2343" y="329"/>
                  </a:cubicBezTo>
                  <a:lnTo>
                    <a:pt x="20374" y="16675"/>
                  </a:lnTo>
                  <a:cubicBezTo>
                    <a:pt x="21124" y="17350"/>
                    <a:pt x="21379" y="18853"/>
                    <a:pt x="20946" y="20023"/>
                  </a:cubicBezTo>
                  <a:cubicBezTo>
                    <a:pt x="20659" y="20809"/>
                    <a:pt x="20132" y="21253"/>
                    <a:pt x="19593" y="21253"/>
                  </a:cubicBezTo>
                  <a:close/>
                </a:path>
              </a:pathLst>
            </a:custGeom>
            <a:solidFill>
              <a:srgbClr val="3A81E5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l" defTabSz="1828800"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39" name="Freeform 112"/>
            <p:cNvSpPr/>
            <p:nvPr/>
          </p:nvSpPr>
          <p:spPr>
            <a:xfrm>
              <a:off x="5026910" y="3052633"/>
              <a:ext cx="138138" cy="312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192" y="21600"/>
                  </a:moveTo>
                  <a:lnTo>
                    <a:pt x="1408" y="21600"/>
                  </a:lnTo>
                  <a:cubicBezTo>
                    <a:pt x="631" y="21600"/>
                    <a:pt x="0" y="16756"/>
                    <a:pt x="0" y="10798"/>
                  </a:cubicBezTo>
                  <a:cubicBezTo>
                    <a:pt x="0" y="4822"/>
                    <a:pt x="631" y="0"/>
                    <a:pt x="1408" y="0"/>
                  </a:cubicBezTo>
                  <a:lnTo>
                    <a:pt x="20192" y="0"/>
                  </a:lnTo>
                  <a:cubicBezTo>
                    <a:pt x="20969" y="0"/>
                    <a:pt x="21600" y="4822"/>
                    <a:pt x="21600" y="10798"/>
                  </a:cubicBezTo>
                  <a:cubicBezTo>
                    <a:pt x="21600" y="16756"/>
                    <a:pt x="20969" y="21600"/>
                    <a:pt x="20192" y="21600"/>
                  </a:cubicBezTo>
                  <a:close/>
                </a:path>
              </a:pathLst>
            </a:custGeom>
            <a:solidFill>
              <a:srgbClr val="3A81E5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l" defTabSz="1828800"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40" name="Freeform 113"/>
            <p:cNvSpPr/>
            <p:nvPr/>
          </p:nvSpPr>
          <p:spPr>
            <a:xfrm>
              <a:off x="5066919" y="3148288"/>
              <a:ext cx="122900" cy="790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7" h="21251" extrusionOk="0">
                  <a:moveTo>
                    <a:pt x="1562" y="21251"/>
                  </a:moveTo>
                  <a:cubicBezTo>
                    <a:pt x="1022" y="21251"/>
                    <a:pt x="499" y="20812"/>
                    <a:pt x="208" y="20026"/>
                  </a:cubicBezTo>
                  <a:cubicBezTo>
                    <a:pt x="-221" y="18850"/>
                    <a:pt x="34" y="17353"/>
                    <a:pt x="780" y="16677"/>
                  </a:cubicBezTo>
                  <a:lnTo>
                    <a:pt x="18815" y="331"/>
                  </a:lnTo>
                  <a:cubicBezTo>
                    <a:pt x="19561" y="-349"/>
                    <a:pt x="20517" y="54"/>
                    <a:pt x="20946" y="1229"/>
                  </a:cubicBezTo>
                  <a:cubicBezTo>
                    <a:pt x="21379" y="2398"/>
                    <a:pt x="21124" y="3901"/>
                    <a:pt x="20374" y="4577"/>
                  </a:cubicBezTo>
                  <a:lnTo>
                    <a:pt x="2343" y="20923"/>
                  </a:lnTo>
                  <a:cubicBezTo>
                    <a:pt x="2098" y="21145"/>
                    <a:pt x="1826" y="21251"/>
                    <a:pt x="1562" y="21251"/>
                  </a:cubicBezTo>
                  <a:close/>
                </a:path>
              </a:pathLst>
            </a:custGeom>
            <a:solidFill>
              <a:srgbClr val="3A81E5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l" defTabSz="1828800"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41" name="Freeform 114"/>
            <p:cNvSpPr/>
            <p:nvPr/>
          </p:nvSpPr>
          <p:spPr>
            <a:xfrm>
              <a:off x="5178385" y="3215932"/>
              <a:ext cx="79075" cy="1229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4" h="21375" extrusionOk="0">
                  <a:moveTo>
                    <a:pt x="2413" y="21375"/>
                  </a:moveTo>
                  <a:cubicBezTo>
                    <a:pt x="2001" y="21375"/>
                    <a:pt x="1589" y="21306"/>
                    <a:pt x="1207" y="21163"/>
                  </a:cubicBezTo>
                  <a:cubicBezTo>
                    <a:pt x="51" y="20725"/>
                    <a:pt x="-341" y="19763"/>
                    <a:pt x="324" y="19006"/>
                  </a:cubicBezTo>
                  <a:lnTo>
                    <a:pt x="16411" y="790"/>
                  </a:lnTo>
                  <a:cubicBezTo>
                    <a:pt x="17076" y="36"/>
                    <a:pt x="18555" y="-225"/>
                    <a:pt x="19706" y="212"/>
                  </a:cubicBezTo>
                  <a:cubicBezTo>
                    <a:pt x="20862" y="646"/>
                    <a:pt x="21259" y="1612"/>
                    <a:pt x="20589" y="2366"/>
                  </a:cubicBezTo>
                  <a:lnTo>
                    <a:pt x="4502" y="20585"/>
                  </a:lnTo>
                  <a:cubicBezTo>
                    <a:pt x="4055" y="21091"/>
                    <a:pt x="3246" y="21375"/>
                    <a:pt x="2413" y="21375"/>
                  </a:cubicBezTo>
                  <a:close/>
                </a:path>
              </a:pathLst>
            </a:custGeom>
            <a:solidFill>
              <a:srgbClr val="3A81E5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l" defTabSz="1828800"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42" name="Freeform 115"/>
            <p:cNvSpPr/>
            <p:nvPr/>
          </p:nvSpPr>
          <p:spPr>
            <a:xfrm>
              <a:off x="5323760" y="3240699"/>
              <a:ext cx="31269" cy="1381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8" y="21600"/>
                  </a:moveTo>
                  <a:cubicBezTo>
                    <a:pt x="4822" y="21600"/>
                    <a:pt x="0" y="20969"/>
                    <a:pt x="0" y="20192"/>
                  </a:cubicBezTo>
                  <a:lnTo>
                    <a:pt x="0" y="1408"/>
                  </a:lnTo>
                  <a:cubicBezTo>
                    <a:pt x="0" y="631"/>
                    <a:pt x="4822" y="0"/>
                    <a:pt x="10798" y="0"/>
                  </a:cubicBezTo>
                  <a:cubicBezTo>
                    <a:pt x="16756" y="0"/>
                    <a:pt x="21600" y="631"/>
                    <a:pt x="21600" y="1408"/>
                  </a:cubicBezTo>
                  <a:lnTo>
                    <a:pt x="21600" y="20192"/>
                  </a:lnTo>
                  <a:cubicBezTo>
                    <a:pt x="21600" y="20969"/>
                    <a:pt x="16756" y="21600"/>
                    <a:pt x="10798" y="21600"/>
                  </a:cubicBezTo>
                  <a:close/>
                </a:path>
              </a:pathLst>
            </a:custGeom>
            <a:solidFill>
              <a:srgbClr val="3A81E5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l" defTabSz="1828800"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43" name="Freeform 116"/>
            <p:cNvSpPr/>
            <p:nvPr/>
          </p:nvSpPr>
          <p:spPr>
            <a:xfrm>
              <a:off x="5419417" y="3215932"/>
              <a:ext cx="79074" cy="1229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5" h="21375" extrusionOk="0">
                  <a:moveTo>
                    <a:pt x="18502" y="21375"/>
                  </a:moveTo>
                  <a:cubicBezTo>
                    <a:pt x="17668" y="21375"/>
                    <a:pt x="16860" y="21091"/>
                    <a:pt x="16413" y="20585"/>
                  </a:cubicBezTo>
                  <a:lnTo>
                    <a:pt x="325" y="2366"/>
                  </a:lnTo>
                  <a:cubicBezTo>
                    <a:pt x="-344" y="1612"/>
                    <a:pt x="53" y="646"/>
                    <a:pt x="1209" y="212"/>
                  </a:cubicBezTo>
                  <a:cubicBezTo>
                    <a:pt x="2360" y="-225"/>
                    <a:pt x="3839" y="36"/>
                    <a:pt x="4504" y="790"/>
                  </a:cubicBezTo>
                  <a:lnTo>
                    <a:pt x="20591" y="19006"/>
                  </a:lnTo>
                  <a:cubicBezTo>
                    <a:pt x="21256" y="19763"/>
                    <a:pt x="20864" y="20725"/>
                    <a:pt x="19708" y="21163"/>
                  </a:cubicBezTo>
                  <a:cubicBezTo>
                    <a:pt x="19326" y="21306"/>
                    <a:pt x="18914" y="21375"/>
                    <a:pt x="18502" y="21375"/>
                  </a:cubicBezTo>
                  <a:close/>
                </a:path>
              </a:pathLst>
            </a:custGeom>
            <a:solidFill>
              <a:srgbClr val="3A81E5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l" defTabSz="1828800"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44" name="Freeform 117"/>
            <p:cNvSpPr/>
            <p:nvPr/>
          </p:nvSpPr>
          <p:spPr>
            <a:xfrm>
              <a:off x="5487056" y="3148288"/>
              <a:ext cx="122900" cy="790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7" h="21251" extrusionOk="0">
                  <a:moveTo>
                    <a:pt x="19595" y="21251"/>
                  </a:moveTo>
                  <a:cubicBezTo>
                    <a:pt x="19331" y="21251"/>
                    <a:pt x="19059" y="21145"/>
                    <a:pt x="18814" y="20923"/>
                  </a:cubicBezTo>
                  <a:lnTo>
                    <a:pt x="783" y="4577"/>
                  </a:lnTo>
                  <a:cubicBezTo>
                    <a:pt x="33" y="3901"/>
                    <a:pt x="-222" y="2398"/>
                    <a:pt x="211" y="1229"/>
                  </a:cubicBezTo>
                  <a:cubicBezTo>
                    <a:pt x="640" y="54"/>
                    <a:pt x="1596" y="-349"/>
                    <a:pt x="2342" y="331"/>
                  </a:cubicBezTo>
                  <a:lnTo>
                    <a:pt x="20377" y="16677"/>
                  </a:lnTo>
                  <a:cubicBezTo>
                    <a:pt x="21123" y="17353"/>
                    <a:pt x="21378" y="18850"/>
                    <a:pt x="20949" y="20026"/>
                  </a:cubicBezTo>
                  <a:cubicBezTo>
                    <a:pt x="20658" y="20812"/>
                    <a:pt x="20135" y="21251"/>
                    <a:pt x="19595" y="21251"/>
                  </a:cubicBezTo>
                  <a:close/>
                </a:path>
              </a:pathLst>
            </a:custGeom>
            <a:solidFill>
              <a:srgbClr val="3A81E5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l" defTabSz="1828800"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45" name="Freeform 118"/>
            <p:cNvSpPr/>
            <p:nvPr/>
          </p:nvSpPr>
          <p:spPr>
            <a:xfrm>
              <a:off x="5511828" y="3052633"/>
              <a:ext cx="138138" cy="312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192" y="21600"/>
                  </a:moveTo>
                  <a:lnTo>
                    <a:pt x="1408" y="21600"/>
                  </a:lnTo>
                  <a:cubicBezTo>
                    <a:pt x="631" y="21600"/>
                    <a:pt x="0" y="16756"/>
                    <a:pt x="0" y="10798"/>
                  </a:cubicBezTo>
                  <a:cubicBezTo>
                    <a:pt x="0" y="4822"/>
                    <a:pt x="631" y="0"/>
                    <a:pt x="1408" y="0"/>
                  </a:cubicBezTo>
                  <a:lnTo>
                    <a:pt x="20192" y="0"/>
                  </a:lnTo>
                  <a:cubicBezTo>
                    <a:pt x="20969" y="0"/>
                    <a:pt x="21600" y="4822"/>
                    <a:pt x="21600" y="10798"/>
                  </a:cubicBezTo>
                  <a:cubicBezTo>
                    <a:pt x="21600" y="16756"/>
                    <a:pt x="20969" y="21600"/>
                    <a:pt x="20192" y="21600"/>
                  </a:cubicBezTo>
                  <a:close/>
                </a:path>
              </a:pathLst>
            </a:custGeom>
            <a:solidFill>
              <a:srgbClr val="3A81E5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l" defTabSz="1828800"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46" name="Freeform 119"/>
            <p:cNvSpPr/>
            <p:nvPr/>
          </p:nvSpPr>
          <p:spPr>
            <a:xfrm>
              <a:off x="5487056" y="2907257"/>
              <a:ext cx="122900" cy="790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7" h="21253" extrusionOk="0">
                  <a:moveTo>
                    <a:pt x="1564" y="21253"/>
                  </a:moveTo>
                  <a:cubicBezTo>
                    <a:pt x="1025" y="21253"/>
                    <a:pt x="498" y="20809"/>
                    <a:pt x="211" y="20023"/>
                  </a:cubicBezTo>
                  <a:cubicBezTo>
                    <a:pt x="-222" y="18853"/>
                    <a:pt x="33" y="17350"/>
                    <a:pt x="783" y="16675"/>
                  </a:cubicBezTo>
                  <a:lnTo>
                    <a:pt x="18814" y="329"/>
                  </a:lnTo>
                  <a:cubicBezTo>
                    <a:pt x="19563" y="-347"/>
                    <a:pt x="20516" y="51"/>
                    <a:pt x="20949" y="1226"/>
                  </a:cubicBezTo>
                  <a:cubicBezTo>
                    <a:pt x="21378" y="2401"/>
                    <a:pt x="21123" y="3898"/>
                    <a:pt x="20377" y="4574"/>
                  </a:cubicBezTo>
                  <a:lnTo>
                    <a:pt x="2342" y="20920"/>
                  </a:lnTo>
                  <a:cubicBezTo>
                    <a:pt x="2097" y="21147"/>
                    <a:pt x="1829" y="21253"/>
                    <a:pt x="1564" y="21253"/>
                  </a:cubicBezTo>
                  <a:close/>
                </a:path>
              </a:pathLst>
            </a:custGeom>
            <a:solidFill>
              <a:srgbClr val="3A81E5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l" defTabSz="1828800"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47" name="Freeform 120"/>
            <p:cNvSpPr/>
            <p:nvPr/>
          </p:nvSpPr>
          <p:spPr>
            <a:xfrm>
              <a:off x="5419417" y="2795791"/>
              <a:ext cx="79074" cy="1228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5" h="21377" extrusionOk="0">
                  <a:moveTo>
                    <a:pt x="2410" y="21377"/>
                  </a:moveTo>
                  <a:cubicBezTo>
                    <a:pt x="2003" y="21377"/>
                    <a:pt x="1586" y="21308"/>
                    <a:pt x="1209" y="21165"/>
                  </a:cubicBezTo>
                  <a:cubicBezTo>
                    <a:pt x="53" y="20731"/>
                    <a:pt x="-344" y="19765"/>
                    <a:pt x="325" y="19011"/>
                  </a:cubicBezTo>
                  <a:lnTo>
                    <a:pt x="16413" y="789"/>
                  </a:lnTo>
                  <a:cubicBezTo>
                    <a:pt x="17078" y="34"/>
                    <a:pt x="18552" y="-223"/>
                    <a:pt x="19708" y="211"/>
                  </a:cubicBezTo>
                  <a:cubicBezTo>
                    <a:pt x="20864" y="648"/>
                    <a:pt x="21256" y="1614"/>
                    <a:pt x="20591" y="2368"/>
                  </a:cubicBezTo>
                  <a:lnTo>
                    <a:pt x="4504" y="20587"/>
                  </a:lnTo>
                  <a:cubicBezTo>
                    <a:pt x="4057" y="21093"/>
                    <a:pt x="3244" y="21377"/>
                    <a:pt x="2410" y="21377"/>
                  </a:cubicBezTo>
                  <a:close/>
                </a:path>
              </a:pathLst>
            </a:custGeom>
            <a:solidFill>
              <a:srgbClr val="3A81E5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l" defTabSz="1828800"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48" name="Freeform 121"/>
            <p:cNvSpPr/>
            <p:nvPr/>
          </p:nvSpPr>
          <p:spPr>
            <a:xfrm>
              <a:off x="-1" y="5004513"/>
              <a:ext cx="448876" cy="3000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8" h="21600" extrusionOk="0">
                  <a:moveTo>
                    <a:pt x="2889" y="21600"/>
                  </a:moveTo>
                  <a:cubicBezTo>
                    <a:pt x="1205" y="21600"/>
                    <a:pt x="-122" y="21384"/>
                    <a:pt x="9" y="21132"/>
                  </a:cubicBezTo>
                  <a:lnTo>
                    <a:pt x="10972" y="0"/>
                  </a:lnTo>
                  <a:lnTo>
                    <a:pt x="21478" y="0"/>
                  </a:lnTo>
                  <a:lnTo>
                    <a:pt x="6002" y="21213"/>
                  </a:lnTo>
                  <a:cubicBezTo>
                    <a:pt x="5841" y="21433"/>
                    <a:pt x="4603" y="21600"/>
                    <a:pt x="3130" y="21600"/>
                  </a:cubicBezTo>
                </a:path>
              </a:pathLst>
            </a:custGeom>
            <a:solidFill>
              <a:srgbClr val="F5C565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l" defTabSz="1828800"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49" name="Freeform 122"/>
            <p:cNvSpPr/>
            <p:nvPr/>
          </p:nvSpPr>
          <p:spPr>
            <a:xfrm>
              <a:off x="4730299" y="5004513"/>
              <a:ext cx="448857" cy="3000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8" h="21600" extrusionOk="0">
                  <a:moveTo>
                    <a:pt x="18589" y="21600"/>
                  </a:moveTo>
                  <a:cubicBezTo>
                    <a:pt x="20273" y="21600"/>
                    <a:pt x="21600" y="21384"/>
                    <a:pt x="21469" y="21132"/>
                  </a:cubicBezTo>
                  <a:lnTo>
                    <a:pt x="10506" y="0"/>
                  </a:lnTo>
                  <a:lnTo>
                    <a:pt x="0" y="0"/>
                  </a:lnTo>
                  <a:lnTo>
                    <a:pt x="15476" y="21213"/>
                  </a:lnTo>
                  <a:cubicBezTo>
                    <a:pt x="15636" y="21433"/>
                    <a:pt x="16874" y="21600"/>
                    <a:pt x="18348" y="21600"/>
                  </a:cubicBezTo>
                </a:path>
              </a:pathLst>
            </a:custGeom>
            <a:solidFill>
              <a:srgbClr val="F5C565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l" defTabSz="1828800"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50" name="Freeform 123"/>
            <p:cNvSpPr/>
            <p:nvPr/>
          </p:nvSpPr>
          <p:spPr>
            <a:xfrm>
              <a:off x="44470" y="4894724"/>
              <a:ext cx="5090226" cy="1097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1" h="21600" extrusionOk="0">
                  <a:moveTo>
                    <a:pt x="21240" y="21600"/>
                  </a:moveTo>
                  <a:lnTo>
                    <a:pt x="232" y="21600"/>
                  </a:lnTo>
                  <a:cubicBezTo>
                    <a:pt x="156" y="21600"/>
                    <a:pt x="85" y="19847"/>
                    <a:pt x="42" y="16920"/>
                  </a:cubicBezTo>
                  <a:cubicBezTo>
                    <a:pt x="-64" y="9755"/>
                    <a:pt x="46" y="0"/>
                    <a:pt x="232" y="0"/>
                  </a:cubicBezTo>
                  <a:lnTo>
                    <a:pt x="21240" y="0"/>
                  </a:lnTo>
                  <a:cubicBezTo>
                    <a:pt x="21426" y="0"/>
                    <a:pt x="21536" y="9755"/>
                    <a:pt x="21430" y="16920"/>
                  </a:cubicBezTo>
                  <a:cubicBezTo>
                    <a:pt x="21387" y="19847"/>
                    <a:pt x="21316" y="21600"/>
                    <a:pt x="21240" y="21600"/>
                  </a:cubicBezTo>
                  <a:close/>
                </a:path>
              </a:pathLst>
            </a:custGeom>
            <a:solidFill>
              <a:srgbClr val="F5C565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l" defTabSz="1828800"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51" name="Freeform 124"/>
            <p:cNvSpPr/>
            <p:nvPr/>
          </p:nvSpPr>
          <p:spPr>
            <a:xfrm>
              <a:off x="221998" y="5004513"/>
              <a:ext cx="4735181" cy="731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33" y="0"/>
                  </a:lnTo>
                  <a:lnTo>
                    <a:pt x="21567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DF9E59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l" defTabSz="1828800"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52" name="Freeform 125"/>
            <p:cNvSpPr/>
            <p:nvPr/>
          </p:nvSpPr>
          <p:spPr>
            <a:xfrm>
              <a:off x="1506317" y="4569953"/>
              <a:ext cx="306667" cy="240949"/>
            </a:xfrm>
            <a:prstGeom prst="rect">
              <a:avLst/>
            </a:prstGeom>
            <a:solidFill>
              <a:srgbClr val="597EF7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l" defTabSz="1828800"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53" name="Freeform 126"/>
            <p:cNvSpPr/>
            <p:nvPr/>
          </p:nvSpPr>
          <p:spPr>
            <a:xfrm>
              <a:off x="1281430" y="4794858"/>
              <a:ext cx="766668" cy="98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211" y="21600"/>
                  </a:moveTo>
                  <a:lnTo>
                    <a:pt x="1389" y="21600"/>
                  </a:lnTo>
                  <a:cubicBezTo>
                    <a:pt x="622" y="21600"/>
                    <a:pt x="0" y="16765"/>
                    <a:pt x="0" y="10800"/>
                  </a:cubicBezTo>
                  <a:cubicBezTo>
                    <a:pt x="0" y="4835"/>
                    <a:pt x="622" y="0"/>
                    <a:pt x="1389" y="0"/>
                  </a:cubicBezTo>
                  <a:lnTo>
                    <a:pt x="20211" y="0"/>
                  </a:lnTo>
                  <a:cubicBezTo>
                    <a:pt x="20978" y="0"/>
                    <a:pt x="21600" y="4835"/>
                    <a:pt x="21600" y="10800"/>
                  </a:cubicBezTo>
                  <a:cubicBezTo>
                    <a:pt x="21600" y="16765"/>
                    <a:pt x="20978" y="21600"/>
                    <a:pt x="20211" y="21600"/>
                  </a:cubicBezTo>
                  <a:close/>
                </a:path>
              </a:pathLst>
            </a:custGeom>
            <a:solidFill>
              <a:srgbClr val="597EF7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l" defTabSz="1828800"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54" name="Freeform 127"/>
            <p:cNvSpPr/>
            <p:nvPr/>
          </p:nvSpPr>
          <p:spPr>
            <a:xfrm>
              <a:off x="522398" y="3136236"/>
              <a:ext cx="2259836" cy="14493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18" y="21600"/>
                  </a:moveTo>
                  <a:lnTo>
                    <a:pt x="882" y="21600"/>
                  </a:lnTo>
                  <a:cubicBezTo>
                    <a:pt x="395" y="21600"/>
                    <a:pt x="0" y="20985"/>
                    <a:pt x="0" y="20225"/>
                  </a:cubicBezTo>
                  <a:lnTo>
                    <a:pt x="0" y="1375"/>
                  </a:lnTo>
                  <a:cubicBezTo>
                    <a:pt x="0" y="615"/>
                    <a:pt x="395" y="0"/>
                    <a:pt x="882" y="0"/>
                  </a:cubicBezTo>
                  <a:lnTo>
                    <a:pt x="20718" y="0"/>
                  </a:lnTo>
                  <a:cubicBezTo>
                    <a:pt x="21205" y="0"/>
                    <a:pt x="21600" y="615"/>
                    <a:pt x="21600" y="1375"/>
                  </a:cubicBezTo>
                  <a:lnTo>
                    <a:pt x="21600" y="20225"/>
                  </a:lnTo>
                  <a:cubicBezTo>
                    <a:pt x="21600" y="20985"/>
                    <a:pt x="21205" y="21600"/>
                    <a:pt x="20718" y="21600"/>
                  </a:cubicBezTo>
                  <a:close/>
                </a:path>
              </a:pathLst>
            </a:custGeom>
            <a:solidFill>
              <a:srgbClr val="253369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l" defTabSz="1828800"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55" name="Freeform 128"/>
            <p:cNvSpPr/>
            <p:nvPr/>
          </p:nvSpPr>
          <p:spPr>
            <a:xfrm>
              <a:off x="3955792" y="3496840"/>
              <a:ext cx="608701" cy="8071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8180"/>
                  </a:moveTo>
                  <a:cubicBezTo>
                    <a:pt x="21600" y="3684"/>
                    <a:pt x="16765" y="0"/>
                    <a:pt x="10800" y="0"/>
                  </a:cubicBezTo>
                  <a:cubicBezTo>
                    <a:pt x="4835" y="0"/>
                    <a:pt x="0" y="3684"/>
                    <a:pt x="0" y="8180"/>
                  </a:cubicBezTo>
                  <a:cubicBezTo>
                    <a:pt x="0" y="9960"/>
                    <a:pt x="1253" y="12259"/>
                    <a:pt x="3265" y="13954"/>
                  </a:cubicBezTo>
                  <a:cubicBezTo>
                    <a:pt x="5261" y="15634"/>
                    <a:pt x="5829" y="18462"/>
                    <a:pt x="5829" y="20716"/>
                  </a:cubicBezTo>
                  <a:lnTo>
                    <a:pt x="5829" y="21600"/>
                  </a:lnTo>
                  <a:lnTo>
                    <a:pt x="15771" y="21600"/>
                  </a:lnTo>
                  <a:lnTo>
                    <a:pt x="15771" y="20723"/>
                  </a:lnTo>
                  <a:cubicBezTo>
                    <a:pt x="15771" y="18469"/>
                    <a:pt x="16340" y="15647"/>
                    <a:pt x="18324" y="13962"/>
                  </a:cubicBezTo>
                  <a:cubicBezTo>
                    <a:pt x="20344" y="12249"/>
                    <a:pt x="21600" y="9746"/>
                    <a:pt x="21600" y="8180"/>
                  </a:cubicBezTo>
                  <a:close/>
                </a:path>
              </a:pathLst>
            </a:custGeom>
            <a:solidFill>
              <a:srgbClr val="FFE58F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l" defTabSz="1828800"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56" name="Freeform 129"/>
            <p:cNvSpPr/>
            <p:nvPr/>
          </p:nvSpPr>
          <p:spPr>
            <a:xfrm>
              <a:off x="4005920" y="3546334"/>
              <a:ext cx="508481" cy="674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8180"/>
                  </a:moveTo>
                  <a:cubicBezTo>
                    <a:pt x="21600" y="3684"/>
                    <a:pt x="16766" y="0"/>
                    <a:pt x="10800" y="0"/>
                  </a:cubicBezTo>
                  <a:cubicBezTo>
                    <a:pt x="4833" y="0"/>
                    <a:pt x="0" y="3684"/>
                    <a:pt x="0" y="8180"/>
                  </a:cubicBezTo>
                  <a:cubicBezTo>
                    <a:pt x="0" y="9962"/>
                    <a:pt x="1252" y="12260"/>
                    <a:pt x="3265" y="13955"/>
                  </a:cubicBezTo>
                  <a:cubicBezTo>
                    <a:pt x="5261" y="15634"/>
                    <a:pt x="6742" y="18462"/>
                    <a:pt x="6742" y="20717"/>
                  </a:cubicBezTo>
                  <a:lnTo>
                    <a:pt x="6742" y="21600"/>
                  </a:lnTo>
                  <a:lnTo>
                    <a:pt x="14858" y="21600"/>
                  </a:lnTo>
                  <a:lnTo>
                    <a:pt x="14858" y="20724"/>
                  </a:lnTo>
                  <a:cubicBezTo>
                    <a:pt x="14858" y="18469"/>
                    <a:pt x="16339" y="15647"/>
                    <a:pt x="18325" y="13962"/>
                  </a:cubicBezTo>
                  <a:cubicBezTo>
                    <a:pt x="20344" y="12250"/>
                    <a:pt x="21600" y="9747"/>
                    <a:pt x="21600" y="8181"/>
                  </a:cubicBezTo>
                  <a:lnTo>
                    <a:pt x="21600" y="8180"/>
                  </a:lnTo>
                  <a:close/>
                </a:path>
              </a:pathLst>
            </a:custGeom>
            <a:solidFill>
              <a:srgbClr val="FFC53D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l" defTabSz="1828800"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57" name="Freeform 130"/>
            <p:cNvSpPr/>
            <p:nvPr/>
          </p:nvSpPr>
          <p:spPr>
            <a:xfrm>
              <a:off x="4148616" y="4394462"/>
              <a:ext cx="223070" cy="636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279" y="21600"/>
                  </a:moveTo>
                  <a:lnTo>
                    <a:pt x="3319" y="21600"/>
                  </a:lnTo>
                  <a:cubicBezTo>
                    <a:pt x="2796" y="21600"/>
                    <a:pt x="2320" y="20409"/>
                    <a:pt x="2035" y="18454"/>
                  </a:cubicBezTo>
                  <a:lnTo>
                    <a:pt x="0" y="0"/>
                  </a:lnTo>
                  <a:lnTo>
                    <a:pt x="21600" y="0"/>
                  </a:lnTo>
                  <a:lnTo>
                    <a:pt x="19565" y="18454"/>
                  </a:lnTo>
                  <a:cubicBezTo>
                    <a:pt x="19280" y="20409"/>
                    <a:pt x="18804" y="21600"/>
                    <a:pt x="18281" y="21600"/>
                  </a:cubicBezTo>
                  <a:lnTo>
                    <a:pt x="18279" y="21600"/>
                  </a:lnTo>
                  <a:close/>
                </a:path>
              </a:pathLst>
            </a:custGeom>
            <a:solidFill>
              <a:srgbClr val="253369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l" defTabSz="1828800"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58" name="Freeform 131"/>
            <p:cNvSpPr/>
            <p:nvPr/>
          </p:nvSpPr>
          <p:spPr>
            <a:xfrm>
              <a:off x="4114490" y="4178299"/>
              <a:ext cx="291284" cy="2395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310" y="0"/>
                  </a:moveTo>
                  <a:lnTo>
                    <a:pt x="2290" y="0"/>
                  </a:lnTo>
                  <a:cubicBezTo>
                    <a:pt x="1025" y="0"/>
                    <a:pt x="0" y="1247"/>
                    <a:pt x="0" y="2784"/>
                  </a:cubicBezTo>
                  <a:lnTo>
                    <a:pt x="0" y="18816"/>
                  </a:lnTo>
                  <a:cubicBezTo>
                    <a:pt x="0" y="20353"/>
                    <a:pt x="1025" y="21600"/>
                    <a:pt x="2290" y="21600"/>
                  </a:cubicBezTo>
                  <a:lnTo>
                    <a:pt x="19310" y="21600"/>
                  </a:lnTo>
                  <a:cubicBezTo>
                    <a:pt x="20575" y="21600"/>
                    <a:pt x="21600" y="20353"/>
                    <a:pt x="21600" y="18816"/>
                  </a:cubicBezTo>
                  <a:lnTo>
                    <a:pt x="21600" y="2784"/>
                  </a:lnTo>
                  <a:cubicBezTo>
                    <a:pt x="21600" y="1247"/>
                    <a:pt x="20575" y="0"/>
                    <a:pt x="19310" y="0"/>
                  </a:cubicBezTo>
                  <a:close/>
                </a:path>
              </a:pathLst>
            </a:custGeom>
            <a:solidFill>
              <a:srgbClr val="597EF7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l" defTabSz="1828800"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59" name="Freeform 132"/>
            <p:cNvSpPr/>
            <p:nvPr/>
          </p:nvSpPr>
          <p:spPr>
            <a:xfrm>
              <a:off x="4109725" y="4232003"/>
              <a:ext cx="174405" cy="312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963" y="0"/>
                  </a:moveTo>
                  <a:cubicBezTo>
                    <a:pt x="21314" y="0"/>
                    <a:pt x="21600" y="4805"/>
                    <a:pt x="21600" y="10800"/>
                  </a:cubicBezTo>
                  <a:cubicBezTo>
                    <a:pt x="21600" y="16593"/>
                    <a:pt x="21328" y="21362"/>
                    <a:pt x="20991" y="21600"/>
                  </a:cubicBezTo>
                  <a:lnTo>
                    <a:pt x="639" y="21600"/>
                  </a:lnTo>
                  <a:cubicBezTo>
                    <a:pt x="286" y="21600"/>
                    <a:pt x="0" y="16748"/>
                    <a:pt x="0" y="10800"/>
                  </a:cubicBezTo>
                  <a:cubicBezTo>
                    <a:pt x="0" y="4966"/>
                    <a:pt x="272" y="238"/>
                    <a:pt x="611" y="0"/>
                  </a:cubicBezTo>
                  <a:lnTo>
                    <a:pt x="20963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l" defTabSz="1828800"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60" name="Freeform 133"/>
            <p:cNvSpPr/>
            <p:nvPr/>
          </p:nvSpPr>
          <p:spPr>
            <a:xfrm>
              <a:off x="4109725" y="4338510"/>
              <a:ext cx="174405" cy="312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963" y="0"/>
                  </a:moveTo>
                  <a:cubicBezTo>
                    <a:pt x="21314" y="0"/>
                    <a:pt x="21600" y="4810"/>
                    <a:pt x="21600" y="10800"/>
                  </a:cubicBezTo>
                  <a:cubicBezTo>
                    <a:pt x="21600" y="16593"/>
                    <a:pt x="21328" y="21362"/>
                    <a:pt x="20991" y="21600"/>
                  </a:cubicBezTo>
                  <a:lnTo>
                    <a:pt x="639" y="21600"/>
                  </a:lnTo>
                  <a:cubicBezTo>
                    <a:pt x="286" y="21600"/>
                    <a:pt x="0" y="16753"/>
                    <a:pt x="0" y="10800"/>
                  </a:cubicBezTo>
                  <a:cubicBezTo>
                    <a:pt x="0" y="4966"/>
                    <a:pt x="272" y="238"/>
                    <a:pt x="611" y="0"/>
                  </a:cubicBezTo>
                  <a:lnTo>
                    <a:pt x="20963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l" defTabSz="1828800"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61" name="Freeform 134"/>
            <p:cNvSpPr/>
            <p:nvPr/>
          </p:nvSpPr>
          <p:spPr>
            <a:xfrm>
              <a:off x="4235591" y="4285248"/>
              <a:ext cx="174401" cy="312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961" y="0"/>
                  </a:moveTo>
                  <a:cubicBezTo>
                    <a:pt x="21314" y="0"/>
                    <a:pt x="21600" y="4847"/>
                    <a:pt x="21600" y="10800"/>
                  </a:cubicBezTo>
                  <a:cubicBezTo>
                    <a:pt x="21600" y="16593"/>
                    <a:pt x="21328" y="21362"/>
                    <a:pt x="20989" y="21600"/>
                  </a:cubicBezTo>
                  <a:lnTo>
                    <a:pt x="637" y="21600"/>
                  </a:lnTo>
                  <a:cubicBezTo>
                    <a:pt x="286" y="21600"/>
                    <a:pt x="0" y="16753"/>
                    <a:pt x="0" y="10800"/>
                  </a:cubicBezTo>
                  <a:cubicBezTo>
                    <a:pt x="0" y="5007"/>
                    <a:pt x="272" y="238"/>
                    <a:pt x="609" y="0"/>
                  </a:cubicBezTo>
                  <a:lnTo>
                    <a:pt x="20961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l" defTabSz="1828800"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62" name="Freeform 135"/>
            <p:cNvSpPr/>
            <p:nvPr/>
          </p:nvSpPr>
          <p:spPr>
            <a:xfrm>
              <a:off x="4163816" y="3675401"/>
              <a:ext cx="192983" cy="333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2" h="21010" extrusionOk="0">
                  <a:moveTo>
                    <a:pt x="12554" y="269"/>
                  </a:moveTo>
                  <a:lnTo>
                    <a:pt x="254" y="11284"/>
                  </a:lnTo>
                  <a:cubicBezTo>
                    <a:pt x="-408" y="11882"/>
                    <a:pt x="304" y="12616"/>
                    <a:pt x="1497" y="12616"/>
                  </a:cubicBezTo>
                  <a:lnTo>
                    <a:pt x="7007" y="12616"/>
                  </a:lnTo>
                  <a:lnTo>
                    <a:pt x="232" y="20138"/>
                  </a:lnTo>
                  <a:cubicBezTo>
                    <a:pt x="-273" y="20747"/>
                    <a:pt x="1028" y="21311"/>
                    <a:pt x="1827" y="20830"/>
                  </a:cubicBezTo>
                  <a:lnTo>
                    <a:pt x="20253" y="9948"/>
                  </a:lnTo>
                  <a:cubicBezTo>
                    <a:pt x="21192" y="9382"/>
                    <a:pt x="20526" y="8415"/>
                    <a:pt x="19195" y="8415"/>
                  </a:cubicBezTo>
                  <a:lnTo>
                    <a:pt x="10863" y="8415"/>
                  </a:lnTo>
                  <a:lnTo>
                    <a:pt x="14349" y="749"/>
                  </a:lnTo>
                  <a:cubicBezTo>
                    <a:pt x="14620" y="95"/>
                    <a:pt x="13174" y="-289"/>
                    <a:pt x="12554" y="269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l" defTabSz="1828800"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63" name="Freeform 136"/>
            <p:cNvSpPr/>
            <p:nvPr/>
          </p:nvSpPr>
          <p:spPr>
            <a:xfrm>
              <a:off x="6093604" y="4762890"/>
              <a:ext cx="1143919" cy="18998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118" h="19063" extrusionOk="0">
                  <a:moveTo>
                    <a:pt x="9215" y="464"/>
                  </a:moveTo>
                  <a:cubicBezTo>
                    <a:pt x="16197" y="-1628"/>
                    <a:pt x="20358" y="3859"/>
                    <a:pt x="16847" y="6914"/>
                  </a:cubicBezTo>
                  <a:cubicBezTo>
                    <a:pt x="12562" y="10642"/>
                    <a:pt x="10367" y="14931"/>
                    <a:pt x="9145" y="16224"/>
                  </a:cubicBezTo>
                  <a:cubicBezTo>
                    <a:pt x="8114" y="17314"/>
                    <a:pt x="5289" y="19972"/>
                    <a:pt x="1888" y="18747"/>
                  </a:cubicBezTo>
                  <a:cubicBezTo>
                    <a:pt x="-1242" y="17619"/>
                    <a:pt x="464" y="13194"/>
                    <a:pt x="464" y="13194"/>
                  </a:cubicBezTo>
                  <a:cubicBezTo>
                    <a:pt x="464" y="13194"/>
                    <a:pt x="602" y="3045"/>
                    <a:pt x="9215" y="464"/>
                  </a:cubicBezTo>
                  <a:close/>
                </a:path>
              </a:pathLst>
            </a:custGeom>
            <a:solidFill>
              <a:srgbClr val="389E0D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l" defTabSz="1828800"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64" name="Freeform 137"/>
            <p:cNvSpPr/>
            <p:nvPr/>
          </p:nvSpPr>
          <p:spPr>
            <a:xfrm>
              <a:off x="5209502" y="5963899"/>
              <a:ext cx="787585" cy="10914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686" h="19543" extrusionOk="0">
                  <a:moveTo>
                    <a:pt x="3323" y="10429"/>
                  </a:moveTo>
                  <a:cubicBezTo>
                    <a:pt x="-233" y="6809"/>
                    <a:pt x="-1531" y="1614"/>
                    <a:pt x="2438" y="281"/>
                  </a:cubicBezTo>
                  <a:cubicBezTo>
                    <a:pt x="6243" y="-996"/>
                    <a:pt x="12546" y="2149"/>
                    <a:pt x="15466" y="8201"/>
                  </a:cubicBezTo>
                  <a:cubicBezTo>
                    <a:pt x="18385" y="14254"/>
                    <a:pt x="20069" y="18606"/>
                    <a:pt x="17213" y="19362"/>
                  </a:cubicBezTo>
                  <a:cubicBezTo>
                    <a:pt x="12528" y="20604"/>
                    <a:pt x="8020" y="15211"/>
                    <a:pt x="3323" y="10429"/>
                  </a:cubicBezTo>
                  <a:close/>
                </a:path>
              </a:pathLst>
            </a:custGeom>
            <a:solidFill>
              <a:srgbClr val="389E0D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l" defTabSz="1828800"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65" name="Freeform 138"/>
            <p:cNvSpPr/>
            <p:nvPr/>
          </p:nvSpPr>
          <p:spPr>
            <a:xfrm>
              <a:off x="6327907" y="6247121"/>
              <a:ext cx="686148" cy="8019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862" h="16804" extrusionOk="0">
                  <a:moveTo>
                    <a:pt x="15546" y="6592"/>
                  </a:moveTo>
                  <a:cubicBezTo>
                    <a:pt x="11134" y="10754"/>
                    <a:pt x="4766" y="19127"/>
                    <a:pt x="777" y="16195"/>
                  </a:cubicBezTo>
                  <a:cubicBezTo>
                    <a:pt x="-1641" y="14417"/>
                    <a:pt x="1591" y="6001"/>
                    <a:pt x="10439" y="1422"/>
                  </a:cubicBezTo>
                  <a:cubicBezTo>
                    <a:pt x="17964" y="-2473"/>
                    <a:pt x="19959" y="2430"/>
                    <a:pt x="15546" y="6592"/>
                  </a:cubicBezTo>
                  <a:close/>
                </a:path>
              </a:pathLst>
            </a:custGeom>
            <a:solidFill>
              <a:srgbClr val="BAE637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l" defTabSz="1828800"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66" name="Freeform 139"/>
            <p:cNvSpPr/>
            <p:nvPr/>
          </p:nvSpPr>
          <p:spPr>
            <a:xfrm>
              <a:off x="5209512" y="5141160"/>
              <a:ext cx="1017792" cy="1635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52" h="20686" extrusionOk="0">
                  <a:moveTo>
                    <a:pt x="1863" y="533"/>
                  </a:moveTo>
                  <a:cubicBezTo>
                    <a:pt x="3145" y="-16"/>
                    <a:pt x="4759" y="-141"/>
                    <a:pt x="6231" y="159"/>
                  </a:cubicBezTo>
                  <a:cubicBezTo>
                    <a:pt x="8286" y="577"/>
                    <a:pt x="11404" y="1823"/>
                    <a:pt x="14490" y="5398"/>
                  </a:cubicBezTo>
                  <a:cubicBezTo>
                    <a:pt x="18519" y="10066"/>
                    <a:pt x="20616" y="15184"/>
                    <a:pt x="20201" y="18425"/>
                  </a:cubicBezTo>
                  <a:cubicBezTo>
                    <a:pt x="19930" y="20545"/>
                    <a:pt x="15822" y="21459"/>
                    <a:pt x="13524" y="19913"/>
                  </a:cubicBezTo>
                  <a:cubicBezTo>
                    <a:pt x="12468" y="19204"/>
                    <a:pt x="11351" y="18109"/>
                    <a:pt x="10259" y="16449"/>
                  </a:cubicBezTo>
                  <a:cubicBezTo>
                    <a:pt x="5861" y="9769"/>
                    <a:pt x="1750" y="5583"/>
                    <a:pt x="1259" y="5162"/>
                  </a:cubicBezTo>
                  <a:cubicBezTo>
                    <a:pt x="-49" y="4041"/>
                    <a:pt x="-984" y="1750"/>
                    <a:pt x="1863" y="533"/>
                  </a:cubicBezTo>
                  <a:close/>
                </a:path>
              </a:pathLst>
            </a:custGeom>
            <a:solidFill>
              <a:srgbClr val="BAE637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l" defTabSz="1828800"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67" name="Freeform 140"/>
            <p:cNvSpPr/>
            <p:nvPr/>
          </p:nvSpPr>
          <p:spPr>
            <a:xfrm>
              <a:off x="5356709" y="5350504"/>
              <a:ext cx="94763" cy="94763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l" defTabSz="1828800"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68" name="Freeform 141"/>
            <p:cNvSpPr/>
            <p:nvPr/>
          </p:nvSpPr>
          <p:spPr>
            <a:xfrm>
              <a:off x="5759137" y="5552786"/>
              <a:ext cx="94760" cy="947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18" h="20718" extrusionOk="0">
                  <a:moveTo>
                    <a:pt x="20681" y="9496"/>
                  </a:moveTo>
                  <a:cubicBezTo>
                    <a:pt x="21161" y="15193"/>
                    <a:pt x="16928" y="20205"/>
                    <a:pt x="11226" y="20681"/>
                  </a:cubicBezTo>
                  <a:cubicBezTo>
                    <a:pt x="5525" y="21161"/>
                    <a:pt x="516" y="16928"/>
                    <a:pt x="37" y="11226"/>
                  </a:cubicBezTo>
                  <a:cubicBezTo>
                    <a:pt x="-439" y="5525"/>
                    <a:pt x="3794" y="516"/>
                    <a:pt x="9496" y="37"/>
                  </a:cubicBezTo>
                  <a:cubicBezTo>
                    <a:pt x="15197" y="-439"/>
                    <a:pt x="20205" y="3794"/>
                    <a:pt x="20681" y="9496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l" defTabSz="1828800"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69" name="Freeform 142"/>
            <p:cNvSpPr/>
            <p:nvPr/>
          </p:nvSpPr>
          <p:spPr>
            <a:xfrm>
              <a:off x="5677952" y="6085082"/>
              <a:ext cx="108526" cy="108509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l" defTabSz="1828800"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70" name="Freeform 143"/>
            <p:cNvSpPr/>
            <p:nvPr/>
          </p:nvSpPr>
          <p:spPr>
            <a:xfrm>
              <a:off x="6868885" y="5253153"/>
              <a:ext cx="153467" cy="153484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l" defTabSz="1828800"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71" name="Freeform 144"/>
            <p:cNvSpPr/>
            <p:nvPr/>
          </p:nvSpPr>
          <p:spPr>
            <a:xfrm>
              <a:off x="6251177" y="5487478"/>
              <a:ext cx="153467" cy="153467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l" defTabSz="1828800"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72" name="Freeform 145"/>
            <p:cNvSpPr/>
            <p:nvPr/>
          </p:nvSpPr>
          <p:spPr>
            <a:xfrm>
              <a:off x="6540547" y="6053007"/>
              <a:ext cx="64146" cy="641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797"/>
                  </a:moveTo>
                  <a:cubicBezTo>
                    <a:pt x="21600" y="16761"/>
                    <a:pt x="16766" y="21600"/>
                    <a:pt x="10803" y="21600"/>
                  </a:cubicBezTo>
                  <a:cubicBezTo>
                    <a:pt x="4839" y="21600"/>
                    <a:pt x="0" y="16761"/>
                    <a:pt x="0" y="10797"/>
                  </a:cubicBezTo>
                  <a:cubicBezTo>
                    <a:pt x="0" y="4833"/>
                    <a:pt x="4839" y="0"/>
                    <a:pt x="10803" y="0"/>
                  </a:cubicBezTo>
                  <a:cubicBezTo>
                    <a:pt x="16766" y="0"/>
                    <a:pt x="21600" y="4833"/>
                    <a:pt x="21600" y="10797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l" defTabSz="1828800"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73" name="Freeform 146"/>
            <p:cNvSpPr/>
            <p:nvPr/>
          </p:nvSpPr>
          <p:spPr>
            <a:xfrm>
              <a:off x="6740989" y="6447851"/>
              <a:ext cx="94764" cy="94763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l" defTabSz="1828800"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74" name="Freeform 147"/>
            <p:cNvSpPr/>
            <p:nvPr/>
          </p:nvSpPr>
          <p:spPr>
            <a:xfrm>
              <a:off x="5725697" y="6597265"/>
              <a:ext cx="317610" cy="9278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2" h="21573" extrusionOk="0">
                  <a:moveTo>
                    <a:pt x="232" y="71"/>
                  </a:moveTo>
                  <a:cubicBezTo>
                    <a:pt x="531" y="-27"/>
                    <a:pt x="1005" y="-23"/>
                    <a:pt x="1291" y="80"/>
                  </a:cubicBezTo>
                  <a:lnTo>
                    <a:pt x="1427" y="130"/>
                  </a:lnTo>
                  <a:lnTo>
                    <a:pt x="1531" y="170"/>
                  </a:lnTo>
                  <a:cubicBezTo>
                    <a:pt x="1719" y="242"/>
                    <a:pt x="1938" y="328"/>
                    <a:pt x="2182" y="428"/>
                  </a:cubicBezTo>
                  <a:cubicBezTo>
                    <a:pt x="2879" y="713"/>
                    <a:pt x="3652" y="1053"/>
                    <a:pt x="4485" y="1449"/>
                  </a:cubicBezTo>
                  <a:cubicBezTo>
                    <a:pt x="6855" y="2575"/>
                    <a:pt x="9225" y="3919"/>
                    <a:pt x="11435" y="5479"/>
                  </a:cubicBezTo>
                  <a:cubicBezTo>
                    <a:pt x="17740" y="9929"/>
                    <a:pt x="21522" y="15214"/>
                    <a:pt x="21522" y="21316"/>
                  </a:cubicBezTo>
                  <a:cubicBezTo>
                    <a:pt x="21522" y="21458"/>
                    <a:pt x="21186" y="21573"/>
                    <a:pt x="20773" y="21573"/>
                  </a:cubicBezTo>
                  <a:cubicBezTo>
                    <a:pt x="20359" y="21573"/>
                    <a:pt x="20025" y="21458"/>
                    <a:pt x="20025" y="21316"/>
                  </a:cubicBezTo>
                  <a:cubicBezTo>
                    <a:pt x="20025" y="15295"/>
                    <a:pt x="16297" y="10085"/>
                    <a:pt x="10087" y="5703"/>
                  </a:cubicBezTo>
                  <a:cubicBezTo>
                    <a:pt x="7917" y="4171"/>
                    <a:pt x="5593" y="2853"/>
                    <a:pt x="3270" y="1750"/>
                  </a:cubicBezTo>
                  <a:cubicBezTo>
                    <a:pt x="2508" y="1387"/>
                    <a:pt x="1797" y="1073"/>
                    <a:pt x="1155" y="808"/>
                  </a:cubicBezTo>
                  <a:lnTo>
                    <a:pt x="1036" y="759"/>
                  </a:lnTo>
                  <a:cubicBezTo>
                    <a:pt x="854" y="684"/>
                    <a:pt x="687" y="618"/>
                    <a:pt x="539" y="560"/>
                  </a:cubicBezTo>
                  <a:lnTo>
                    <a:pt x="352" y="488"/>
                  </a:lnTo>
                  <a:cubicBezTo>
                    <a:pt x="282" y="462"/>
                    <a:pt x="233" y="444"/>
                    <a:pt x="207" y="434"/>
                  </a:cubicBezTo>
                  <a:cubicBezTo>
                    <a:pt x="-78" y="332"/>
                    <a:pt x="-67" y="169"/>
                    <a:pt x="232" y="71"/>
                  </a:cubicBezTo>
                  <a:close/>
                </a:path>
              </a:pathLst>
            </a:custGeom>
            <a:solidFill>
              <a:srgbClr val="253369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l" defTabSz="1828800"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75" name="Freeform 148"/>
            <p:cNvSpPr/>
            <p:nvPr/>
          </p:nvSpPr>
          <p:spPr>
            <a:xfrm>
              <a:off x="6233013" y="6673205"/>
              <a:ext cx="350663" cy="793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9" h="21537" extrusionOk="0">
                  <a:moveTo>
                    <a:pt x="20241" y="120"/>
                  </a:moveTo>
                  <a:cubicBezTo>
                    <a:pt x="20463" y="-13"/>
                    <a:pt x="20887" y="-40"/>
                    <a:pt x="21186" y="59"/>
                  </a:cubicBezTo>
                  <a:cubicBezTo>
                    <a:pt x="21486" y="158"/>
                    <a:pt x="21547" y="346"/>
                    <a:pt x="21324" y="479"/>
                  </a:cubicBezTo>
                  <a:cubicBezTo>
                    <a:pt x="18862" y="1941"/>
                    <a:pt x="16590" y="3513"/>
                    <a:pt x="14499" y="5180"/>
                  </a:cubicBezTo>
                  <a:cubicBezTo>
                    <a:pt x="10082" y="8704"/>
                    <a:pt x="6667" y="12481"/>
                    <a:pt x="4132" y="16259"/>
                  </a:cubicBezTo>
                  <a:cubicBezTo>
                    <a:pt x="3244" y="17581"/>
                    <a:pt x="2530" y="18809"/>
                    <a:pt x="1975" y="19910"/>
                  </a:cubicBezTo>
                  <a:lnTo>
                    <a:pt x="1862" y="20136"/>
                  </a:lnTo>
                  <a:cubicBezTo>
                    <a:pt x="1730" y="20405"/>
                    <a:pt x="1615" y="20650"/>
                    <a:pt x="1518" y="20871"/>
                  </a:cubicBezTo>
                  <a:lnTo>
                    <a:pt x="1455" y="21015"/>
                  </a:lnTo>
                  <a:lnTo>
                    <a:pt x="1342" y="21287"/>
                  </a:lnTo>
                  <a:cubicBezTo>
                    <a:pt x="1280" y="21450"/>
                    <a:pt x="932" y="21560"/>
                    <a:pt x="564" y="21532"/>
                  </a:cubicBezTo>
                  <a:cubicBezTo>
                    <a:pt x="195" y="21505"/>
                    <a:pt x="-53" y="21350"/>
                    <a:pt x="9" y="21187"/>
                  </a:cubicBezTo>
                  <a:lnTo>
                    <a:pt x="48" y="21091"/>
                  </a:lnTo>
                  <a:cubicBezTo>
                    <a:pt x="79" y="21013"/>
                    <a:pt x="118" y="20921"/>
                    <a:pt x="164" y="20816"/>
                  </a:cubicBezTo>
                  <a:lnTo>
                    <a:pt x="275" y="20566"/>
                  </a:lnTo>
                  <a:cubicBezTo>
                    <a:pt x="385" y="20328"/>
                    <a:pt x="511" y="20065"/>
                    <a:pt x="655" y="19779"/>
                  </a:cubicBezTo>
                  <a:lnTo>
                    <a:pt x="778" y="19538"/>
                  </a:lnTo>
                  <a:cubicBezTo>
                    <a:pt x="1321" y="18487"/>
                    <a:pt x="2003" y="17329"/>
                    <a:pt x="2836" y="16088"/>
                  </a:cubicBezTo>
                  <a:cubicBezTo>
                    <a:pt x="5397" y="12271"/>
                    <a:pt x="8848" y="8454"/>
                    <a:pt x="13318" y="4889"/>
                  </a:cubicBezTo>
                  <a:cubicBezTo>
                    <a:pt x="15436" y="3199"/>
                    <a:pt x="17741" y="1605"/>
                    <a:pt x="20241" y="120"/>
                  </a:cubicBezTo>
                  <a:close/>
                </a:path>
              </a:pathLst>
            </a:custGeom>
            <a:solidFill>
              <a:srgbClr val="253369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l" defTabSz="1828800"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76" name="Freeform 149"/>
            <p:cNvSpPr/>
            <p:nvPr/>
          </p:nvSpPr>
          <p:spPr>
            <a:xfrm>
              <a:off x="6209529" y="5296234"/>
              <a:ext cx="550706" cy="21706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34" h="21582" extrusionOk="0">
                  <a:moveTo>
                    <a:pt x="20804" y="31"/>
                  </a:moveTo>
                  <a:cubicBezTo>
                    <a:pt x="20966" y="71"/>
                    <a:pt x="20977" y="137"/>
                    <a:pt x="20836" y="181"/>
                  </a:cubicBezTo>
                  <a:lnTo>
                    <a:pt x="20817" y="186"/>
                  </a:lnTo>
                  <a:cubicBezTo>
                    <a:pt x="20809" y="189"/>
                    <a:pt x="20792" y="193"/>
                    <a:pt x="20764" y="201"/>
                  </a:cubicBezTo>
                  <a:lnTo>
                    <a:pt x="20661" y="231"/>
                  </a:lnTo>
                  <a:lnTo>
                    <a:pt x="20601" y="248"/>
                  </a:lnTo>
                  <a:cubicBezTo>
                    <a:pt x="20421" y="301"/>
                    <a:pt x="20210" y="364"/>
                    <a:pt x="19973" y="438"/>
                  </a:cubicBezTo>
                  <a:cubicBezTo>
                    <a:pt x="19293" y="651"/>
                    <a:pt x="18534" y="907"/>
                    <a:pt x="17716" y="1207"/>
                  </a:cubicBezTo>
                  <a:cubicBezTo>
                    <a:pt x="15376" y="2064"/>
                    <a:pt x="13034" y="3096"/>
                    <a:pt x="10848" y="4304"/>
                  </a:cubicBezTo>
                  <a:cubicBezTo>
                    <a:pt x="7207" y="6316"/>
                    <a:pt x="4371" y="8611"/>
                    <a:pt x="2653" y="11191"/>
                  </a:cubicBezTo>
                  <a:cubicBezTo>
                    <a:pt x="566" y="14323"/>
                    <a:pt x="221" y="17745"/>
                    <a:pt x="1929" y="21460"/>
                  </a:cubicBezTo>
                  <a:cubicBezTo>
                    <a:pt x="1957" y="21520"/>
                    <a:pt x="1792" y="21574"/>
                    <a:pt x="1562" y="21582"/>
                  </a:cubicBezTo>
                  <a:cubicBezTo>
                    <a:pt x="1332" y="21589"/>
                    <a:pt x="1122" y="21546"/>
                    <a:pt x="1095" y="21486"/>
                  </a:cubicBezTo>
                  <a:cubicBezTo>
                    <a:pt x="-623" y="17750"/>
                    <a:pt x="-276" y="14307"/>
                    <a:pt x="1825" y="11153"/>
                  </a:cubicBezTo>
                  <a:cubicBezTo>
                    <a:pt x="3557" y="8553"/>
                    <a:pt x="6416" y="6240"/>
                    <a:pt x="10088" y="4210"/>
                  </a:cubicBezTo>
                  <a:cubicBezTo>
                    <a:pt x="12297" y="2990"/>
                    <a:pt x="14664" y="1946"/>
                    <a:pt x="17033" y="1079"/>
                  </a:cubicBezTo>
                  <a:lnTo>
                    <a:pt x="17216" y="1012"/>
                  </a:lnTo>
                  <a:cubicBezTo>
                    <a:pt x="17947" y="747"/>
                    <a:pt x="18630" y="517"/>
                    <a:pt x="19251" y="322"/>
                  </a:cubicBezTo>
                  <a:lnTo>
                    <a:pt x="19329" y="297"/>
                  </a:lnTo>
                  <a:cubicBezTo>
                    <a:pt x="19552" y="228"/>
                    <a:pt x="19753" y="167"/>
                    <a:pt x="19929" y="115"/>
                  </a:cubicBezTo>
                  <a:lnTo>
                    <a:pt x="19976" y="101"/>
                  </a:lnTo>
                  <a:cubicBezTo>
                    <a:pt x="20031" y="85"/>
                    <a:pt x="20080" y="71"/>
                    <a:pt x="20123" y="59"/>
                  </a:cubicBezTo>
                  <a:lnTo>
                    <a:pt x="20211" y="34"/>
                  </a:lnTo>
                  <a:cubicBezTo>
                    <a:pt x="20372" y="-10"/>
                    <a:pt x="20638" y="-11"/>
                    <a:pt x="20804" y="31"/>
                  </a:cubicBezTo>
                  <a:close/>
                </a:path>
              </a:pathLst>
            </a:custGeom>
            <a:solidFill>
              <a:srgbClr val="253369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l" defTabSz="1828800"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77" name="Freeform 150"/>
            <p:cNvSpPr/>
            <p:nvPr/>
          </p:nvSpPr>
          <p:spPr>
            <a:xfrm>
              <a:off x="5795237" y="5952850"/>
              <a:ext cx="386357" cy="15722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1" h="21578" extrusionOk="0">
                  <a:moveTo>
                    <a:pt x="296" y="23"/>
                  </a:moveTo>
                  <a:cubicBezTo>
                    <a:pt x="587" y="-21"/>
                    <a:pt x="965" y="2"/>
                    <a:pt x="1141" y="73"/>
                  </a:cubicBezTo>
                  <a:lnTo>
                    <a:pt x="1203" y="99"/>
                  </a:lnTo>
                  <a:cubicBezTo>
                    <a:pt x="1252" y="120"/>
                    <a:pt x="1310" y="144"/>
                    <a:pt x="1376" y="172"/>
                  </a:cubicBezTo>
                  <a:lnTo>
                    <a:pt x="1472" y="214"/>
                  </a:lnTo>
                  <a:cubicBezTo>
                    <a:pt x="1637" y="285"/>
                    <a:pt x="1823" y="368"/>
                    <a:pt x="2027" y="460"/>
                  </a:cubicBezTo>
                  <a:lnTo>
                    <a:pt x="2196" y="537"/>
                  </a:lnTo>
                  <a:cubicBezTo>
                    <a:pt x="2822" y="825"/>
                    <a:pt x="3507" y="1157"/>
                    <a:pt x="4239" y="1533"/>
                  </a:cubicBezTo>
                  <a:lnTo>
                    <a:pt x="4340" y="1585"/>
                  </a:lnTo>
                  <a:cubicBezTo>
                    <a:pt x="6728" y="2818"/>
                    <a:pt x="9114" y="4259"/>
                    <a:pt x="11340" y="5898"/>
                  </a:cubicBezTo>
                  <a:cubicBezTo>
                    <a:pt x="17576" y="10486"/>
                    <a:pt x="21369" y="15693"/>
                    <a:pt x="21511" y="21426"/>
                  </a:cubicBezTo>
                  <a:cubicBezTo>
                    <a:pt x="21513" y="21510"/>
                    <a:pt x="21239" y="21578"/>
                    <a:pt x="20900" y="21578"/>
                  </a:cubicBezTo>
                  <a:cubicBezTo>
                    <a:pt x="20559" y="21579"/>
                    <a:pt x="20282" y="21512"/>
                    <a:pt x="20280" y="21428"/>
                  </a:cubicBezTo>
                  <a:cubicBezTo>
                    <a:pt x="20139" y="15729"/>
                    <a:pt x="16370" y="10553"/>
                    <a:pt x="10174" y="5994"/>
                  </a:cubicBezTo>
                  <a:cubicBezTo>
                    <a:pt x="8004" y="4398"/>
                    <a:pt x="5682" y="2989"/>
                    <a:pt x="3359" y="1782"/>
                  </a:cubicBezTo>
                  <a:lnTo>
                    <a:pt x="3229" y="1715"/>
                  </a:lnTo>
                  <a:cubicBezTo>
                    <a:pt x="2436" y="1305"/>
                    <a:pt x="1696" y="947"/>
                    <a:pt x="1030" y="643"/>
                  </a:cubicBezTo>
                  <a:lnTo>
                    <a:pt x="828" y="552"/>
                  </a:lnTo>
                  <a:cubicBezTo>
                    <a:pt x="636" y="465"/>
                    <a:pt x="462" y="389"/>
                    <a:pt x="310" y="323"/>
                  </a:cubicBezTo>
                  <a:lnTo>
                    <a:pt x="237" y="293"/>
                  </a:lnTo>
                  <a:lnTo>
                    <a:pt x="89" y="231"/>
                  </a:lnTo>
                  <a:cubicBezTo>
                    <a:pt x="-87" y="159"/>
                    <a:pt x="6" y="66"/>
                    <a:pt x="296" y="23"/>
                  </a:cubicBezTo>
                  <a:close/>
                </a:path>
              </a:pathLst>
            </a:custGeom>
            <a:solidFill>
              <a:srgbClr val="253369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l" defTabSz="1828800"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78" name="Freeform 151"/>
            <p:cNvSpPr/>
            <p:nvPr/>
          </p:nvSpPr>
          <p:spPr>
            <a:xfrm>
              <a:off x="5602011" y="7177711"/>
              <a:ext cx="1142675" cy="8843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826" y="21600"/>
                  </a:moveTo>
                  <a:lnTo>
                    <a:pt x="1774" y="21600"/>
                  </a:lnTo>
                  <a:cubicBezTo>
                    <a:pt x="799" y="21600"/>
                    <a:pt x="0" y="20569"/>
                    <a:pt x="0" y="19308"/>
                  </a:cubicBezTo>
                  <a:lnTo>
                    <a:pt x="0" y="2292"/>
                  </a:lnTo>
                  <a:cubicBezTo>
                    <a:pt x="0" y="1031"/>
                    <a:pt x="799" y="0"/>
                    <a:pt x="1774" y="0"/>
                  </a:cubicBezTo>
                  <a:lnTo>
                    <a:pt x="19826" y="0"/>
                  </a:lnTo>
                  <a:cubicBezTo>
                    <a:pt x="20801" y="0"/>
                    <a:pt x="21600" y="1031"/>
                    <a:pt x="21600" y="2292"/>
                  </a:cubicBezTo>
                  <a:lnTo>
                    <a:pt x="21600" y="19308"/>
                  </a:lnTo>
                  <a:cubicBezTo>
                    <a:pt x="21600" y="20569"/>
                    <a:pt x="20801" y="21600"/>
                    <a:pt x="19826" y="21600"/>
                  </a:cubicBezTo>
                  <a:close/>
                </a:path>
              </a:pathLst>
            </a:custGeom>
            <a:solidFill>
              <a:srgbClr val="253369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l" defTabSz="1828800"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79" name="Freeform 152"/>
            <p:cNvSpPr/>
            <p:nvPr/>
          </p:nvSpPr>
          <p:spPr>
            <a:xfrm>
              <a:off x="4433519" y="0"/>
              <a:ext cx="2372291" cy="2966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6092"/>
                  </a:lnTo>
                  <a:cubicBezTo>
                    <a:pt x="0" y="2728"/>
                    <a:pt x="340" y="0"/>
                    <a:pt x="760" y="0"/>
                  </a:cubicBezTo>
                  <a:lnTo>
                    <a:pt x="20840" y="0"/>
                  </a:lnTo>
                  <a:cubicBezTo>
                    <a:pt x="21260" y="0"/>
                    <a:pt x="21600" y="2728"/>
                    <a:pt x="21600" y="6092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rgbClr val="253369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l" defTabSz="1828800"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80" name="Freeform 153"/>
            <p:cNvSpPr/>
            <p:nvPr/>
          </p:nvSpPr>
          <p:spPr>
            <a:xfrm>
              <a:off x="4433519" y="271753"/>
              <a:ext cx="2372291" cy="20759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840" y="21600"/>
                  </a:moveTo>
                  <a:lnTo>
                    <a:pt x="760" y="21600"/>
                  </a:lnTo>
                  <a:cubicBezTo>
                    <a:pt x="340" y="21600"/>
                    <a:pt x="0" y="21210"/>
                    <a:pt x="0" y="20729"/>
                  </a:cubicBezTo>
                  <a:lnTo>
                    <a:pt x="0" y="0"/>
                  </a:lnTo>
                  <a:lnTo>
                    <a:pt x="21600" y="0"/>
                  </a:lnTo>
                  <a:lnTo>
                    <a:pt x="21600" y="20729"/>
                  </a:lnTo>
                  <a:cubicBezTo>
                    <a:pt x="21600" y="21210"/>
                    <a:pt x="21260" y="21600"/>
                    <a:pt x="20840" y="21600"/>
                  </a:cubicBezTo>
                  <a:close/>
                </a:path>
              </a:pathLst>
            </a:custGeom>
            <a:solidFill>
              <a:srgbClr val="E4EBF7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l" defTabSz="1828800"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81" name="Freeform 154"/>
            <p:cNvSpPr/>
            <p:nvPr/>
          </p:nvSpPr>
          <p:spPr>
            <a:xfrm>
              <a:off x="4521508" y="85569"/>
              <a:ext cx="104799" cy="105025"/>
            </a:xfrm>
            <a:prstGeom prst="ellipse">
              <a:avLst/>
            </a:prstGeom>
            <a:solidFill>
              <a:srgbClr val="FF7946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l" defTabSz="1828800"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82" name="Freeform 155"/>
            <p:cNvSpPr/>
            <p:nvPr/>
          </p:nvSpPr>
          <p:spPr>
            <a:xfrm>
              <a:off x="4717187" y="85569"/>
              <a:ext cx="104799" cy="105025"/>
            </a:xfrm>
            <a:prstGeom prst="ellipse">
              <a:avLst/>
            </a:prstGeom>
            <a:solidFill>
              <a:srgbClr val="FFC53D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l" defTabSz="1828800"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83" name="Freeform 156"/>
            <p:cNvSpPr/>
            <p:nvPr/>
          </p:nvSpPr>
          <p:spPr>
            <a:xfrm>
              <a:off x="4912882" y="85569"/>
              <a:ext cx="104802" cy="105025"/>
            </a:xfrm>
            <a:prstGeom prst="ellipse">
              <a:avLst/>
            </a:prstGeom>
            <a:solidFill>
              <a:srgbClr val="BAE637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l" defTabSz="1828800"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84" name="Freeform 157"/>
            <p:cNvSpPr/>
            <p:nvPr/>
          </p:nvSpPr>
          <p:spPr>
            <a:xfrm>
              <a:off x="4663868" y="500751"/>
              <a:ext cx="1937523" cy="15645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90" y="21600"/>
                  </a:moveTo>
                  <a:cubicBezTo>
                    <a:pt x="130" y="21600"/>
                    <a:pt x="0" y="21439"/>
                    <a:pt x="0" y="21240"/>
                  </a:cubicBezTo>
                  <a:lnTo>
                    <a:pt x="0" y="360"/>
                  </a:lnTo>
                  <a:cubicBezTo>
                    <a:pt x="0" y="161"/>
                    <a:pt x="130" y="0"/>
                    <a:pt x="290" y="0"/>
                  </a:cubicBezTo>
                  <a:lnTo>
                    <a:pt x="21309" y="0"/>
                  </a:lnTo>
                  <a:cubicBezTo>
                    <a:pt x="21470" y="0"/>
                    <a:pt x="21600" y="161"/>
                    <a:pt x="21600" y="360"/>
                  </a:cubicBezTo>
                  <a:lnTo>
                    <a:pt x="21600" y="21240"/>
                  </a:lnTo>
                  <a:cubicBezTo>
                    <a:pt x="21600" y="21439"/>
                    <a:pt x="21470" y="21600"/>
                    <a:pt x="21309" y="21600"/>
                  </a:cubicBezTo>
                  <a:lnTo>
                    <a:pt x="29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l" defTabSz="1828800"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85" name="Freeform 158"/>
            <p:cNvSpPr/>
            <p:nvPr/>
          </p:nvSpPr>
          <p:spPr>
            <a:xfrm>
              <a:off x="4847641" y="1154156"/>
              <a:ext cx="1605738" cy="6377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5" h="21374" extrusionOk="0">
                  <a:moveTo>
                    <a:pt x="6323" y="195"/>
                  </a:moveTo>
                  <a:cubicBezTo>
                    <a:pt x="6469" y="-116"/>
                    <a:pt x="6689" y="-47"/>
                    <a:pt x="6800" y="340"/>
                  </a:cubicBezTo>
                  <a:lnTo>
                    <a:pt x="6805" y="361"/>
                  </a:lnTo>
                  <a:lnTo>
                    <a:pt x="11898" y="19420"/>
                  </a:lnTo>
                  <a:lnTo>
                    <a:pt x="15838" y="12509"/>
                  </a:lnTo>
                  <a:cubicBezTo>
                    <a:pt x="15884" y="12427"/>
                    <a:pt x="15939" y="12377"/>
                    <a:pt x="15996" y="12365"/>
                  </a:cubicBezTo>
                  <a:lnTo>
                    <a:pt x="16008" y="12362"/>
                  </a:lnTo>
                  <a:lnTo>
                    <a:pt x="21213" y="11684"/>
                  </a:lnTo>
                  <a:cubicBezTo>
                    <a:pt x="21393" y="11661"/>
                    <a:pt x="21546" y="12005"/>
                    <a:pt x="21555" y="12453"/>
                  </a:cubicBezTo>
                  <a:cubicBezTo>
                    <a:pt x="21564" y="12893"/>
                    <a:pt x="21431" y="13269"/>
                    <a:pt x="21257" y="13304"/>
                  </a:cubicBezTo>
                  <a:lnTo>
                    <a:pt x="21247" y="13306"/>
                  </a:lnTo>
                  <a:lnTo>
                    <a:pt x="16135" y="13972"/>
                  </a:lnTo>
                  <a:lnTo>
                    <a:pt x="12000" y="21226"/>
                  </a:lnTo>
                  <a:cubicBezTo>
                    <a:pt x="11853" y="21484"/>
                    <a:pt x="11651" y="21395"/>
                    <a:pt x="11548" y="21033"/>
                  </a:cubicBezTo>
                  <a:lnTo>
                    <a:pt x="11542" y="21013"/>
                  </a:lnTo>
                  <a:lnTo>
                    <a:pt x="6468" y="2024"/>
                  </a:lnTo>
                  <a:lnTo>
                    <a:pt x="537" y="14700"/>
                  </a:lnTo>
                  <a:cubicBezTo>
                    <a:pt x="403" y="14987"/>
                    <a:pt x="203" y="14953"/>
                    <a:pt x="85" y="14630"/>
                  </a:cubicBezTo>
                  <a:lnTo>
                    <a:pt x="79" y="14611"/>
                  </a:lnTo>
                  <a:cubicBezTo>
                    <a:pt x="-36" y="14277"/>
                    <a:pt x="-23" y="13777"/>
                    <a:pt x="107" y="13483"/>
                  </a:cubicBezTo>
                  <a:lnTo>
                    <a:pt x="114" y="13467"/>
                  </a:lnTo>
                  <a:lnTo>
                    <a:pt x="6323" y="195"/>
                  </a:lnTo>
                  <a:close/>
                </a:path>
              </a:pathLst>
            </a:custGeom>
            <a:solidFill>
              <a:srgbClr val="FF7946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l" defTabSz="1828800"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86" name="Freeform 159"/>
            <p:cNvSpPr/>
            <p:nvPr/>
          </p:nvSpPr>
          <p:spPr>
            <a:xfrm>
              <a:off x="4847647" y="806051"/>
              <a:ext cx="1567163" cy="5628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3" h="21334" extrusionOk="0">
                  <a:moveTo>
                    <a:pt x="20943" y="406"/>
                  </a:moveTo>
                  <a:cubicBezTo>
                    <a:pt x="21045" y="-15"/>
                    <a:pt x="21252" y="-127"/>
                    <a:pt x="21405" y="155"/>
                  </a:cubicBezTo>
                  <a:cubicBezTo>
                    <a:pt x="21555" y="433"/>
                    <a:pt x="21597" y="987"/>
                    <a:pt x="21502" y="1406"/>
                  </a:cubicBezTo>
                  <a:lnTo>
                    <a:pt x="21496" y="1429"/>
                  </a:lnTo>
                  <a:lnTo>
                    <a:pt x="16752" y="20927"/>
                  </a:lnTo>
                  <a:cubicBezTo>
                    <a:pt x="16633" y="21416"/>
                    <a:pt x="16380" y="21473"/>
                    <a:pt x="16234" y="21051"/>
                  </a:cubicBezTo>
                  <a:lnTo>
                    <a:pt x="16227" y="21029"/>
                  </a:lnTo>
                  <a:lnTo>
                    <a:pt x="10804" y="4400"/>
                  </a:lnTo>
                  <a:lnTo>
                    <a:pt x="7045" y="11390"/>
                  </a:lnTo>
                  <a:cubicBezTo>
                    <a:pt x="6992" y="11489"/>
                    <a:pt x="6930" y="11543"/>
                    <a:pt x="6866" y="11548"/>
                  </a:cubicBezTo>
                  <a:lnTo>
                    <a:pt x="6853" y="11548"/>
                  </a:lnTo>
                  <a:lnTo>
                    <a:pt x="328" y="11253"/>
                  </a:lnTo>
                  <a:cubicBezTo>
                    <a:pt x="144" y="11245"/>
                    <a:pt x="-3" y="10827"/>
                    <a:pt x="0" y="10320"/>
                  </a:cubicBezTo>
                  <a:cubicBezTo>
                    <a:pt x="3" y="9823"/>
                    <a:pt x="149" y="9424"/>
                    <a:pt x="329" y="9417"/>
                  </a:cubicBezTo>
                  <a:lnTo>
                    <a:pt x="339" y="9417"/>
                  </a:lnTo>
                  <a:lnTo>
                    <a:pt x="6759" y="9707"/>
                  </a:lnTo>
                  <a:lnTo>
                    <a:pt x="10672" y="2432"/>
                  </a:lnTo>
                  <a:cubicBezTo>
                    <a:pt x="10807" y="2180"/>
                    <a:pt x="10987" y="2235"/>
                    <a:pt x="11099" y="2557"/>
                  </a:cubicBezTo>
                  <a:lnTo>
                    <a:pt x="11106" y="2579"/>
                  </a:lnTo>
                  <a:lnTo>
                    <a:pt x="16436" y="18924"/>
                  </a:lnTo>
                  <a:lnTo>
                    <a:pt x="20943" y="406"/>
                  </a:lnTo>
                  <a:close/>
                </a:path>
              </a:pathLst>
            </a:custGeom>
            <a:solidFill>
              <a:srgbClr val="FFC53D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l" defTabSz="1828800"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87" name="Freeform 160"/>
            <p:cNvSpPr/>
            <p:nvPr/>
          </p:nvSpPr>
          <p:spPr>
            <a:xfrm>
              <a:off x="4819807" y="1140229"/>
              <a:ext cx="1628817" cy="4297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2" h="21442" extrusionOk="0">
                  <a:moveTo>
                    <a:pt x="12598" y="299"/>
                  </a:moveTo>
                  <a:cubicBezTo>
                    <a:pt x="12678" y="35"/>
                    <a:pt x="12787" y="-61"/>
                    <a:pt x="12889" y="39"/>
                  </a:cubicBezTo>
                  <a:lnTo>
                    <a:pt x="12900" y="50"/>
                  </a:lnTo>
                  <a:lnTo>
                    <a:pt x="16239" y="3789"/>
                  </a:lnTo>
                  <a:lnTo>
                    <a:pt x="21161" y="829"/>
                  </a:lnTo>
                  <a:cubicBezTo>
                    <a:pt x="21333" y="726"/>
                    <a:pt x="21494" y="1158"/>
                    <a:pt x="21526" y="1798"/>
                  </a:cubicBezTo>
                  <a:lnTo>
                    <a:pt x="21528" y="1833"/>
                  </a:lnTo>
                  <a:cubicBezTo>
                    <a:pt x="21555" y="2481"/>
                    <a:pt x="21440" y="3090"/>
                    <a:pt x="21271" y="3211"/>
                  </a:cubicBezTo>
                  <a:lnTo>
                    <a:pt x="21262" y="3217"/>
                  </a:lnTo>
                  <a:lnTo>
                    <a:pt x="16268" y="6220"/>
                  </a:lnTo>
                  <a:cubicBezTo>
                    <a:pt x="16225" y="6246"/>
                    <a:pt x="16181" y="6238"/>
                    <a:pt x="16139" y="6198"/>
                  </a:cubicBezTo>
                  <a:lnTo>
                    <a:pt x="16127" y="6185"/>
                  </a:lnTo>
                  <a:lnTo>
                    <a:pt x="12887" y="2557"/>
                  </a:lnTo>
                  <a:lnTo>
                    <a:pt x="7257" y="21144"/>
                  </a:lnTo>
                  <a:cubicBezTo>
                    <a:pt x="7153" y="21487"/>
                    <a:pt x="7004" y="21539"/>
                    <a:pt x="6885" y="21279"/>
                  </a:cubicBezTo>
                  <a:lnTo>
                    <a:pt x="6876" y="21259"/>
                  </a:lnTo>
                  <a:lnTo>
                    <a:pt x="150" y="5373"/>
                  </a:lnTo>
                  <a:cubicBezTo>
                    <a:pt x="1" y="5020"/>
                    <a:pt x="-45" y="4273"/>
                    <a:pt x="49" y="3707"/>
                  </a:cubicBezTo>
                  <a:cubicBezTo>
                    <a:pt x="141" y="3152"/>
                    <a:pt x="333" y="2976"/>
                    <a:pt x="482" y="3305"/>
                  </a:cubicBezTo>
                  <a:lnTo>
                    <a:pt x="490" y="3324"/>
                  </a:lnTo>
                  <a:lnTo>
                    <a:pt x="7014" y="18733"/>
                  </a:lnTo>
                  <a:lnTo>
                    <a:pt x="12598" y="299"/>
                  </a:lnTo>
                  <a:close/>
                </a:path>
              </a:pathLst>
            </a:custGeom>
            <a:solidFill>
              <a:srgbClr val="597EF7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l" defTabSz="1828800"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88" name="Freeform 161"/>
            <p:cNvSpPr/>
            <p:nvPr/>
          </p:nvSpPr>
          <p:spPr>
            <a:xfrm>
              <a:off x="4823166" y="627555"/>
              <a:ext cx="548329" cy="711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200" y="21600"/>
                  </a:moveTo>
                  <a:lnTo>
                    <a:pt x="1399" y="21600"/>
                  </a:lnTo>
                  <a:cubicBezTo>
                    <a:pt x="630" y="21600"/>
                    <a:pt x="0" y="16739"/>
                    <a:pt x="0" y="10797"/>
                  </a:cubicBezTo>
                  <a:cubicBezTo>
                    <a:pt x="0" y="4861"/>
                    <a:pt x="630" y="0"/>
                    <a:pt x="1399" y="0"/>
                  </a:cubicBezTo>
                  <a:lnTo>
                    <a:pt x="20200" y="0"/>
                  </a:lnTo>
                  <a:cubicBezTo>
                    <a:pt x="20970" y="0"/>
                    <a:pt x="21600" y="4861"/>
                    <a:pt x="21600" y="10797"/>
                  </a:cubicBezTo>
                  <a:cubicBezTo>
                    <a:pt x="21600" y="16739"/>
                    <a:pt x="20970" y="21600"/>
                    <a:pt x="20200" y="21600"/>
                  </a:cubicBezTo>
                  <a:close/>
                </a:path>
              </a:pathLst>
            </a:custGeom>
            <a:solidFill>
              <a:srgbClr val="CCD7EE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l" defTabSz="1828800"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89" name="Freeform 162"/>
            <p:cNvSpPr/>
            <p:nvPr/>
          </p:nvSpPr>
          <p:spPr>
            <a:xfrm>
              <a:off x="4846862" y="795448"/>
              <a:ext cx="248678" cy="71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515" y="21600"/>
                  </a:moveTo>
                  <a:lnTo>
                    <a:pt x="3086" y="21600"/>
                  </a:lnTo>
                  <a:cubicBezTo>
                    <a:pt x="1382" y="21600"/>
                    <a:pt x="0" y="16768"/>
                    <a:pt x="0" y="10803"/>
                  </a:cubicBezTo>
                  <a:cubicBezTo>
                    <a:pt x="0" y="4838"/>
                    <a:pt x="1382" y="0"/>
                    <a:pt x="3086" y="0"/>
                  </a:cubicBezTo>
                  <a:lnTo>
                    <a:pt x="18515" y="0"/>
                  </a:lnTo>
                  <a:cubicBezTo>
                    <a:pt x="20218" y="0"/>
                    <a:pt x="21600" y="4838"/>
                    <a:pt x="21600" y="10803"/>
                  </a:cubicBezTo>
                  <a:cubicBezTo>
                    <a:pt x="21600" y="16768"/>
                    <a:pt x="20218" y="21600"/>
                    <a:pt x="18515" y="21600"/>
                  </a:cubicBezTo>
                  <a:close/>
                </a:path>
              </a:pathLst>
            </a:custGeom>
            <a:solidFill>
              <a:srgbClr val="CCD7EE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l" defTabSz="1828800"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90" name="Freeform 163"/>
            <p:cNvSpPr/>
            <p:nvPr/>
          </p:nvSpPr>
          <p:spPr>
            <a:xfrm>
              <a:off x="6196526" y="1641306"/>
              <a:ext cx="300871" cy="3048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1" y="0"/>
                  </a:moveTo>
                  <a:cubicBezTo>
                    <a:pt x="4827" y="0"/>
                    <a:pt x="0" y="4842"/>
                    <a:pt x="0" y="10800"/>
                  </a:cubicBezTo>
                  <a:cubicBezTo>
                    <a:pt x="0" y="16758"/>
                    <a:pt x="4827" y="21600"/>
                    <a:pt x="10801" y="21600"/>
                  </a:cubicBezTo>
                  <a:cubicBezTo>
                    <a:pt x="16773" y="21600"/>
                    <a:pt x="21600" y="16758"/>
                    <a:pt x="21600" y="10800"/>
                  </a:cubicBezTo>
                  <a:cubicBezTo>
                    <a:pt x="21600" y="4842"/>
                    <a:pt x="16773" y="0"/>
                    <a:pt x="10801" y="0"/>
                  </a:cubicBezTo>
                  <a:close/>
                  <a:moveTo>
                    <a:pt x="10801" y="4062"/>
                  </a:moveTo>
                  <a:cubicBezTo>
                    <a:pt x="14483" y="4062"/>
                    <a:pt x="17484" y="7071"/>
                    <a:pt x="17484" y="10800"/>
                  </a:cubicBezTo>
                  <a:cubicBezTo>
                    <a:pt x="17484" y="14529"/>
                    <a:pt x="14484" y="17538"/>
                    <a:pt x="10801" y="17538"/>
                  </a:cubicBezTo>
                  <a:cubicBezTo>
                    <a:pt x="7117" y="17538"/>
                    <a:pt x="4116" y="14529"/>
                    <a:pt x="4116" y="10800"/>
                  </a:cubicBezTo>
                  <a:cubicBezTo>
                    <a:pt x="4116" y="7071"/>
                    <a:pt x="7117" y="4062"/>
                    <a:pt x="10801" y="4062"/>
                  </a:cubicBezTo>
                  <a:close/>
                </a:path>
              </a:pathLst>
            </a:custGeom>
            <a:solidFill>
              <a:srgbClr val="CCD7EE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l" defTabSz="1828800"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91" name="Freeform 164"/>
            <p:cNvSpPr/>
            <p:nvPr/>
          </p:nvSpPr>
          <p:spPr>
            <a:xfrm>
              <a:off x="6429619" y="1711029"/>
              <a:ext cx="67780" cy="1514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23" h="20582" extrusionOk="0">
                  <a:moveTo>
                    <a:pt x="5239" y="315"/>
                  </a:moveTo>
                  <a:cubicBezTo>
                    <a:pt x="9626" y="-531"/>
                    <a:pt x="14708" y="387"/>
                    <a:pt x="16585" y="2362"/>
                  </a:cubicBezTo>
                  <a:cubicBezTo>
                    <a:pt x="19105" y="5021"/>
                    <a:pt x="20423" y="7914"/>
                    <a:pt x="20423" y="10886"/>
                  </a:cubicBezTo>
                  <a:cubicBezTo>
                    <a:pt x="20423" y="13320"/>
                    <a:pt x="19541" y="15701"/>
                    <a:pt x="17828" y="17949"/>
                  </a:cubicBezTo>
                  <a:cubicBezTo>
                    <a:pt x="16279" y="19983"/>
                    <a:pt x="11367" y="21069"/>
                    <a:pt x="6856" y="20371"/>
                  </a:cubicBezTo>
                  <a:cubicBezTo>
                    <a:pt x="2413" y="19682"/>
                    <a:pt x="16" y="17526"/>
                    <a:pt x="1412" y="15520"/>
                  </a:cubicBezTo>
                  <a:lnTo>
                    <a:pt x="1486" y="15420"/>
                  </a:lnTo>
                  <a:cubicBezTo>
                    <a:pt x="2577" y="13985"/>
                    <a:pt x="3147" y="12458"/>
                    <a:pt x="3147" y="10886"/>
                  </a:cubicBezTo>
                  <a:cubicBezTo>
                    <a:pt x="3147" y="9048"/>
                    <a:pt x="2368" y="7274"/>
                    <a:pt x="892" y="5640"/>
                  </a:cubicBezTo>
                  <a:lnTo>
                    <a:pt x="700" y="5429"/>
                  </a:lnTo>
                  <a:cubicBezTo>
                    <a:pt x="-1177" y="3450"/>
                    <a:pt x="852" y="1162"/>
                    <a:pt x="5239" y="315"/>
                  </a:cubicBezTo>
                  <a:close/>
                </a:path>
              </a:pathLst>
            </a:custGeom>
            <a:solidFill>
              <a:srgbClr val="597EF7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l" defTabSz="1828800"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Прямоугольник 17"/>
          <p:cNvSpPr/>
          <p:nvPr/>
        </p:nvSpPr>
        <p:spPr>
          <a:xfrm>
            <a:off x="1061881" y="1066800"/>
            <a:ext cx="22260236" cy="11582400"/>
          </a:xfrm>
          <a:prstGeom prst="rect">
            <a:avLst/>
          </a:prstGeom>
          <a:solidFill>
            <a:srgbClr val="F7FAF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95" name="Line"/>
          <p:cNvSpPr/>
          <p:nvPr/>
        </p:nvSpPr>
        <p:spPr>
          <a:xfrm flipH="1">
            <a:off x="16564094" y="7496197"/>
            <a:ext cx="1364844" cy="2"/>
          </a:xfrm>
          <a:prstGeom prst="line">
            <a:avLst/>
          </a:prstGeom>
          <a:ln w="25400" cap="rnd">
            <a:solidFill>
              <a:srgbClr val="0B1A2C"/>
            </a:solidFill>
            <a:custDash>
              <a:ds d="100000" sp="200000"/>
            </a:custDash>
          </a:ln>
        </p:spPr>
        <p:txBody>
          <a:bodyPr lIns="45718" tIns="45718" rIns="45718" bIns="45718"/>
          <a:lstStyle/>
          <a:p>
            <a:pPr defTabSz="2438337"/>
            <a:endParaRPr/>
          </a:p>
        </p:txBody>
      </p:sp>
      <p:sp>
        <p:nvSpPr>
          <p:cNvPr id="296" name="Овал 11"/>
          <p:cNvSpPr/>
          <p:nvPr/>
        </p:nvSpPr>
        <p:spPr>
          <a:xfrm>
            <a:off x="17948163" y="7336645"/>
            <a:ext cx="386804" cy="386804"/>
          </a:xfrm>
          <a:prstGeom prst="ellipse">
            <a:avLst/>
          </a:prstGeom>
          <a:solidFill>
            <a:srgbClr val="7CB40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97" name="Line"/>
          <p:cNvSpPr/>
          <p:nvPr/>
        </p:nvSpPr>
        <p:spPr>
          <a:xfrm flipH="1">
            <a:off x="16564094" y="10128057"/>
            <a:ext cx="1364844" cy="2"/>
          </a:xfrm>
          <a:prstGeom prst="line">
            <a:avLst/>
          </a:prstGeom>
          <a:ln w="25400" cap="rnd">
            <a:solidFill>
              <a:srgbClr val="0B1A2C"/>
            </a:solidFill>
            <a:custDash>
              <a:ds d="100000" sp="200000"/>
            </a:custDash>
          </a:ln>
        </p:spPr>
        <p:txBody>
          <a:bodyPr lIns="45718" tIns="45718" rIns="45718" bIns="45718"/>
          <a:lstStyle/>
          <a:p>
            <a:pPr defTabSz="2438337"/>
            <a:endParaRPr/>
          </a:p>
        </p:txBody>
      </p:sp>
      <p:sp>
        <p:nvSpPr>
          <p:cNvPr id="298" name="Овал 11"/>
          <p:cNvSpPr/>
          <p:nvPr/>
        </p:nvSpPr>
        <p:spPr>
          <a:xfrm>
            <a:off x="17948163" y="9955804"/>
            <a:ext cx="386804" cy="386804"/>
          </a:xfrm>
          <a:prstGeom prst="ellipse">
            <a:avLst/>
          </a:prstGeom>
          <a:solidFill>
            <a:srgbClr val="7CB40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99" name="Oyster B2B SAAS platform simplifies the process of hiring across international borders to create a better experience for both employers &amp; candidates around the world"/>
          <p:cNvSpPr txBox="1"/>
          <p:nvPr/>
        </p:nvSpPr>
        <p:spPr>
          <a:xfrm>
            <a:off x="5390918" y="4312764"/>
            <a:ext cx="13602164" cy="522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914400">
              <a:lnSpc>
                <a:spcPct val="130000"/>
              </a:lnSpc>
              <a:spcBef>
                <a:spcPts val="1000"/>
              </a:spcBef>
              <a:defRPr b="1">
                <a:solidFill>
                  <a:srgbClr val="26316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ko-KR" altLang="en-US" dirty="0"/>
              <a:t>취업 시장에 맞는 웹 개발 관련 기술을 적극적으로 활용</a:t>
            </a:r>
            <a:endParaRPr dirty="0"/>
          </a:p>
        </p:txBody>
      </p:sp>
      <p:sp>
        <p:nvSpPr>
          <p:cNvPr id="300" name="Employment-As-a-Service"/>
          <p:cNvSpPr txBox="1"/>
          <p:nvPr/>
        </p:nvSpPr>
        <p:spPr>
          <a:xfrm>
            <a:off x="3805127" y="1778000"/>
            <a:ext cx="16773746" cy="1150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defTabSz="1828800">
              <a:lnSpc>
                <a:spcPct val="110000"/>
              </a:lnSpc>
              <a:defRPr sz="6500" b="1">
                <a:solidFill>
                  <a:srgbClr val="26316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ko-KR" altLang="en-US" dirty="0"/>
              <a:t>상세 </a:t>
            </a:r>
            <a:r>
              <a:rPr dirty="0" err="1"/>
              <a:t>기술</a:t>
            </a:r>
            <a:r>
              <a:rPr dirty="0"/>
              <a:t> </a:t>
            </a:r>
            <a:r>
              <a:rPr dirty="0" err="1"/>
              <a:t>스택</a:t>
            </a:r>
            <a:endParaRPr dirty="0"/>
          </a:p>
        </p:txBody>
      </p:sp>
      <p:sp>
        <p:nvSpPr>
          <p:cNvPr id="301" name="Line"/>
          <p:cNvSpPr/>
          <p:nvPr/>
        </p:nvSpPr>
        <p:spPr>
          <a:xfrm>
            <a:off x="6150736" y="8000983"/>
            <a:ext cx="1326606" cy="529355"/>
          </a:xfrm>
          <a:prstGeom prst="line">
            <a:avLst/>
          </a:prstGeom>
          <a:ln w="25400" cap="rnd">
            <a:solidFill>
              <a:srgbClr val="0B1A2C"/>
            </a:solidFill>
            <a:custDash>
              <a:ds d="100000" sp="200000"/>
            </a:custDash>
            <a:headEnd type="oval"/>
          </a:ln>
        </p:spPr>
        <p:txBody>
          <a:bodyPr lIns="45718" tIns="45718" rIns="45718" bIns="45718"/>
          <a:lstStyle/>
          <a:p>
            <a:pPr defTabSz="2438337"/>
            <a:endParaRPr/>
          </a:p>
        </p:txBody>
      </p:sp>
      <p:sp>
        <p:nvSpPr>
          <p:cNvPr id="302" name="Овал 11"/>
          <p:cNvSpPr/>
          <p:nvPr/>
        </p:nvSpPr>
        <p:spPr>
          <a:xfrm>
            <a:off x="5743400" y="7790731"/>
            <a:ext cx="386804" cy="386804"/>
          </a:xfrm>
          <a:prstGeom prst="ellipse">
            <a:avLst/>
          </a:prstGeom>
          <a:solidFill>
            <a:srgbClr val="7CB40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03" name="Oyster B2B SAAS platform simplifies the process of hiring across international borders to create a better experience for both employers &amp; candidates around the world"/>
          <p:cNvSpPr txBox="1"/>
          <p:nvPr/>
        </p:nvSpPr>
        <p:spPr>
          <a:xfrm>
            <a:off x="1711661" y="6465213"/>
            <a:ext cx="3783971" cy="303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 defTabSz="914400">
              <a:lnSpc>
                <a:spcPct val="120000"/>
              </a:lnSpc>
              <a:spcBef>
                <a:spcPts val="1000"/>
              </a:spcBef>
              <a:defRPr sz="2200">
                <a:solidFill>
                  <a:srgbClr val="26316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Front-end:</a:t>
            </a:r>
          </a:p>
          <a:p>
            <a:pPr algn="r" defTabSz="914400">
              <a:lnSpc>
                <a:spcPct val="120000"/>
              </a:lnSpc>
              <a:spcBef>
                <a:spcPts val="1000"/>
              </a:spcBef>
              <a:defRPr sz="2200">
                <a:solidFill>
                  <a:srgbClr val="26316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HTML5</a:t>
            </a:r>
          </a:p>
          <a:p>
            <a:pPr algn="r" defTabSz="914400">
              <a:lnSpc>
                <a:spcPct val="120000"/>
              </a:lnSpc>
              <a:spcBef>
                <a:spcPts val="1000"/>
              </a:spcBef>
              <a:defRPr sz="2200">
                <a:solidFill>
                  <a:srgbClr val="26316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CSS3</a:t>
            </a:r>
          </a:p>
          <a:p>
            <a:pPr algn="r" defTabSz="914400">
              <a:lnSpc>
                <a:spcPct val="120000"/>
              </a:lnSpc>
              <a:spcBef>
                <a:spcPts val="1000"/>
              </a:spcBef>
              <a:defRPr sz="2200">
                <a:solidFill>
                  <a:srgbClr val="26316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JavaScript ES6</a:t>
            </a:r>
          </a:p>
          <a:p>
            <a:pPr algn="r" defTabSz="914400">
              <a:lnSpc>
                <a:spcPct val="120000"/>
              </a:lnSpc>
              <a:spcBef>
                <a:spcPts val="1000"/>
              </a:spcBef>
              <a:defRPr sz="2200">
                <a:solidFill>
                  <a:srgbClr val="26316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React.js</a:t>
            </a:r>
          </a:p>
          <a:p>
            <a:pPr algn="r" defTabSz="914400">
              <a:lnSpc>
                <a:spcPct val="120000"/>
              </a:lnSpc>
              <a:spcBef>
                <a:spcPts val="1000"/>
              </a:spcBef>
              <a:defRPr sz="2200">
                <a:solidFill>
                  <a:srgbClr val="26316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 err="1"/>
              <a:t>Axios</a:t>
            </a:r>
            <a:endParaRPr dirty="0"/>
          </a:p>
        </p:txBody>
      </p:sp>
      <p:sp>
        <p:nvSpPr>
          <p:cNvPr id="304" name="Oyster B2B SAAS platform simplifies the process of hiring across international borders to create a better experience for both employers &amp; candidates around the world"/>
          <p:cNvSpPr txBox="1"/>
          <p:nvPr/>
        </p:nvSpPr>
        <p:spPr>
          <a:xfrm>
            <a:off x="18761239" y="6391665"/>
            <a:ext cx="2812458" cy="22090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l" defTabSz="914400">
              <a:lnSpc>
                <a:spcPct val="120000"/>
              </a:lnSpc>
              <a:spcBef>
                <a:spcPts val="1000"/>
              </a:spcBef>
              <a:defRPr>
                <a:solidFill>
                  <a:srgbClr val="26316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Back-end:</a:t>
            </a:r>
          </a:p>
          <a:p>
            <a:pPr algn="l" defTabSz="914400">
              <a:lnSpc>
                <a:spcPct val="120000"/>
              </a:lnSpc>
              <a:spcBef>
                <a:spcPts val="1000"/>
              </a:spcBef>
              <a:defRPr>
                <a:solidFill>
                  <a:srgbClr val="26316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Java 11</a:t>
            </a:r>
          </a:p>
          <a:p>
            <a:pPr algn="l" defTabSz="914400">
              <a:lnSpc>
                <a:spcPct val="120000"/>
              </a:lnSpc>
              <a:spcBef>
                <a:spcPts val="1000"/>
              </a:spcBef>
              <a:defRPr>
                <a:solidFill>
                  <a:srgbClr val="26316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Spring Boot 2</a:t>
            </a:r>
          </a:p>
          <a:p>
            <a:pPr algn="l" defTabSz="914400">
              <a:lnSpc>
                <a:spcPct val="120000"/>
              </a:lnSpc>
              <a:spcBef>
                <a:spcPts val="1000"/>
              </a:spcBef>
              <a:defRPr>
                <a:solidFill>
                  <a:srgbClr val="26316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/>
              <a:t>JPA(</a:t>
            </a:r>
            <a:r>
              <a:rPr dirty="0" err="1"/>
              <a:t>Hybernate</a:t>
            </a:r>
            <a:r>
              <a:rPr lang="en-US" dirty="0"/>
              <a:t>)</a:t>
            </a:r>
            <a:endParaRPr dirty="0"/>
          </a:p>
        </p:txBody>
      </p:sp>
      <p:sp>
        <p:nvSpPr>
          <p:cNvPr id="305" name="Oyster B2B SAAS platform simplifies the process of hiring across international borders to create a better experience for both employers &amp; candidates around the world"/>
          <p:cNvSpPr txBox="1"/>
          <p:nvPr/>
        </p:nvSpPr>
        <p:spPr>
          <a:xfrm>
            <a:off x="18761239" y="9019519"/>
            <a:ext cx="2812458" cy="3184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l" defTabSz="914400">
              <a:lnSpc>
                <a:spcPct val="120000"/>
              </a:lnSpc>
              <a:spcBef>
                <a:spcPts val="1000"/>
              </a:spcBef>
              <a:defRPr sz="2600">
                <a:solidFill>
                  <a:srgbClr val="26316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Database:</a:t>
            </a:r>
          </a:p>
          <a:p>
            <a:pPr algn="l" defTabSz="914400">
              <a:lnSpc>
                <a:spcPct val="120000"/>
              </a:lnSpc>
              <a:spcBef>
                <a:spcPts val="1000"/>
              </a:spcBef>
              <a:defRPr sz="2600">
                <a:solidFill>
                  <a:srgbClr val="26316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My</a:t>
            </a:r>
            <a:r>
              <a:rPr lang="en-US" dirty="0"/>
              <a:t>SQL</a:t>
            </a:r>
            <a:endParaRPr dirty="0"/>
          </a:p>
          <a:p>
            <a:pPr algn="l" defTabSz="914400">
              <a:lnSpc>
                <a:spcPct val="120000"/>
              </a:lnSpc>
              <a:spcBef>
                <a:spcPts val="1000"/>
              </a:spcBef>
              <a:defRPr sz="2600">
                <a:solidFill>
                  <a:srgbClr val="26316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JPA : Entity, </a:t>
            </a:r>
            <a:r>
              <a:rPr dirty="0" err="1"/>
              <a:t>CRUDRepository</a:t>
            </a:r>
            <a:r>
              <a:rPr dirty="0"/>
              <a:t>, </a:t>
            </a:r>
            <a:r>
              <a:rPr dirty="0" err="1"/>
              <a:t>ManyToOne</a:t>
            </a:r>
            <a:r>
              <a:rPr dirty="0"/>
              <a:t> </a:t>
            </a:r>
            <a:r>
              <a:rPr dirty="0" err="1"/>
              <a:t>어노테이션</a:t>
            </a:r>
            <a:r>
              <a:rPr dirty="0"/>
              <a:t> </a:t>
            </a:r>
            <a:r>
              <a:rPr dirty="0" err="1"/>
              <a:t>사용</a:t>
            </a:r>
            <a:endParaRPr dirty="0"/>
          </a:p>
        </p:txBody>
      </p:sp>
      <p:pic>
        <p:nvPicPr>
          <p:cNvPr id="306" name="이미지" descr="이미지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6476" y="7720334"/>
            <a:ext cx="457201" cy="457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07" name="이미지" descr="이미지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0431" y="7267598"/>
            <a:ext cx="457201" cy="457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08" name="이미지" descr="이미지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0431" y="9899457"/>
            <a:ext cx="457201" cy="457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09" name="Piont erection.png" descr="Piont erection.png"/>
          <p:cNvPicPr>
            <a:picLocks noChangeAspect="1"/>
          </p:cNvPicPr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2288321" y="6692145"/>
            <a:ext cx="1090216" cy="109021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12" name="그룹"/>
          <p:cNvGrpSpPr/>
          <p:nvPr/>
        </p:nvGrpSpPr>
        <p:grpSpPr>
          <a:xfrm>
            <a:off x="7207941" y="5643099"/>
            <a:ext cx="9840989" cy="6270941"/>
            <a:chOff x="0" y="0"/>
            <a:chExt cx="9840988" cy="6270939"/>
          </a:xfrm>
        </p:grpSpPr>
        <p:sp>
          <p:nvSpPr>
            <p:cNvPr id="310" name="Rounded Rectangle"/>
            <p:cNvSpPr/>
            <p:nvPr/>
          </p:nvSpPr>
          <p:spPr>
            <a:xfrm rot="21300000" flipH="1">
              <a:off x="223011" y="380723"/>
              <a:ext cx="8977182" cy="5509493"/>
            </a:xfrm>
            <a:prstGeom prst="roundRect">
              <a:avLst>
                <a:gd name="adj" fmla="val 3168"/>
              </a:avLst>
            </a:prstGeom>
            <a:solidFill>
              <a:srgbClr val="3A81E5">
                <a:alpha val="1174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pic>
          <p:nvPicPr>
            <p:cNvPr id="311" name="Safari (Big Sur) - Light.png" descr="Safari (Big Sur) - Light.png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127128" y="24219"/>
              <a:ext cx="9713860" cy="62225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313" name="Rhombus collection.png" descr="Rhombus collection.png"/>
          <p:cNvPicPr>
            <a:picLocks noChangeAspect="1"/>
          </p:cNvPicPr>
          <p:nvPr/>
        </p:nvPicPr>
        <p:blipFill>
          <a:blip r:embed="rId5">
            <a:alphaModFix amt="25000"/>
          </a:blip>
          <a:stretch>
            <a:fillRect/>
          </a:stretch>
        </p:blipFill>
        <p:spPr>
          <a:xfrm rot="9494849">
            <a:off x="20298833" y="3527728"/>
            <a:ext cx="1016001" cy="1016001"/>
          </a:xfrm>
          <a:prstGeom prst="rect">
            <a:avLst/>
          </a:prstGeom>
          <a:ln w="12700">
            <a:miter lim="400000"/>
          </a:ln>
        </p:spPr>
      </p:pic>
      <p:sp>
        <p:nvSpPr>
          <p:cNvPr id="314" name="슬라이드 번호"/>
          <p:cNvSpPr txBox="1">
            <a:spLocks noGrp="1"/>
          </p:cNvSpPr>
          <p:nvPr>
            <p:ph type="sldNum" sz="quarter" idx="4294967295"/>
          </p:nvPr>
        </p:nvSpPr>
        <p:spPr>
          <a:xfrm>
            <a:off x="22640179" y="13033914"/>
            <a:ext cx="744358" cy="3327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tIns="45719" rIns="45719" bIns="45719" anchor="t"/>
          <a:lstStyle>
            <a:lvl1pPr algn="r" defTabSz="914400">
              <a:lnSpc>
                <a:spcPct val="120000"/>
              </a:lnSpc>
              <a:spcBef>
                <a:spcPts val="1000"/>
              </a:spcBef>
              <a:defRPr sz="1600">
                <a:solidFill>
                  <a:srgbClr val="26316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fld id="{86CB4B4D-7CA3-9044-876B-883B54F8677D}" type="slidenum">
              <a:rPr/>
              <a:t>3</a:t>
            </a:fld>
            <a:endParaRPr/>
          </a:p>
        </p:txBody>
      </p:sp>
      <p:sp>
        <p:nvSpPr>
          <p:cNvPr id="315" name="Овал 11"/>
          <p:cNvSpPr/>
          <p:nvPr/>
        </p:nvSpPr>
        <p:spPr>
          <a:xfrm>
            <a:off x="5743400" y="4767507"/>
            <a:ext cx="386804" cy="386804"/>
          </a:xfrm>
          <a:prstGeom prst="ellipse">
            <a:avLst/>
          </a:prstGeom>
          <a:solidFill>
            <a:srgbClr val="7CB40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pic>
        <p:nvPicPr>
          <p:cNvPr id="316" name="이미지" descr="이미지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6476" y="4732309"/>
            <a:ext cx="457385" cy="457385"/>
          </a:xfrm>
          <a:prstGeom prst="rect">
            <a:avLst/>
          </a:prstGeom>
          <a:ln w="12700">
            <a:miter lim="400000"/>
          </a:ln>
        </p:spPr>
      </p:pic>
      <p:sp>
        <p:nvSpPr>
          <p:cNvPr id="317" name="Line"/>
          <p:cNvSpPr/>
          <p:nvPr/>
        </p:nvSpPr>
        <p:spPr>
          <a:xfrm>
            <a:off x="6154353" y="5190763"/>
            <a:ext cx="1318979" cy="784456"/>
          </a:xfrm>
          <a:prstGeom prst="line">
            <a:avLst/>
          </a:prstGeom>
          <a:ln w="25400" cap="rnd">
            <a:solidFill>
              <a:srgbClr val="0B1A2C"/>
            </a:solidFill>
            <a:custDash>
              <a:ds d="100000" sp="200000"/>
            </a:custDash>
            <a:headEnd type="oval"/>
          </a:ln>
        </p:spPr>
        <p:txBody>
          <a:bodyPr lIns="45718" tIns="45718" rIns="45718" bIns="45718"/>
          <a:lstStyle/>
          <a:p>
            <a:pPr defTabSz="2438337"/>
            <a:endParaRPr/>
          </a:p>
        </p:txBody>
      </p:sp>
      <p:sp>
        <p:nvSpPr>
          <p:cNvPr id="318" name="Oyster B2B SAAS platform simplifies the process of hiring across international borders to create a better experience for both employers &amp; candidates around the world"/>
          <p:cNvSpPr txBox="1"/>
          <p:nvPr/>
        </p:nvSpPr>
        <p:spPr>
          <a:xfrm>
            <a:off x="1813390" y="4398263"/>
            <a:ext cx="3783971" cy="1468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 defTabSz="914400">
              <a:lnSpc>
                <a:spcPct val="120000"/>
              </a:lnSpc>
              <a:spcBef>
                <a:spcPts val="1000"/>
              </a:spcBef>
              <a:defRPr sz="2200">
                <a:solidFill>
                  <a:srgbClr val="26316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Server:</a:t>
            </a:r>
          </a:p>
          <a:p>
            <a:pPr algn="r" defTabSz="914400">
              <a:lnSpc>
                <a:spcPct val="120000"/>
              </a:lnSpc>
              <a:spcBef>
                <a:spcPts val="1000"/>
              </a:spcBef>
              <a:defRPr sz="2200">
                <a:solidFill>
                  <a:srgbClr val="26316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Apache Tomcat</a:t>
            </a:r>
          </a:p>
        </p:txBody>
      </p:sp>
      <p:sp>
        <p:nvSpPr>
          <p:cNvPr id="319" name="Oyster B2B SAAS platform simplifies the process of hiring across international borders to create a better experience for both employers &amp; candidates around the world"/>
          <p:cNvSpPr txBox="1"/>
          <p:nvPr/>
        </p:nvSpPr>
        <p:spPr>
          <a:xfrm>
            <a:off x="18659510" y="3242443"/>
            <a:ext cx="2812458" cy="21922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l" defTabSz="914400">
              <a:lnSpc>
                <a:spcPct val="120000"/>
              </a:lnSpc>
              <a:spcBef>
                <a:spcPts val="1000"/>
              </a:spcBef>
              <a:defRPr>
                <a:solidFill>
                  <a:srgbClr val="26316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algn="l" defTabSz="914400">
              <a:lnSpc>
                <a:spcPct val="120000"/>
              </a:lnSpc>
              <a:spcBef>
                <a:spcPts val="1000"/>
              </a:spcBef>
              <a:defRPr>
                <a:solidFill>
                  <a:srgbClr val="26316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Infrastructure:</a:t>
            </a:r>
          </a:p>
          <a:p>
            <a:pPr algn="l" defTabSz="914400">
              <a:lnSpc>
                <a:spcPct val="120000"/>
              </a:lnSpc>
              <a:spcBef>
                <a:spcPts val="1000"/>
              </a:spcBef>
              <a:defRPr>
                <a:solidFill>
                  <a:srgbClr val="26316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AWS EC2 서비스 </a:t>
            </a:r>
          </a:p>
          <a:p>
            <a:pPr algn="l" defTabSz="914400">
              <a:lnSpc>
                <a:spcPct val="120000"/>
              </a:lnSpc>
              <a:spcBef>
                <a:spcPts val="1000"/>
              </a:spcBef>
              <a:defRPr>
                <a:solidFill>
                  <a:srgbClr val="26316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Ubuntu</a:t>
            </a:r>
          </a:p>
        </p:txBody>
      </p:sp>
      <p:sp>
        <p:nvSpPr>
          <p:cNvPr id="320" name="Овал 11"/>
          <p:cNvSpPr/>
          <p:nvPr/>
        </p:nvSpPr>
        <p:spPr>
          <a:xfrm>
            <a:off x="6088835" y="11318346"/>
            <a:ext cx="386804" cy="386804"/>
          </a:xfrm>
          <a:prstGeom prst="ellipse">
            <a:avLst/>
          </a:prstGeom>
          <a:solidFill>
            <a:srgbClr val="7CB40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21" name="Овал 11"/>
          <p:cNvSpPr/>
          <p:nvPr/>
        </p:nvSpPr>
        <p:spPr>
          <a:xfrm>
            <a:off x="18075163" y="4974120"/>
            <a:ext cx="386804" cy="386804"/>
          </a:xfrm>
          <a:prstGeom prst="ellipse">
            <a:avLst/>
          </a:prstGeom>
          <a:solidFill>
            <a:srgbClr val="7CB40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pic>
        <p:nvPicPr>
          <p:cNvPr id="322" name="이미지" descr="이미지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2965" y="4903723"/>
            <a:ext cx="457201" cy="457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23" name="이미지" descr="이미지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5451" y="11283147"/>
            <a:ext cx="457201" cy="457201"/>
          </a:xfrm>
          <a:prstGeom prst="rect">
            <a:avLst/>
          </a:prstGeom>
          <a:ln w="12700">
            <a:miter lim="400000"/>
          </a:ln>
        </p:spPr>
      </p:pic>
      <p:sp>
        <p:nvSpPr>
          <p:cNvPr id="324" name="Line"/>
          <p:cNvSpPr/>
          <p:nvPr/>
        </p:nvSpPr>
        <p:spPr>
          <a:xfrm flipH="1">
            <a:off x="16805365" y="5119485"/>
            <a:ext cx="1054295" cy="902610"/>
          </a:xfrm>
          <a:prstGeom prst="line">
            <a:avLst/>
          </a:prstGeom>
          <a:ln w="25400" cap="rnd">
            <a:solidFill>
              <a:srgbClr val="0B1A2C"/>
            </a:solidFill>
            <a:custDash>
              <a:ds d="100000" sp="200000"/>
            </a:custDash>
          </a:ln>
        </p:spPr>
        <p:txBody>
          <a:bodyPr lIns="45718" tIns="45718" rIns="45718" bIns="45718"/>
          <a:lstStyle/>
          <a:p>
            <a:pPr defTabSz="2438337"/>
            <a:endParaRPr/>
          </a:p>
        </p:txBody>
      </p:sp>
      <p:sp>
        <p:nvSpPr>
          <p:cNvPr id="325" name="Line"/>
          <p:cNvSpPr/>
          <p:nvPr/>
        </p:nvSpPr>
        <p:spPr>
          <a:xfrm flipH="1">
            <a:off x="6384194" y="11094852"/>
            <a:ext cx="1364844" cy="416897"/>
          </a:xfrm>
          <a:prstGeom prst="line">
            <a:avLst/>
          </a:prstGeom>
          <a:ln w="25400" cap="rnd">
            <a:solidFill>
              <a:srgbClr val="0B1A2C"/>
            </a:solidFill>
            <a:custDash>
              <a:ds d="100000" sp="200000"/>
            </a:custDash>
          </a:ln>
        </p:spPr>
        <p:txBody>
          <a:bodyPr lIns="45718" tIns="45718" rIns="45718" bIns="45718"/>
          <a:lstStyle/>
          <a:p>
            <a:pPr defTabSz="2438337"/>
            <a:endParaRPr/>
          </a:p>
        </p:txBody>
      </p:sp>
      <p:sp>
        <p:nvSpPr>
          <p:cNvPr id="326" name="Oyster B2B SAAS platform simplifies the process of hiring across international borders to create a better experience for both employers &amp; candidates around the world"/>
          <p:cNvSpPr txBox="1"/>
          <p:nvPr/>
        </p:nvSpPr>
        <p:spPr>
          <a:xfrm>
            <a:off x="1711661" y="10955947"/>
            <a:ext cx="3783971" cy="1468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 defTabSz="914400">
              <a:lnSpc>
                <a:spcPct val="120000"/>
              </a:lnSpc>
              <a:spcBef>
                <a:spcPts val="1000"/>
              </a:spcBef>
              <a:defRPr sz="2200">
                <a:solidFill>
                  <a:srgbClr val="26316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Build Tool:</a:t>
            </a:r>
          </a:p>
          <a:p>
            <a:pPr algn="r" defTabSz="914400">
              <a:lnSpc>
                <a:spcPct val="120000"/>
              </a:lnSpc>
              <a:spcBef>
                <a:spcPts val="1000"/>
              </a:spcBef>
              <a:defRPr sz="2200">
                <a:solidFill>
                  <a:srgbClr val="26316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Gradle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Прямоугольник 17"/>
          <p:cNvSpPr/>
          <p:nvPr/>
        </p:nvSpPr>
        <p:spPr>
          <a:xfrm>
            <a:off x="1061880" y="1066800"/>
            <a:ext cx="22260238" cy="11582400"/>
          </a:xfrm>
          <a:prstGeom prst="rect">
            <a:avLst/>
          </a:prstGeom>
          <a:solidFill>
            <a:srgbClr val="F7FAF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29" name="Rounded Rectangle"/>
          <p:cNvSpPr/>
          <p:nvPr/>
        </p:nvSpPr>
        <p:spPr>
          <a:xfrm rot="21300000">
            <a:off x="1447708" y="3022675"/>
            <a:ext cx="4380863" cy="8795029"/>
          </a:xfrm>
          <a:prstGeom prst="roundRect">
            <a:avLst>
              <a:gd name="adj" fmla="val 3530"/>
            </a:avLst>
          </a:prstGeom>
          <a:solidFill>
            <a:srgbClr val="3A81E5">
              <a:alpha val="1174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30" name="Rounded Rectangle"/>
          <p:cNvSpPr/>
          <p:nvPr/>
        </p:nvSpPr>
        <p:spPr>
          <a:xfrm>
            <a:off x="1613574" y="2908294"/>
            <a:ext cx="4263024" cy="8876652"/>
          </a:xfrm>
          <a:prstGeom prst="roundRect">
            <a:avLst>
              <a:gd name="adj" fmla="val 3628"/>
            </a:avLst>
          </a:prstGeom>
          <a:solidFill>
            <a:srgbClr val="F7FAFC"/>
          </a:solidFill>
          <a:ln w="25400">
            <a:solidFill>
              <a:srgbClr val="253169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31" name="Овал 11"/>
          <p:cNvSpPr/>
          <p:nvPr/>
        </p:nvSpPr>
        <p:spPr>
          <a:xfrm>
            <a:off x="2306621" y="3785658"/>
            <a:ext cx="656243" cy="656243"/>
          </a:xfrm>
          <a:prstGeom prst="ellipse">
            <a:avLst/>
          </a:prstGeom>
          <a:solidFill>
            <a:srgbClr val="F9AE1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32" name="Oval"/>
          <p:cNvSpPr/>
          <p:nvPr/>
        </p:nvSpPr>
        <p:spPr>
          <a:xfrm>
            <a:off x="2282440" y="3758405"/>
            <a:ext cx="704605" cy="710749"/>
          </a:xfrm>
          <a:prstGeom prst="ellipse">
            <a:avLst/>
          </a:prstGeom>
          <a:ln w="25400">
            <a:solidFill>
              <a:srgbClr val="253169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33" name="Rounded Rectangle"/>
          <p:cNvSpPr/>
          <p:nvPr/>
        </p:nvSpPr>
        <p:spPr>
          <a:xfrm rot="21300000">
            <a:off x="7284508" y="3017591"/>
            <a:ext cx="4263024" cy="8908637"/>
          </a:xfrm>
          <a:prstGeom prst="roundRect">
            <a:avLst>
              <a:gd name="adj" fmla="val 3628"/>
            </a:avLst>
          </a:prstGeom>
          <a:solidFill>
            <a:srgbClr val="3A81E5">
              <a:alpha val="1174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34" name="Rounded Rectangle"/>
          <p:cNvSpPr/>
          <p:nvPr/>
        </p:nvSpPr>
        <p:spPr>
          <a:xfrm>
            <a:off x="7501028" y="2982933"/>
            <a:ext cx="4263025" cy="8876651"/>
          </a:xfrm>
          <a:prstGeom prst="roundRect">
            <a:avLst>
              <a:gd name="adj" fmla="val 3628"/>
            </a:avLst>
          </a:prstGeom>
          <a:solidFill>
            <a:srgbClr val="F7FAFC"/>
          </a:solidFill>
          <a:ln w="25400">
            <a:solidFill>
              <a:srgbClr val="253169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35" name="TextBox 11"/>
          <p:cNvSpPr txBox="1"/>
          <p:nvPr/>
        </p:nvSpPr>
        <p:spPr>
          <a:xfrm>
            <a:off x="7869023" y="5024078"/>
            <a:ext cx="3667062" cy="44211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254000" indent="-254000" algn="l" defTabSz="914400">
              <a:lnSpc>
                <a:spcPct val="130000"/>
              </a:lnSpc>
              <a:spcBef>
                <a:spcPts val="1000"/>
              </a:spcBef>
              <a:buClr>
                <a:srgbClr val="5B7AF7"/>
              </a:buClr>
              <a:buSzPct val="100000"/>
              <a:buChar char="•"/>
              <a:defRPr sz="2000">
                <a:solidFill>
                  <a:srgbClr val="26316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2주: </a:t>
            </a:r>
            <a:r>
              <a:rPr dirty="0" err="1"/>
              <a:t>엔티티</a:t>
            </a:r>
            <a:r>
              <a:rPr dirty="0"/>
              <a:t>, </a:t>
            </a:r>
            <a:r>
              <a:rPr dirty="0" err="1"/>
              <a:t>컨트롤러</a:t>
            </a:r>
            <a:r>
              <a:rPr dirty="0"/>
              <a:t> </a:t>
            </a:r>
            <a:r>
              <a:rPr dirty="0" err="1"/>
              <a:t>구현</a:t>
            </a:r>
            <a:endParaRPr dirty="0"/>
          </a:p>
          <a:p>
            <a:pPr marL="254000" indent="-254000" algn="l" defTabSz="914400">
              <a:lnSpc>
                <a:spcPct val="130000"/>
              </a:lnSpc>
              <a:spcBef>
                <a:spcPts val="1000"/>
              </a:spcBef>
              <a:buClr>
                <a:srgbClr val="5B7AF7"/>
              </a:buClr>
              <a:buSzPct val="100000"/>
              <a:buChar char="•"/>
              <a:defRPr sz="2000">
                <a:solidFill>
                  <a:srgbClr val="26316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SCM, CRM, HRM </a:t>
            </a:r>
            <a:r>
              <a:rPr dirty="0" err="1"/>
              <a:t>엔티티</a:t>
            </a:r>
            <a:r>
              <a:rPr dirty="0"/>
              <a:t> </a:t>
            </a:r>
            <a:r>
              <a:rPr dirty="0" err="1"/>
              <a:t>구현</a:t>
            </a:r>
            <a:endParaRPr dirty="0"/>
          </a:p>
          <a:p>
            <a:pPr marL="254000" indent="-254000" algn="l" defTabSz="914400">
              <a:lnSpc>
                <a:spcPct val="130000"/>
              </a:lnSpc>
              <a:spcBef>
                <a:spcPts val="1000"/>
              </a:spcBef>
              <a:buClr>
                <a:srgbClr val="5B7AF7"/>
              </a:buClr>
              <a:buSzPct val="100000"/>
              <a:buChar char="•"/>
              <a:defRPr sz="2000">
                <a:solidFill>
                  <a:srgbClr val="26316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 </a:t>
            </a:r>
            <a:r>
              <a:rPr dirty="0" err="1"/>
              <a:t>컨트롤러</a:t>
            </a:r>
            <a:r>
              <a:rPr dirty="0"/>
              <a:t> </a:t>
            </a:r>
            <a:r>
              <a:rPr dirty="0" err="1"/>
              <a:t>구현</a:t>
            </a:r>
            <a:endParaRPr dirty="0"/>
          </a:p>
          <a:p>
            <a:pPr marL="254000" indent="-254000" algn="l" defTabSz="914400">
              <a:lnSpc>
                <a:spcPct val="130000"/>
              </a:lnSpc>
              <a:spcBef>
                <a:spcPts val="1000"/>
              </a:spcBef>
              <a:buClr>
                <a:srgbClr val="5B7AF7"/>
              </a:buClr>
              <a:buSzPct val="100000"/>
              <a:buChar char="•"/>
              <a:defRPr sz="2000">
                <a:solidFill>
                  <a:srgbClr val="26316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 </a:t>
            </a:r>
            <a:r>
              <a:rPr dirty="0" err="1"/>
              <a:t>리포지토리</a:t>
            </a:r>
            <a:r>
              <a:rPr dirty="0"/>
              <a:t>, </a:t>
            </a:r>
            <a:r>
              <a:rPr dirty="0" err="1"/>
              <a:t>테스트</a:t>
            </a:r>
            <a:r>
              <a:rPr dirty="0"/>
              <a:t> </a:t>
            </a:r>
            <a:r>
              <a:rPr dirty="0" err="1"/>
              <a:t>프로그램</a:t>
            </a:r>
            <a:r>
              <a:rPr dirty="0"/>
              <a:t> </a:t>
            </a:r>
            <a:r>
              <a:rPr dirty="0" err="1"/>
              <a:t>구현</a:t>
            </a:r>
            <a:endParaRPr dirty="0"/>
          </a:p>
          <a:p>
            <a:pPr marL="254000" indent="-254000" algn="l" defTabSz="914400">
              <a:lnSpc>
                <a:spcPct val="130000"/>
              </a:lnSpc>
              <a:spcBef>
                <a:spcPts val="1000"/>
              </a:spcBef>
              <a:buClr>
                <a:srgbClr val="5B7AF7"/>
              </a:buClr>
              <a:buSzPct val="100000"/>
              <a:buChar char="•"/>
              <a:defRPr sz="2000">
                <a:solidFill>
                  <a:srgbClr val="26316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 </a:t>
            </a:r>
            <a:r>
              <a:rPr dirty="0" err="1"/>
              <a:t>리액트</a:t>
            </a:r>
            <a:r>
              <a:rPr dirty="0"/>
              <a:t> </a:t>
            </a:r>
            <a:r>
              <a:rPr lang="ko-KR" altLang="en-US" dirty="0"/>
              <a:t>학습</a:t>
            </a:r>
            <a:endParaRPr dirty="0"/>
          </a:p>
          <a:p>
            <a:pPr marL="254000" indent="-254000" algn="l" defTabSz="914400">
              <a:lnSpc>
                <a:spcPct val="130000"/>
              </a:lnSpc>
              <a:spcBef>
                <a:spcPts val="1000"/>
              </a:spcBef>
              <a:buClr>
                <a:srgbClr val="5B7AF7"/>
              </a:buClr>
              <a:buSzPct val="100000"/>
              <a:buChar char="•"/>
              <a:defRPr sz="2000">
                <a:solidFill>
                  <a:srgbClr val="26316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 </a:t>
            </a:r>
            <a:r>
              <a:rPr dirty="0" err="1"/>
              <a:t>Mybatis</a:t>
            </a:r>
            <a:r>
              <a:rPr dirty="0"/>
              <a:t> </a:t>
            </a:r>
            <a:r>
              <a:rPr dirty="0" err="1"/>
              <a:t>세팅</a:t>
            </a:r>
            <a:endParaRPr dirty="0"/>
          </a:p>
          <a:p>
            <a:pPr marL="254000" indent="-254000" algn="l" defTabSz="914400">
              <a:lnSpc>
                <a:spcPct val="130000"/>
              </a:lnSpc>
              <a:spcBef>
                <a:spcPts val="1000"/>
              </a:spcBef>
              <a:buClr>
                <a:srgbClr val="5B7AF7"/>
              </a:buClr>
              <a:buSzPct val="100000"/>
              <a:buChar char="•"/>
              <a:defRPr sz="2000">
                <a:solidFill>
                  <a:srgbClr val="26316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</p:txBody>
      </p:sp>
      <p:sp>
        <p:nvSpPr>
          <p:cNvPr id="336" name="Rounded Rectangle"/>
          <p:cNvSpPr/>
          <p:nvPr/>
        </p:nvSpPr>
        <p:spPr>
          <a:xfrm rot="21300000">
            <a:off x="12824965" y="3136693"/>
            <a:ext cx="4263024" cy="8752601"/>
          </a:xfrm>
          <a:prstGeom prst="roundRect">
            <a:avLst>
              <a:gd name="adj" fmla="val 3628"/>
            </a:avLst>
          </a:prstGeom>
          <a:solidFill>
            <a:srgbClr val="3A81E5">
              <a:alpha val="1174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37" name="Rounded Rectangle"/>
          <p:cNvSpPr/>
          <p:nvPr/>
        </p:nvSpPr>
        <p:spPr>
          <a:xfrm>
            <a:off x="13037889" y="3032117"/>
            <a:ext cx="4263023" cy="8799719"/>
          </a:xfrm>
          <a:prstGeom prst="roundRect">
            <a:avLst>
              <a:gd name="adj" fmla="val 3628"/>
            </a:avLst>
          </a:prstGeom>
          <a:solidFill>
            <a:srgbClr val="F7FAFC"/>
          </a:solidFill>
          <a:ln w="25400">
            <a:solidFill>
              <a:srgbClr val="253169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38" name="Овал 11"/>
          <p:cNvSpPr/>
          <p:nvPr/>
        </p:nvSpPr>
        <p:spPr>
          <a:xfrm>
            <a:off x="13489599" y="3728322"/>
            <a:ext cx="656243" cy="656243"/>
          </a:xfrm>
          <a:prstGeom prst="ellipse">
            <a:avLst/>
          </a:prstGeom>
          <a:solidFill>
            <a:srgbClr val="FE7A4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39" name="Oval"/>
          <p:cNvSpPr/>
          <p:nvPr/>
        </p:nvSpPr>
        <p:spPr>
          <a:xfrm>
            <a:off x="13465419" y="3758405"/>
            <a:ext cx="704603" cy="710749"/>
          </a:xfrm>
          <a:prstGeom prst="ellipse">
            <a:avLst/>
          </a:prstGeom>
          <a:ln w="25400">
            <a:solidFill>
              <a:srgbClr val="253169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40" name="TextBox 11"/>
          <p:cNvSpPr txBox="1"/>
          <p:nvPr/>
        </p:nvSpPr>
        <p:spPr>
          <a:xfrm>
            <a:off x="13375783" y="5024078"/>
            <a:ext cx="3667062" cy="60061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254000" indent="-254000" algn="l" defTabSz="914400">
              <a:lnSpc>
                <a:spcPct val="130000"/>
              </a:lnSpc>
              <a:spcBef>
                <a:spcPts val="1000"/>
              </a:spcBef>
              <a:buClr>
                <a:srgbClr val="5B7AF7"/>
              </a:buClr>
              <a:buSzPct val="100000"/>
              <a:buChar char="•"/>
              <a:defRPr sz="2000">
                <a:solidFill>
                  <a:srgbClr val="26316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3주: </a:t>
            </a:r>
            <a:r>
              <a:rPr dirty="0" err="1"/>
              <a:t>서비스</a:t>
            </a:r>
            <a:r>
              <a:rPr dirty="0"/>
              <a:t>, </a:t>
            </a:r>
            <a:r>
              <a:rPr dirty="0" err="1"/>
              <a:t>프론트엔드</a:t>
            </a:r>
            <a:r>
              <a:rPr dirty="0"/>
              <a:t> </a:t>
            </a:r>
            <a:r>
              <a:rPr dirty="0" err="1"/>
              <a:t>구현</a:t>
            </a:r>
            <a:endParaRPr dirty="0"/>
          </a:p>
          <a:p>
            <a:pPr marL="254000" indent="-254000" algn="l" defTabSz="914400">
              <a:lnSpc>
                <a:spcPct val="130000"/>
              </a:lnSpc>
              <a:spcBef>
                <a:spcPts val="1000"/>
              </a:spcBef>
              <a:buClr>
                <a:srgbClr val="5B7AF7"/>
              </a:buClr>
              <a:buSzPct val="100000"/>
              <a:buChar char="•"/>
              <a:defRPr sz="2000">
                <a:solidFill>
                  <a:srgbClr val="26316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 </a:t>
            </a:r>
            <a:r>
              <a:rPr dirty="0" err="1"/>
              <a:t>프론트엔드</a:t>
            </a:r>
            <a:r>
              <a:rPr dirty="0"/>
              <a:t> </a:t>
            </a:r>
            <a:r>
              <a:rPr dirty="0" err="1"/>
              <a:t>템플릿</a:t>
            </a:r>
            <a:r>
              <a:rPr dirty="0"/>
              <a:t> </a:t>
            </a:r>
            <a:r>
              <a:rPr dirty="0" err="1"/>
              <a:t>조사</a:t>
            </a:r>
            <a:r>
              <a:rPr dirty="0"/>
              <a:t>, </a:t>
            </a:r>
            <a:r>
              <a:rPr dirty="0" err="1"/>
              <a:t>분석</a:t>
            </a:r>
            <a:endParaRPr dirty="0"/>
          </a:p>
          <a:p>
            <a:pPr marL="254000" indent="-254000" algn="l" defTabSz="914400">
              <a:lnSpc>
                <a:spcPct val="130000"/>
              </a:lnSpc>
              <a:spcBef>
                <a:spcPts val="1000"/>
              </a:spcBef>
              <a:buClr>
                <a:srgbClr val="5B7AF7"/>
              </a:buClr>
              <a:buSzPct val="100000"/>
              <a:buChar char="•"/>
              <a:defRPr sz="2000">
                <a:solidFill>
                  <a:srgbClr val="26316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 </a:t>
            </a:r>
            <a:r>
              <a:rPr dirty="0" err="1"/>
              <a:t>기본</a:t>
            </a:r>
            <a:r>
              <a:rPr dirty="0"/>
              <a:t> Read </a:t>
            </a:r>
            <a:r>
              <a:rPr dirty="0" err="1"/>
              <a:t>페이지</a:t>
            </a:r>
            <a:r>
              <a:rPr dirty="0"/>
              <a:t> </a:t>
            </a:r>
            <a:r>
              <a:rPr dirty="0" err="1"/>
              <a:t>구현</a:t>
            </a:r>
            <a:endParaRPr dirty="0"/>
          </a:p>
          <a:p>
            <a:pPr marL="254000" indent="-254000" algn="l" defTabSz="914400">
              <a:lnSpc>
                <a:spcPct val="130000"/>
              </a:lnSpc>
              <a:spcBef>
                <a:spcPts val="1000"/>
              </a:spcBef>
              <a:buClr>
                <a:srgbClr val="5B7AF7"/>
              </a:buClr>
              <a:buSzPct val="100000"/>
              <a:buChar char="•"/>
              <a:defRPr sz="2000">
                <a:solidFill>
                  <a:srgbClr val="26316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 AWS </a:t>
            </a:r>
            <a:r>
              <a:rPr dirty="0" err="1"/>
              <a:t>서버</a:t>
            </a:r>
            <a:r>
              <a:rPr dirty="0"/>
              <a:t> </a:t>
            </a:r>
            <a:r>
              <a:rPr dirty="0" err="1"/>
              <a:t>개설</a:t>
            </a:r>
            <a:r>
              <a:rPr dirty="0"/>
              <a:t> </a:t>
            </a:r>
          </a:p>
          <a:p>
            <a:pPr marL="254000" indent="-254000" algn="l" defTabSz="914400">
              <a:lnSpc>
                <a:spcPct val="130000"/>
              </a:lnSpc>
              <a:spcBef>
                <a:spcPts val="1000"/>
              </a:spcBef>
              <a:buClr>
                <a:srgbClr val="5B7AF7"/>
              </a:buClr>
              <a:buSzPct val="100000"/>
              <a:buChar char="•"/>
              <a:defRPr sz="2000">
                <a:solidFill>
                  <a:srgbClr val="26316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 </a:t>
            </a:r>
            <a:r>
              <a:rPr dirty="0" err="1"/>
              <a:t>기본</a:t>
            </a:r>
            <a:r>
              <a:rPr dirty="0"/>
              <a:t> Create/Update </a:t>
            </a:r>
            <a:r>
              <a:rPr dirty="0" err="1"/>
              <a:t>페이지</a:t>
            </a:r>
            <a:r>
              <a:rPr dirty="0"/>
              <a:t> </a:t>
            </a:r>
            <a:r>
              <a:rPr dirty="0" err="1"/>
              <a:t>구현</a:t>
            </a:r>
            <a:endParaRPr dirty="0"/>
          </a:p>
          <a:p>
            <a:pPr marL="254000" indent="-254000" algn="l" defTabSz="914400">
              <a:lnSpc>
                <a:spcPct val="130000"/>
              </a:lnSpc>
              <a:spcBef>
                <a:spcPts val="1000"/>
              </a:spcBef>
              <a:buClr>
                <a:srgbClr val="5B7AF7"/>
              </a:buClr>
              <a:buSzPct val="100000"/>
              <a:buChar char="•"/>
              <a:defRPr sz="2000">
                <a:solidFill>
                  <a:srgbClr val="26316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 AWS </a:t>
            </a:r>
            <a:r>
              <a:rPr dirty="0" err="1"/>
              <a:t>서버에</a:t>
            </a:r>
            <a:r>
              <a:rPr dirty="0"/>
              <a:t> </a:t>
            </a:r>
            <a:r>
              <a:rPr dirty="0" err="1"/>
              <a:t>배포</a:t>
            </a:r>
            <a:r>
              <a:rPr dirty="0"/>
              <a:t> </a:t>
            </a:r>
          </a:p>
          <a:p>
            <a:pPr marL="254000" indent="-254000" algn="l" defTabSz="914400">
              <a:lnSpc>
                <a:spcPct val="130000"/>
              </a:lnSpc>
              <a:spcBef>
                <a:spcPts val="1000"/>
              </a:spcBef>
              <a:buClr>
                <a:srgbClr val="5B7AF7"/>
              </a:buClr>
              <a:buSzPct val="100000"/>
              <a:buChar char="•"/>
              <a:defRPr sz="2000">
                <a:solidFill>
                  <a:srgbClr val="26316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 </a:t>
            </a:r>
            <a:r>
              <a:rPr dirty="0" err="1"/>
              <a:t>Axios</a:t>
            </a:r>
            <a:r>
              <a:rPr dirty="0"/>
              <a:t> </a:t>
            </a:r>
            <a:r>
              <a:rPr dirty="0" err="1"/>
              <a:t>이용</a:t>
            </a:r>
            <a:r>
              <a:rPr dirty="0"/>
              <a:t> </a:t>
            </a:r>
            <a:r>
              <a:rPr lang="en-US" dirty="0"/>
              <a:t>API </a:t>
            </a:r>
            <a:r>
              <a:rPr dirty="0" err="1"/>
              <a:t>통신</a:t>
            </a:r>
            <a:r>
              <a:rPr dirty="0"/>
              <a:t> </a:t>
            </a:r>
          </a:p>
          <a:p>
            <a:pPr marL="254000" indent="-254000" algn="l" defTabSz="914400">
              <a:lnSpc>
                <a:spcPct val="130000"/>
              </a:lnSpc>
              <a:spcBef>
                <a:spcPts val="1000"/>
              </a:spcBef>
              <a:buClr>
                <a:srgbClr val="5B7AF7"/>
              </a:buClr>
              <a:buSzPct val="100000"/>
              <a:buChar char="•"/>
              <a:defRPr sz="2000">
                <a:solidFill>
                  <a:srgbClr val="26316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  <a:p>
            <a:pPr marL="254000" indent="-254000" algn="l" defTabSz="914400">
              <a:lnSpc>
                <a:spcPct val="130000"/>
              </a:lnSpc>
              <a:spcBef>
                <a:spcPts val="1000"/>
              </a:spcBef>
              <a:buClr>
                <a:srgbClr val="5B7AF7"/>
              </a:buClr>
              <a:buSzPct val="100000"/>
              <a:buChar char="•"/>
              <a:defRPr sz="2000">
                <a:solidFill>
                  <a:srgbClr val="26316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  <a:p>
            <a:pPr marL="254000" indent="-254000" algn="l" defTabSz="914400">
              <a:lnSpc>
                <a:spcPct val="130000"/>
              </a:lnSpc>
              <a:spcBef>
                <a:spcPts val="1000"/>
              </a:spcBef>
              <a:buClr>
                <a:srgbClr val="5B7AF7"/>
              </a:buClr>
              <a:buSzPct val="100000"/>
              <a:buChar char="•"/>
              <a:defRPr sz="2000">
                <a:solidFill>
                  <a:srgbClr val="26316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</p:txBody>
      </p:sp>
      <p:sp>
        <p:nvSpPr>
          <p:cNvPr id="341" name="Rounded Rectangle"/>
          <p:cNvSpPr/>
          <p:nvPr/>
        </p:nvSpPr>
        <p:spPr>
          <a:xfrm rot="21300000">
            <a:off x="18346160" y="3146861"/>
            <a:ext cx="4263024" cy="8663873"/>
          </a:xfrm>
          <a:prstGeom prst="roundRect">
            <a:avLst>
              <a:gd name="adj" fmla="val 3628"/>
            </a:avLst>
          </a:prstGeom>
          <a:solidFill>
            <a:srgbClr val="3A81E5">
              <a:alpha val="1174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42" name="Rounded Rectangle"/>
          <p:cNvSpPr/>
          <p:nvPr/>
        </p:nvSpPr>
        <p:spPr>
          <a:xfrm>
            <a:off x="18574748" y="3070816"/>
            <a:ext cx="4263024" cy="8700885"/>
          </a:xfrm>
          <a:prstGeom prst="roundRect">
            <a:avLst>
              <a:gd name="adj" fmla="val 3628"/>
            </a:avLst>
          </a:prstGeom>
          <a:solidFill>
            <a:srgbClr val="F7FAFC"/>
          </a:solidFill>
          <a:ln w="25400">
            <a:solidFill>
              <a:srgbClr val="253169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43" name="TextBox 11"/>
          <p:cNvSpPr txBox="1"/>
          <p:nvPr/>
        </p:nvSpPr>
        <p:spPr>
          <a:xfrm>
            <a:off x="18895852" y="5024078"/>
            <a:ext cx="3667062" cy="50772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254000" indent="-254000" algn="l" defTabSz="914400">
              <a:lnSpc>
                <a:spcPct val="130000"/>
              </a:lnSpc>
              <a:spcBef>
                <a:spcPts val="1000"/>
              </a:spcBef>
              <a:buClr>
                <a:srgbClr val="5B7AF7"/>
              </a:buClr>
              <a:buSzPct val="100000"/>
              <a:buChar char="•"/>
              <a:defRPr sz="2000">
                <a:solidFill>
                  <a:srgbClr val="26316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4주: CRUD, </a:t>
            </a:r>
            <a:r>
              <a:rPr dirty="0" err="1"/>
              <a:t>통계</a:t>
            </a:r>
            <a:r>
              <a:rPr dirty="0"/>
              <a:t> </a:t>
            </a:r>
            <a:r>
              <a:rPr dirty="0" err="1"/>
              <a:t>구현</a:t>
            </a:r>
            <a:endParaRPr dirty="0"/>
          </a:p>
          <a:p>
            <a:pPr marL="254000" indent="-254000" algn="l" defTabSz="914400">
              <a:lnSpc>
                <a:spcPct val="130000"/>
              </a:lnSpc>
              <a:spcBef>
                <a:spcPts val="1000"/>
              </a:spcBef>
              <a:buClr>
                <a:srgbClr val="5B7AF7"/>
              </a:buClr>
              <a:buSzPct val="100000"/>
              <a:buChar char="•"/>
              <a:defRPr sz="2000">
                <a:solidFill>
                  <a:srgbClr val="26316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 err="1"/>
              <a:t>로그인</a:t>
            </a:r>
            <a:r>
              <a:rPr dirty="0"/>
              <a:t> </a:t>
            </a:r>
            <a:r>
              <a:rPr dirty="0" err="1"/>
              <a:t>구현</a:t>
            </a:r>
            <a:r>
              <a:rPr dirty="0"/>
              <a:t> </a:t>
            </a:r>
            <a:r>
              <a:rPr dirty="0" err="1"/>
              <a:t>사이드</a:t>
            </a:r>
            <a:r>
              <a:rPr dirty="0"/>
              <a:t> </a:t>
            </a:r>
            <a:r>
              <a:rPr dirty="0" err="1"/>
              <a:t>바에</a:t>
            </a:r>
            <a:r>
              <a:rPr dirty="0"/>
              <a:t> </a:t>
            </a:r>
            <a:r>
              <a:rPr dirty="0" err="1"/>
              <a:t>서브메뉴</a:t>
            </a:r>
            <a:r>
              <a:rPr dirty="0"/>
              <a:t> </a:t>
            </a:r>
            <a:r>
              <a:rPr dirty="0" err="1"/>
              <a:t>구현</a:t>
            </a:r>
            <a:endParaRPr dirty="0"/>
          </a:p>
          <a:p>
            <a:pPr marL="254000" indent="-254000" algn="l" defTabSz="914400">
              <a:lnSpc>
                <a:spcPct val="130000"/>
              </a:lnSpc>
              <a:spcBef>
                <a:spcPts val="1000"/>
              </a:spcBef>
              <a:buClr>
                <a:srgbClr val="5B7AF7"/>
              </a:buClr>
              <a:buSzPct val="100000"/>
              <a:buChar char="•"/>
              <a:defRPr sz="2000">
                <a:solidFill>
                  <a:srgbClr val="26316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 err="1"/>
              <a:t>기본</a:t>
            </a:r>
            <a:r>
              <a:rPr dirty="0"/>
              <a:t> CRUD </a:t>
            </a:r>
            <a:r>
              <a:rPr dirty="0" err="1"/>
              <a:t>구현</a:t>
            </a:r>
            <a:endParaRPr dirty="0"/>
          </a:p>
          <a:p>
            <a:pPr marL="254000" indent="-254000" algn="l" defTabSz="914400">
              <a:lnSpc>
                <a:spcPct val="130000"/>
              </a:lnSpc>
              <a:spcBef>
                <a:spcPts val="1000"/>
              </a:spcBef>
              <a:buClr>
                <a:srgbClr val="5B7AF7"/>
              </a:buClr>
              <a:buSzPct val="100000"/>
              <a:buChar char="•"/>
              <a:defRPr sz="2000">
                <a:solidFill>
                  <a:srgbClr val="26316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 </a:t>
            </a:r>
            <a:r>
              <a:rPr dirty="0" err="1"/>
              <a:t>전체,물품별</a:t>
            </a:r>
            <a:r>
              <a:rPr dirty="0"/>
              <a:t> </a:t>
            </a:r>
            <a:r>
              <a:rPr dirty="0" err="1"/>
              <a:t>통계</a:t>
            </a:r>
            <a:r>
              <a:rPr dirty="0"/>
              <a:t> </a:t>
            </a:r>
            <a:r>
              <a:rPr dirty="0" err="1"/>
              <a:t>쿼리</a:t>
            </a:r>
            <a:r>
              <a:rPr dirty="0"/>
              <a:t> </a:t>
            </a:r>
            <a:r>
              <a:rPr dirty="0" err="1"/>
              <a:t>구현</a:t>
            </a:r>
            <a:endParaRPr dirty="0"/>
          </a:p>
          <a:p>
            <a:pPr marL="254000" indent="-254000" algn="l" defTabSz="914400">
              <a:lnSpc>
                <a:spcPct val="130000"/>
              </a:lnSpc>
              <a:spcBef>
                <a:spcPts val="1000"/>
              </a:spcBef>
              <a:buClr>
                <a:srgbClr val="5B7AF7"/>
              </a:buClr>
              <a:buSzPct val="100000"/>
              <a:buChar char="•"/>
              <a:defRPr sz="2000">
                <a:solidFill>
                  <a:srgbClr val="26316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 </a:t>
            </a:r>
            <a:r>
              <a:rPr dirty="0" err="1"/>
              <a:t>판매</a:t>
            </a:r>
            <a:r>
              <a:rPr dirty="0"/>
              <a:t> </a:t>
            </a:r>
            <a:r>
              <a:rPr dirty="0" err="1"/>
              <a:t>구현</a:t>
            </a:r>
            <a:endParaRPr dirty="0"/>
          </a:p>
          <a:p>
            <a:pPr marL="254000" indent="-254000" algn="l" defTabSz="914400">
              <a:lnSpc>
                <a:spcPct val="130000"/>
              </a:lnSpc>
              <a:spcBef>
                <a:spcPts val="1000"/>
              </a:spcBef>
              <a:buClr>
                <a:srgbClr val="5B7AF7"/>
              </a:buClr>
              <a:buSzPct val="100000"/>
              <a:buChar char="•"/>
              <a:defRPr sz="2000">
                <a:solidFill>
                  <a:srgbClr val="26316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 </a:t>
            </a:r>
            <a:r>
              <a:rPr dirty="0" err="1"/>
              <a:t>통계</a:t>
            </a:r>
            <a:r>
              <a:rPr dirty="0"/>
              <a:t> </a:t>
            </a:r>
            <a:r>
              <a:rPr dirty="0" err="1"/>
              <a:t>시각화</a:t>
            </a:r>
            <a:r>
              <a:rPr dirty="0"/>
              <a:t> </a:t>
            </a:r>
            <a:r>
              <a:rPr dirty="0" err="1"/>
              <a:t>구현</a:t>
            </a:r>
            <a:endParaRPr dirty="0"/>
          </a:p>
          <a:p>
            <a:pPr marL="254000" indent="-254000" algn="l" defTabSz="914400">
              <a:lnSpc>
                <a:spcPct val="130000"/>
              </a:lnSpc>
              <a:spcBef>
                <a:spcPts val="1000"/>
              </a:spcBef>
              <a:buClr>
                <a:srgbClr val="5B7AF7"/>
              </a:buClr>
              <a:buSzPct val="100000"/>
              <a:buChar char="•"/>
              <a:defRPr sz="2000">
                <a:solidFill>
                  <a:srgbClr val="26316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 </a:t>
            </a:r>
            <a:r>
              <a:rPr dirty="0" err="1"/>
              <a:t>서버</a:t>
            </a:r>
            <a:r>
              <a:rPr dirty="0"/>
              <a:t> </a:t>
            </a:r>
            <a:r>
              <a:rPr dirty="0" err="1"/>
              <a:t>안정화</a:t>
            </a:r>
            <a:endParaRPr dirty="0"/>
          </a:p>
          <a:p>
            <a:pPr marL="254000" indent="-254000" algn="l" defTabSz="914400">
              <a:lnSpc>
                <a:spcPct val="130000"/>
              </a:lnSpc>
              <a:spcBef>
                <a:spcPts val="1000"/>
              </a:spcBef>
              <a:buClr>
                <a:srgbClr val="5B7AF7"/>
              </a:buClr>
              <a:buSzPct val="100000"/>
              <a:buChar char="•"/>
              <a:defRPr sz="2000">
                <a:solidFill>
                  <a:srgbClr val="26316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 err="1"/>
              <a:t>검색</a:t>
            </a:r>
            <a:r>
              <a:rPr dirty="0"/>
              <a:t> </a:t>
            </a:r>
            <a:r>
              <a:rPr dirty="0" err="1"/>
              <a:t>기능</a:t>
            </a:r>
            <a:r>
              <a:rPr dirty="0"/>
              <a:t> </a:t>
            </a:r>
            <a:r>
              <a:rPr dirty="0" err="1"/>
              <a:t>구현</a:t>
            </a:r>
            <a:endParaRPr dirty="0"/>
          </a:p>
          <a:p>
            <a:pPr marL="254000" indent="-254000" algn="l" defTabSz="914400">
              <a:lnSpc>
                <a:spcPct val="130000"/>
              </a:lnSpc>
              <a:spcBef>
                <a:spcPts val="1000"/>
              </a:spcBef>
              <a:buClr>
                <a:srgbClr val="5B7AF7"/>
              </a:buClr>
              <a:buSzPct val="100000"/>
              <a:buChar char="•"/>
              <a:defRPr sz="2000">
                <a:solidFill>
                  <a:srgbClr val="26316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 </a:t>
            </a:r>
            <a:r>
              <a:rPr dirty="0" err="1"/>
              <a:t>정렬</a:t>
            </a:r>
            <a:r>
              <a:rPr dirty="0"/>
              <a:t> </a:t>
            </a:r>
            <a:r>
              <a:rPr dirty="0" err="1"/>
              <a:t>기능</a:t>
            </a:r>
            <a:r>
              <a:rPr dirty="0"/>
              <a:t> </a:t>
            </a:r>
            <a:r>
              <a:rPr dirty="0" err="1"/>
              <a:t>구현</a:t>
            </a:r>
            <a:endParaRPr dirty="0"/>
          </a:p>
        </p:txBody>
      </p:sp>
      <p:pic>
        <p:nvPicPr>
          <p:cNvPr id="344" name="Square block.png" descr="Square block.png"/>
          <p:cNvPicPr>
            <a:picLocks noChangeAspect="1"/>
          </p:cNvPicPr>
          <p:nvPr/>
        </p:nvPicPr>
        <p:blipFill>
          <a:blip r:embed="rId2">
            <a:alphaModFix amt="25000"/>
          </a:blip>
          <a:stretch>
            <a:fillRect/>
          </a:stretch>
        </p:blipFill>
        <p:spPr>
          <a:xfrm rot="14320596">
            <a:off x="17240285" y="10674443"/>
            <a:ext cx="1097282" cy="1097282"/>
          </a:xfrm>
          <a:prstGeom prst="rect">
            <a:avLst/>
          </a:prstGeom>
          <a:ln w="12700">
            <a:miter lim="400000"/>
          </a:ln>
        </p:spPr>
      </p:pic>
      <p:pic>
        <p:nvPicPr>
          <p:cNvPr id="345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6862" y="3864829"/>
            <a:ext cx="355761" cy="421642"/>
          </a:xfrm>
          <a:prstGeom prst="rect">
            <a:avLst/>
          </a:prstGeom>
          <a:ln w="12700">
            <a:miter lim="400000"/>
          </a:ln>
        </p:spPr>
      </p:pic>
      <p:sp>
        <p:nvSpPr>
          <p:cNvPr id="346" name="Овал 11"/>
          <p:cNvSpPr/>
          <p:nvPr/>
        </p:nvSpPr>
        <p:spPr>
          <a:xfrm>
            <a:off x="7750453" y="3699988"/>
            <a:ext cx="656243" cy="656243"/>
          </a:xfrm>
          <a:prstGeom prst="ellipse">
            <a:avLst/>
          </a:prstGeom>
          <a:solidFill>
            <a:srgbClr val="5B7AF7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47" name="Oval"/>
          <p:cNvSpPr/>
          <p:nvPr/>
        </p:nvSpPr>
        <p:spPr>
          <a:xfrm>
            <a:off x="7726272" y="3672735"/>
            <a:ext cx="704605" cy="710749"/>
          </a:xfrm>
          <a:prstGeom prst="ellipse">
            <a:avLst/>
          </a:prstGeom>
          <a:ln w="25400">
            <a:solidFill>
              <a:srgbClr val="253169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pic>
        <p:nvPicPr>
          <p:cNvPr id="348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9023" y="3866098"/>
            <a:ext cx="419103" cy="419103"/>
          </a:xfrm>
          <a:prstGeom prst="rect">
            <a:avLst/>
          </a:prstGeom>
          <a:ln w="12700">
            <a:miter lim="400000"/>
          </a:ln>
        </p:spPr>
      </p:pic>
      <p:pic>
        <p:nvPicPr>
          <p:cNvPr id="349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29947" y="3805859"/>
            <a:ext cx="444466" cy="444502"/>
          </a:xfrm>
          <a:prstGeom prst="rect">
            <a:avLst/>
          </a:prstGeom>
          <a:ln w="12700">
            <a:miter lim="400000"/>
          </a:ln>
        </p:spPr>
      </p:pic>
      <p:sp>
        <p:nvSpPr>
          <p:cNvPr id="350" name="Овал 11"/>
          <p:cNvSpPr/>
          <p:nvPr/>
        </p:nvSpPr>
        <p:spPr>
          <a:xfrm>
            <a:off x="18912642" y="3699988"/>
            <a:ext cx="656243" cy="656243"/>
          </a:xfrm>
          <a:prstGeom prst="ellipse">
            <a:avLst/>
          </a:prstGeom>
          <a:solidFill>
            <a:srgbClr val="7CB40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51" name="Oval"/>
          <p:cNvSpPr/>
          <p:nvPr/>
        </p:nvSpPr>
        <p:spPr>
          <a:xfrm>
            <a:off x="18888461" y="3672735"/>
            <a:ext cx="704605" cy="710749"/>
          </a:xfrm>
          <a:prstGeom prst="ellipse">
            <a:avLst/>
          </a:prstGeom>
          <a:ln w="25400">
            <a:solidFill>
              <a:srgbClr val="253169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pic>
        <p:nvPicPr>
          <p:cNvPr id="352" name="Image" descr="Imag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118104" y="3899901"/>
            <a:ext cx="396294" cy="444502"/>
          </a:xfrm>
          <a:prstGeom prst="rect">
            <a:avLst/>
          </a:prstGeom>
          <a:ln w="12700">
            <a:miter lim="400000"/>
          </a:ln>
        </p:spPr>
      </p:pic>
      <p:sp>
        <p:nvSpPr>
          <p:cNvPr id="353" name="Employment-As-a-Service"/>
          <p:cNvSpPr txBox="1"/>
          <p:nvPr/>
        </p:nvSpPr>
        <p:spPr>
          <a:xfrm>
            <a:off x="4951710" y="1892300"/>
            <a:ext cx="14480580" cy="1139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defTabSz="914400">
              <a:lnSpc>
                <a:spcPct val="90000"/>
              </a:lnSpc>
              <a:defRPr sz="6500" b="1">
                <a:solidFill>
                  <a:srgbClr val="26316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프로젝트 일정</a:t>
            </a:r>
          </a:p>
        </p:txBody>
      </p:sp>
      <p:sp>
        <p:nvSpPr>
          <p:cNvPr id="354" name="Text"/>
          <p:cNvSpPr txBox="1">
            <a:spLocks noGrp="1"/>
          </p:cNvSpPr>
          <p:nvPr>
            <p:ph type="sldNum" sz="quarter" idx="4294967295"/>
          </p:nvPr>
        </p:nvSpPr>
        <p:spPr>
          <a:xfrm>
            <a:off x="23167388" y="13033914"/>
            <a:ext cx="217149" cy="332739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t"/>
          <a:lstStyle>
            <a:lvl1pPr algn="r" defTabSz="914400">
              <a:lnSpc>
                <a:spcPct val="120000"/>
              </a:lnSpc>
              <a:spcBef>
                <a:spcPts val="1000"/>
              </a:spcBef>
              <a:defRPr sz="1600">
                <a:solidFill>
                  <a:srgbClr val="26316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fld id="{86CB4B4D-7CA3-9044-876B-883B54F8677D}" type="slidenum">
              <a:rPr/>
              <a:t>4</a:t>
            </a:fld>
            <a:endParaRPr/>
          </a:p>
        </p:txBody>
      </p:sp>
      <p:sp>
        <p:nvSpPr>
          <p:cNvPr id="355" name="TextBox 11"/>
          <p:cNvSpPr txBox="1"/>
          <p:nvPr/>
        </p:nvSpPr>
        <p:spPr>
          <a:xfrm>
            <a:off x="1911555" y="5090058"/>
            <a:ext cx="3667062" cy="2563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254000" indent="-254000" algn="l" defTabSz="914400">
              <a:lnSpc>
                <a:spcPct val="130000"/>
              </a:lnSpc>
              <a:spcBef>
                <a:spcPts val="1000"/>
              </a:spcBef>
              <a:buClr>
                <a:srgbClr val="5B7AF7"/>
              </a:buClr>
              <a:buSzPct val="100000"/>
              <a:buChar char="•"/>
              <a:defRPr sz="2000">
                <a:solidFill>
                  <a:srgbClr val="26316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1주: </a:t>
            </a:r>
            <a:r>
              <a:rPr dirty="0" err="1"/>
              <a:t>프로젝트</a:t>
            </a:r>
            <a:r>
              <a:rPr dirty="0"/>
              <a:t> </a:t>
            </a:r>
            <a:r>
              <a:rPr dirty="0" err="1"/>
              <a:t>기획</a:t>
            </a:r>
            <a:endParaRPr dirty="0"/>
          </a:p>
          <a:p>
            <a:pPr marL="254000" indent="-254000" algn="l" defTabSz="914400">
              <a:lnSpc>
                <a:spcPct val="130000"/>
              </a:lnSpc>
              <a:spcBef>
                <a:spcPts val="1000"/>
              </a:spcBef>
              <a:buClr>
                <a:srgbClr val="5B7AF7"/>
              </a:buClr>
              <a:buSzPct val="100000"/>
              <a:buChar char="•"/>
              <a:defRPr sz="2000">
                <a:solidFill>
                  <a:srgbClr val="26316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 </a:t>
            </a:r>
            <a:r>
              <a:rPr dirty="0" err="1"/>
              <a:t>프로젝트</a:t>
            </a:r>
            <a:r>
              <a:rPr dirty="0"/>
              <a:t> </a:t>
            </a:r>
            <a:r>
              <a:rPr dirty="0" err="1"/>
              <a:t>기획서</a:t>
            </a:r>
            <a:r>
              <a:rPr dirty="0"/>
              <a:t> </a:t>
            </a:r>
            <a:r>
              <a:rPr dirty="0" err="1"/>
              <a:t>작성</a:t>
            </a:r>
            <a:endParaRPr dirty="0"/>
          </a:p>
          <a:p>
            <a:pPr marL="254000" indent="-254000" algn="l" defTabSz="914400">
              <a:lnSpc>
                <a:spcPct val="130000"/>
              </a:lnSpc>
              <a:spcBef>
                <a:spcPts val="1000"/>
              </a:spcBef>
              <a:buClr>
                <a:srgbClr val="5B7AF7"/>
              </a:buClr>
              <a:buSzPct val="100000"/>
              <a:buChar char="•"/>
              <a:defRPr sz="2000">
                <a:solidFill>
                  <a:srgbClr val="26316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 </a:t>
            </a:r>
            <a:r>
              <a:rPr dirty="0" err="1"/>
              <a:t>요구사항</a:t>
            </a:r>
            <a:r>
              <a:rPr dirty="0"/>
              <a:t> </a:t>
            </a:r>
            <a:r>
              <a:rPr dirty="0" err="1"/>
              <a:t>명세서</a:t>
            </a:r>
            <a:r>
              <a:rPr dirty="0"/>
              <a:t> </a:t>
            </a:r>
            <a:r>
              <a:rPr dirty="0" err="1"/>
              <a:t>작성</a:t>
            </a:r>
            <a:endParaRPr dirty="0"/>
          </a:p>
          <a:p>
            <a:pPr marL="254000" indent="-254000" algn="l" defTabSz="914400">
              <a:lnSpc>
                <a:spcPct val="130000"/>
              </a:lnSpc>
              <a:spcBef>
                <a:spcPts val="1000"/>
              </a:spcBef>
              <a:buClr>
                <a:srgbClr val="5B7AF7"/>
              </a:buClr>
              <a:buSzPct val="100000"/>
              <a:buChar char="•"/>
              <a:defRPr sz="2000">
                <a:solidFill>
                  <a:srgbClr val="26316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 err="1"/>
              <a:t>데이터베이스</a:t>
            </a:r>
            <a:r>
              <a:rPr dirty="0"/>
              <a:t> </a:t>
            </a:r>
            <a:r>
              <a:rPr dirty="0" err="1"/>
              <a:t>명세서</a:t>
            </a:r>
            <a:r>
              <a:rPr dirty="0"/>
              <a:t> </a:t>
            </a:r>
            <a:r>
              <a:rPr dirty="0" err="1"/>
              <a:t>작성</a:t>
            </a:r>
            <a:endParaRPr dirty="0"/>
          </a:p>
          <a:p>
            <a:pPr marL="254000" indent="-254000" algn="l" defTabSz="914400">
              <a:lnSpc>
                <a:spcPct val="130000"/>
              </a:lnSpc>
              <a:spcBef>
                <a:spcPts val="1000"/>
              </a:spcBef>
              <a:buClr>
                <a:srgbClr val="5B7AF7"/>
              </a:buClr>
              <a:buSzPct val="100000"/>
              <a:buChar char="•"/>
              <a:defRPr sz="2000">
                <a:solidFill>
                  <a:srgbClr val="26316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 API </a:t>
            </a:r>
            <a:r>
              <a:rPr dirty="0" err="1"/>
              <a:t>명세서</a:t>
            </a:r>
            <a:r>
              <a:rPr dirty="0"/>
              <a:t> 작</a:t>
            </a:r>
            <a:r>
              <a:rPr lang="ko-KR" altLang="en-US" dirty="0"/>
              <a:t>성</a:t>
            </a:r>
            <a:endParaRPr dirty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모서리가 둥근 직사각형"/>
          <p:cNvSpPr/>
          <p:nvPr/>
        </p:nvSpPr>
        <p:spPr>
          <a:xfrm>
            <a:off x="1944266" y="6811988"/>
            <a:ext cx="3625910" cy="4885517"/>
          </a:xfrm>
          <a:prstGeom prst="roundRect">
            <a:avLst>
              <a:gd name="adj" fmla="val 5254"/>
            </a:avLst>
          </a:prstGeom>
          <a:solidFill>
            <a:srgbClr val="F7FAF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58" name="모서리가 둥근 직사각형"/>
          <p:cNvSpPr/>
          <p:nvPr/>
        </p:nvSpPr>
        <p:spPr>
          <a:xfrm>
            <a:off x="10053111" y="6750467"/>
            <a:ext cx="3625909" cy="5008561"/>
          </a:xfrm>
          <a:prstGeom prst="roundRect">
            <a:avLst>
              <a:gd name="adj" fmla="val 5254"/>
            </a:avLst>
          </a:prstGeom>
          <a:solidFill>
            <a:srgbClr val="F7FAF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59" name="모서리가 둥근 직사각형"/>
          <p:cNvSpPr/>
          <p:nvPr/>
        </p:nvSpPr>
        <p:spPr>
          <a:xfrm>
            <a:off x="18161954" y="6802914"/>
            <a:ext cx="3625910" cy="5212525"/>
          </a:xfrm>
          <a:prstGeom prst="roundRect">
            <a:avLst>
              <a:gd name="adj" fmla="val 5254"/>
            </a:avLst>
          </a:prstGeom>
          <a:solidFill>
            <a:srgbClr val="F7FAF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60" name="Прямоугольник 17"/>
          <p:cNvSpPr/>
          <p:nvPr/>
        </p:nvSpPr>
        <p:spPr>
          <a:xfrm>
            <a:off x="1061882" y="913106"/>
            <a:ext cx="22260236" cy="5810738"/>
          </a:xfrm>
          <a:prstGeom prst="rect">
            <a:avLst/>
          </a:prstGeom>
          <a:solidFill>
            <a:srgbClr val="F7FAF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61" name="TextBox 10"/>
          <p:cNvSpPr txBox="1"/>
          <p:nvPr/>
        </p:nvSpPr>
        <p:spPr>
          <a:xfrm>
            <a:off x="1723544" y="1905000"/>
            <a:ext cx="8251045" cy="1615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914400">
              <a:lnSpc>
                <a:spcPct val="90000"/>
              </a:lnSpc>
              <a:defRPr sz="10000" b="1">
                <a:solidFill>
                  <a:srgbClr val="26316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주요기능</a:t>
            </a:r>
          </a:p>
        </p:txBody>
      </p:sp>
      <p:pic>
        <p:nvPicPr>
          <p:cNvPr id="362" name="Piont erection.png" descr="Piont erection.png"/>
          <p:cNvPicPr>
            <a:picLocks noChangeAspect="1"/>
          </p:cNvPicPr>
          <p:nvPr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7942122" y="1821590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63" name="Square block.png" descr="Square block.png"/>
          <p:cNvPicPr>
            <a:picLocks noChangeAspect="1"/>
          </p:cNvPicPr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 rot="6786853">
            <a:off x="11229160" y="4422180"/>
            <a:ext cx="1220035" cy="1220035"/>
          </a:xfrm>
          <a:prstGeom prst="rect">
            <a:avLst/>
          </a:prstGeom>
          <a:ln w="12700">
            <a:miter lim="400000"/>
          </a:ln>
        </p:spPr>
      </p:pic>
      <p:sp>
        <p:nvSpPr>
          <p:cNvPr id="364" name="모서리가 둥근 직사각형"/>
          <p:cNvSpPr/>
          <p:nvPr/>
        </p:nvSpPr>
        <p:spPr>
          <a:xfrm>
            <a:off x="1768329" y="6746805"/>
            <a:ext cx="3625909" cy="5238413"/>
          </a:xfrm>
          <a:prstGeom prst="roundRect">
            <a:avLst>
              <a:gd name="adj" fmla="val 5254"/>
            </a:avLst>
          </a:prstGeom>
          <a:ln w="25400">
            <a:solidFill>
              <a:srgbClr val="253169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65" name="TextBox 13"/>
          <p:cNvSpPr txBox="1"/>
          <p:nvPr/>
        </p:nvSpPr>
        <p:spPr>
          <a:xfrm>
            <a:off x="2130973" y="8051386"/>
            <a:ext cx="2900621" cy="3654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914400">
              <a:lnSpc>
                <a:spcPct val="120000"/>
              </a:lnSpc>
              <a:spcBef>
                <a:spcPts val="1000"/>
              </a:spcBef>
              <a:defRPr sz="2200">
                <a:solidFill>
                  <a:srgbClr val="26316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1"/>
              <a:t>입고 신청 CRUD</a:t>
            </a:r>
          </a:p>
          <a:p>
            <a:pPr defTabSz="914400">
              <a:lnSpc>
                <a:spcPct val="120000"/>
              </a:lnSpc>
              <a:spcBef>
                <a:spcPts val="1000"/>
              </a:spcBef>
              <a:defRPr sz="2200">
                <a:solidFill>
                  <a:srgbClr val="26316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1"/>
              <a:t>재고 CRUD</a:t>
            </a:r>
          </a:p>
          <a:p>
            <a:pPr defTabSz="914400">
              <a:lnSpc>
                <a:spcPct val="120000"/>
              </a:lnSpc>
              <a:spcBef>
                <a:spcPts val="1000"/>
              </a:spcBef>
              <a:defRPr sz="2200">
                <a:solidFill>
                  <a:srgbClr val="26316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1"/>
              <a:t>물품 판매</a:t>
            </a:r>
          </a:p>
          <a:p>
            <a:pPr defTabSz="914400">
              <a:lnSpc>
                <a:spcPct val="120000"/>
              </a:lnSpc>
              <a:spcBef>
                <a:spcPts val="1000"/>
              </a:spcBef>
              <a:defRPr sz="2200">
                <a:solidFill>
                  <a:srgbClr val="26316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1"/>
              <a:t>멤버십 회원 CRUD</a:t>
            </a:r>
          </a:p>
          <a:p>
            <a:pPr defTabSz="914400">
              <a:lnSpc>
                <a:spcPct val="120000"/>
              </a:lnSpc>
              <a:spcBef>
                <a:spcPts val="1000"/>
              </a:spcBef>
              <a:defRPr sz="2200">
                <a:solidFill>
                  <a:srgbClr val="26316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b="1"/>
          </a:p>
          <a:p>
            <a:pPr defTabSz="914400">
              <a:lnSpc>
                <a:spcPct val="120000"/>
              </a:lnSpc>
              <a:spcBef>
                <a:spcPts val="1000"/>
              </a:spcBef>
              <a:defRPr sz="2200">
                <a:solidFill>
                  <a:srgbClr val="26316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1"/>
              <a:t>	</a:t>
            </a:r>
          </a:p>
          <a:p>
            <a:pPr defTabSz="914400">
              <a:lnSpc>
                <a:spcPct val="120000"/>
              </a:lnSpc>
              <a:spcBef>
                <a:spcPts val="1000"/>
              </a:spcBef>
              <a:defRPr sz="2200">
                <a:solidFill>
                  <a:srgbClr val="26316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1"/>
              <a:t>	</a:t>
            </a:r>
          </a:p>
        </p:txBody>
      </p:sp>
      <p:sp>
        <p:nvSpPr>
          <p:cNvPr id="366" name="모서리가 둥근 직사각형"/>
          <p:cNvSpPr/>
          <p:nvPr/>
        </p:nvSpPr>
        <p:spPr>
          <a:xfrm>
            <a:off x="10075464" y="6750467"/>
            <a:ext cx="3625909" cy="5231089"/>
          </a:xfrm>
          <a:prstGeom prst="roundRect">
            <a:avLst>
              <a:gd name="adj" fmla="val 5254"/>
            </a:avLst>
          </a:prstGeom>
          <a:ln w="25400">
            <a:solidFill>
              <a:srgbClr val="253169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67" name="TextBox 13"/>
          <p:cNvSpPr txBox="1"/>
          <p:nvPr/>
        </p:nvSpPr>
        <p:spPr>
          <a:xfrm>
            <a:off x="10388867" y="7843304"/>
            <a:ext cx="2900621" cy="31317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914400">
              <a:lnSpc>
                <a:spcPct val="120000"/>
              </a:lnSpc>
              <a:spcBef>
                <a:spcPts val="1000"/>
              </a:spcBef>
              <a:defRPr sz="2200" b="1">
                <a:solidFill>
                  <a:srgbClr val="26316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HRM:</a:t>
            </a:r>
          </a:p>
          <a:p>
            <a:pPr defTabSz="914400">
              <a:lnSpc>
                <a:spcPct val="120000"/>
              </a:lnSpc>
              <a:spcBef>
                <a:spcPts val="1000"/>
              </a:spcBef>
              <a:defRPr sz="2200" b="1">
                <a:solidFill>
                  <a:srgbClr val="26316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직원 정보 CRUD</a:t>
            </a:r>
          </a:p>
          <a:p>
            <a:pPr defTabSz="914400">
              <a:lnSpc>
                <a:spcPct val="120000"/>
              </a:lnSpc>
              <a:spcBef>
                <a:spcPts val="1000"/>
              </a:spcBef>
              <a:defRPr sz="2200" b="1">
                <a:solidFill>
                  <a:srgbClr val="26316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출/퇴근 기록</a:t>
            </a:r>
          </a:p>
          <a:p>
            <a:pPr defTabSz="914400">
              <a:lnSpc>
                <a:spcPct val="120000"/>
              </a:lnSpc>
              <a:spcBef>
                <a:spcPts val="1000"/>
              </a:spcBef>
              <a:defRPr sz="2200" b="1">
                <a:solidFill>
                  <a:srgbClr val="26316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급여 지급</a:t>
            </a:r>
          </a:p>
          <a:p>
            <a:pPr defTabSz="914400">
              <a:lnSpc>
                <a:spcPct val="120000"/>
              </a:lnSpc>
              <a:spcBef>
                <a:spcPts val="1000"/>
              </a:spcBef>
              <a:defRPr sz="2200" b="1">
                <a:solidFill>
                  <a:srgbClr val="26316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인사 평가</a:t>
            </a:r>
          </a:p>
        </p:txBody>
      </p:sp>
      <p:sp>
        <p:nvSpPr>
          <p:cNvPr id="368" name="모서리가 둥근 직사각형"/>
          <p:cNvSpPr/>
          <p:nvPr/>
        </p:nvSpPr>
        <p:spPr>
          <a:xfrm>
            <a:off x="18161954" y="6714344"/>
            <a:ext cx="3625910" cy="5238413"/>
          </a:xfrm>
          <a:prstGeom prst="roundRect">
            <a:avLst>
              <a:gd name="adj" fmla="val 5254"/>
            </a:avLst>
          </a:prstGeom>
          <a:ln w="25400">
            <a:solidFill>
              <a:srgbClr val="253169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69" name="Овал 11"/>
          <p:cNvSpPr/>
          <p:nvPr/>
        </p:nvSpPr>
        <p:spPr>
          <a:xfrm>
            <a:off x="19689198" y="6098189"/>
            <a:ext cx="386804" cy="386804"/>
          </a:xfrm>
          <a:prstGeom prst="ellipse">
            <a:avLst/>
          </a:prstGeom>
          <a:solidFill>
            <a:srgbClr val="F9AE1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70" name="원"/>
          <p:cNvSpPr/>
          <p:nvPr/>
        </p:nvSpPr>
        <p:spPr>
          <a:xfrm>
            <a:off x="19701898" y="6082126"/>
            <a:ext cx="415309" cy="418931"/>
          </a:xfrm>
          <a:prstGeom prst="ellipse">
            <a:avLst/>
          </a:prstGeom>
          <a:ln w="25400">
            <a:solidFill>
              <a:srgbClr val="253169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71" name="TextBox 13"/>
          <p:cNvSpPr txBox="1"/>
          <p:nvPr/>
        </p:nvSpPr>
        <p:spPr>
          <a:xfrm>
            <a:off x="19689198" y="6102426"/>
            <a:ext cx="532842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914400">
              <a:lnSpc>
                <a:spcPct val="120000"/>
              </a:lnSpc>
              <a:spcBef>
                <a:spcPts val="1000"/>
              </a:spcBef>
              <a:defRPr sz="1400" b="1">
                <a:solidFill>
                  <a:srgbClr val="26316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 b="0"/>
            </a:pPr>
            <a:r>
              <a:rPr b="1"/>
              <a:t>03</a:t>
            </a:r>
          </a:p>
        </p:txBody>
      </p:sp>
      <p:sp>
        <p:nvSpPr>
          <p:cNvPr id="372" name="Овал 11"/>
          <p:cNvSpPr/>
          <p:nvPr/>
        </p:nvSpPr>
        <p:spPr>
          <a:xfrm>
            <a:off x="11575049" y="6098189"/>
            <a:ext cx="386804" cy="386804"/>
          </a:xfrm>
          <a:prstGeom prst="ellipse">
            <a:avLst/>
          </a:prstGeom>
          <a:solidFill>
            <a:srgbClr val="F9AE1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73" name="타원형"/>
          <p:cNvSpPr/>
          <p:nvPr/>
        </p:nvSpPr>
        <p:spPr>
          <a:xfrm>
            <a:off x="11560797" y="5969291"/>
            <a:ext cx="415309" cy="402462"/>
          </a:xfrm>
          <a:prstGeom prst="ellipse">
            <a:avLst/>
          </a:prstGeom>
          <a:ln w="25400">
            <a:solidFill>
              <a:srgbClr val="253169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74" name="TextBox 13"/>
          <p:cNvSpPr txBox="1"/>
          <p:nvPr/>
        </p:nvSpPr>
        <p:spPr>
          <a:xfrm>
            <a:off x="11502030" y="6137921"/>
            <a:ext cx="532842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914400">
              <a:lnSpc>
                <a:spcPct val="120000"/>
              </a:lnSpc>
              <a:spcBef>
                <a:spcPts val="1000"/>
              </a:spcBef>
              <a:defRPr sz="1400" b="1">
                <a:solidFill>
                  <a:srgbClr val="26316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 b="0"/>
            </a:pPr>
            <a:r>
              <a:rPr b="1"/>
              <a:t>02</a:t>
            </a:r>
          </a:p>
        </p:txBody>
      </p:sp>
      <p:sp>
        <p:nvSpPr>
          <p:cNvPr id="375" name="Овал 11"/>
          <p:cNvSpPr/>
          <p:nvPr/>
        </p:nvSpPr>
        <p:spPr>
          <a:xfrm>
            <a:off x="3387881" y="6098189"/>
            <a:ext cx="386804" cy="386804"/>
          </a:xfrm>
          <a:prstGeom prst="ellipse">
            <a:avLst/>
          </a:prstGeom>
          <a:solidFill>
            <a:srgbClr val="F9AE1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76" name="원"/>
          <p:cNvSpPr/>
          <p:nvPr/>
        </p:nvSpPr>
        <p:spPr>
          <a:xfrm>
            <a:off x="3373629" y="6046631"/>
            <a:ext cx="415309" cy="418931"/>
          </a:xfrm>
          <a:prstGeom prst="ellipse">
            <a:avLst/>
          </a:prstGeom>
          <a:ln w="25400">
            <a:solidFill>
              <a:srgbClr val="253169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77" name="TextBox 13"/>
          <p:cNvSpPr txBox="1"/>
          <p:nvPr/>
        </p:nvSpPr>
        <p:spPr>
          <a:xfrm>
            <a:off x="3314863" y="6016851"/>
            <a:ext cx="532842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914400">
              <a:lnSpc>
                <a:spcPct val="120000"/>
              </a:lnSpc>
              <a:spcBef>
                <a:spcPts val="1000"/>
              </a:spcBef>
              <a:defRPr sz="1400" b="1">
                <a:solidFill>
                  <a:srgbClr val="26316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 b="0"/>
            </a:pPr>
            <a:r>
              <a:rPr b="1"/>
              <a:t>01</a:t>
            </a:r>
          </a:p>
        </p:txBody>
      </p:sp>
      <p:sp>
        <p:nvSpPr>
          <p:cNvPr id="378" name="선"/>
          <p:cNvSpPr/>
          <p:nvPr/>
        </p:nvSpPr>
        <p:spPr>
          <a:xfrm>
            <a:off x="3581283" y="6386763"/>
            <a:ext cx="1" cy="391941"/>
          </a:xfrm>
          <a:prstGeom prst="line">
            <a:avLst/>
          </a:prstGeom>
          <a:ln w="25400" cap="rnd">
            <a:solidFill>
              <a:srgbClr val="253169"/>
            </a:solidFill>
            <a:custDash>
              <a:ds d="100000" sp="200000"/>
            </a:custDash>
          </a:ln>
        </p:spPr>
        <p:txBody>
          <a:bodyPr lIns="45718" tIns="45718" rIns="45718" bIns="45718"/>
          <a:lstStyle/>
          <a:p>
            <a:pPr defTabSz="2438337"/>
            <a:endParaRPr/>
          </a:p>
        </p:txBody>
      </p:sp>
      <p:sp>
        <p:nvSpPr>
          <p:cNvPr id="379" name="선"/>
          <p:cNvSpPr/>
          <p:nvPr/>
        </p:nvSpPr>
        <p:spPr>
          <a:xfrm>
            <a:off x="11768451" y="6604796"/>
            <a:ext cx="1" cy="271420"/>
          </a:xfrm>
          <a:prstGeom prst="line">
            <a:avLst/>
          </a:prstGeom>
          <a:ln w="25400" cap="rnd">
            <a:solidFill>
              <a:srgbClr val="253169"/>
            </a:solidFill>
            <a:custDash>
              <a:ds d="100000" sp="200000"/>
            </a:custDash>
          </a:ln>
        </p:spPr>
        <p:txBody>
          <a:bodyPr lIns="45718" tIns="45718" rIns="45718" bIns="45718"/>
          <a:lstStyle/>
          <a:p>
            <a:pPr defTabSz="2438337"/>
            <a:endParaRPr/>
          </a:p>
        </p:txBody>
      </p:sp>
      <p:sp>
        <p:nvSpPr>
          <p:cNvPr id="380" name="선"/>
          <p:cNvSpPr/>
          <p:nvPr/>
        </p:nvSpPr>
        <p:spPr>
          <a:xfrm>
            <a:off x="19974910" y="6451077"/>
            <a:ext cx="1" cy="408410"/>
          </a:xfrm>
          <a:prstGeom prst="line">
            <a:avLst/>
          </a:prstGeom>
          <a:ln w="25400" cap="rnd">
            <a:solidFill>
              <a:srgbClr val="253169"/>
            </a:solidFill>
            <a:custDash>
              <a:ds d="100000" sp="200000"/>
            </a:custDash>
          </a:ln>
        </p:spPr>
        <p:txBody>
          <a:bodyPr lIns="45718" tIns="45718" rIns="45718" bIns="45718"/>
          <a:lstStyle/>
          <a:p>
            <a:pPr defTabSz="2438337"/>
            <a:endParaRPr/>
          </a:p>
        </p:txBody>
      </p:sp>
      <p:sp>
        <p:nvSpPr>
          <p:cNvPr id="381" name="슬라이드 번호"/>
          <p:cNvSpPr txBox="1">
            <a:spLocks noGrp="1"/>
          </p:cNvSpPr>
          <p:nvPr>
            <p:ph type="sldNum" sz="quarter" idx="4294967295"/>
          </p:nvPr>
        </p:nvSpPr>
        <p:spPr>
          <a:xfrm>
            <a:off x="22640179" y="13033914"/>
            <a:ext cx="744358" cy="3327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tIns="45719" rIns="45719" bIns="45719" anchor="t"/>
          <a:lstStyle>
            <a:lvl1pPr algn="r" defTabSz="914400">
              <a:lnSpc>
                <a:spcPct val="120000"/>
              </a:lnSpc>
              <a:spcBef>
                <a:spcPts val="1000"/>
              </a:spcBef>
              <a:defRPr sz="1600">
                <a:solidFill>
                  <a:srgbClr val="26316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fld id="{86CB4B4D-7CA3-9044-876B-883B54F8677D}" type="slidenum">
              <a:t>5</a:t>
            </a:fld>
            <a:endParaRPr/>
          </a:p>
        </p:txBody>
      </p:sp>
      <p:grpSp>
        <p:nvGrpSpPr>
          <p:cNvPr id="489" name="그룹"/>
          <p:cNvGrpSpPr/>
          <p:nvPr/>
        </p:nvGrpSpPr>
        <p:grpSpPr>
          <a:xfrm>
            <a:off x="14723096" y="1302760"/>
            <a:ext cx="7446805" cy="5213289"/>
            <a:chOff x="0" y="0"/>
            <a:chExt cx="7446804" cy="5213288"/>
          </a:xfrm>
        </p:grpSpPr>
        <p:sp>
          <p:nvSpPr>
            <p:cNvPr id="382" name="Freeform 67"/>
            <p:cNvSpPr/>
            <p:nvPr/>
          </p:nvSpPr>
          <p:spPr>
            <a:xfrm>
              <a:off x="3362320" y="4887385"/>
              <a:ext cx="1552179" cy="3259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7" extrusionOk="0">
                  <a:moveTo>
                    <a:pt x="9947" y="5"/>
                  </a:moveTo>
                  <a:cubicBezTo>
                    <a:pt x="6709" y="93"/>
                    <a:pt x="3308" y="1494"/>
                    <a:pt x="718" y="5805"/>
                  </a:cubicBezTo>
                  <a:lnTo>
                    <a:pt x="458" y="16701"/>
                  </a:lnTo>
                  <a:cubicBezTo>
                    <a:pt x="458" y="16701"/>
                    <a:pt x="89" y="20561"/>
                    <a:pt x="0" y="21457"/>
                  </a:cubicBezTo>
                  <a:lnTo>
                    <a:pt x="21600" y="21457"/>
                  </a:lnTo>
                  <a:cubicBezTo>
                    <a:pt x="21422" y="19310"/>
                    <a:pt x="21231" y="17177"/>
                    <a:pt x="21009" y="15055"/>
                  </a:cubicBezTo>
                  <a:cubicBezTo>
                    <a:pt x="20497" y="8400"/>
                    <a:pt x="20286" y="3401"/>
                    <a:pt x="20286" y="3401"/>
                  </a:cubicBezTo>
                  <a:cubicBezTo>
                    <a:pt x="20286" y="3401"/>
                    <a:pt x="15343" y="-143"/>
                    <a:pt x="9947" y="5"/>
                  </a:cubicBezTo>
                  <a:close/>
                </a:path>
              </a:pathLst>
            </a:custGeom>
            <a:solidFill>
              <a:srgbClr val="4E5C93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l" defTabSz="1828800"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83" name="Freeform 7"/>
            <p:cNvSpPr/>
            <p:nvPr/>
          </p:nvSpPr>
          <p:spPr>
            <a:xfrm flipH="1">
              <a:off x="0" y="111832"/>
              <a:ext cx="3382873" cy="2482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31" y="0"/>
                  </a:moveTo>
                  <a:lnTo>
                    <a:pt x="20969" y="0"/>
                  </a:lnTo>
                  <a:cubicBezTo>
                    <a:pt x="21317" y="0"/>
                    <a:pt x="21600" y="385"/>
                    <a:pt x="21600" y="860"/>
                  </a:cubicBezTo>
                  <a:lnTo>
                    <a:pt x="21600" y="20740"/>
                  </a:lnTo>
                  <a:cubicBezTo>
                    <a:pt x="21600" y="21215"/>
                    <a:pt x="21317" y="21600"/>
                    <a:pt x="20969" y="21600"/>
                  </a:cubicBezTo>
                  <a:lnTo>
                    <a:pt x="631" y="21600"/>
                  </a:lnTo>
                  <a:cubicBezTo>
                    <a:pt x="283" y="21600"/>
                    <a:pt x="0" y="21215"/>
                    <a:pt x="0" y="20740"/>
                  </a:cubicBezTo>
                  <a:lnTo>
                    <a:pt x="0" y="860"/>
                  </a:lnTo>
                  <a:cubicBezTo>
                    <a:pt x="0" y="385"/>
                    <a:pt x="283" y="0"/>
                    <a:pt x="631" y="0"/>
                  </a:cubicBezTo>
                  <a:close/>
                </a:path>
              </a:pathLst>
            </a:custGeom>
            <a:solidFill>
              <a:srgbClr val="E4EBF7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l" defTabSz="1828800"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84" name="Freeform 8"/>
            <p:cNvSpPr/>
            <p:nvPr/>
          </p:nvSpPr>
          <p:spPr>
            <a:xfrm flipH="1">
              <a:off x="1021049" y="573539"/>
              <a:ext cx="2150432" cy="17858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191"/>
                  </a:moveTo>
                  <a:lnTo>
                    <a:pt x="21600" y="409"/>
                  </a:lnTo>
                  <a:cubicBezTo>
                    <a:pt x="21600" y="183"/>
                    <a:pt x="21448" y="0"/>
                    <a:pt x="21260" y="0"/>
                  </a:cubicBezTo>
                  <a:lnTo>
                    <a:pt x="340" y="0"/>
                  </a:lnTo>
                  <a:cubicBezTo>
                    <a:pt x="152" y="0"/>
                    <a:pt x="0" y="183"/>
                    <a:pt x="0" y="409"/>
                  </a:cubicBezTo>
                  <a:lnTo>
                    <a:pt x="0" y="21268"/>
                  </a:lnTo>
                  <a:cubicBezTo>
                    <a:pt x="0" y="21451"/>
                    <a:pt x="127" y="21600"/>
                    <a:pt x="283" y="21600"/>
                  </a:cubicBezTo>
                  <a:lnTo>
                    <a:pt x="21260" y="21600"/>
                  </a:lnTo>
                  <a:cubicBezTo>
                    <a:pt x="21448" y="21600"/>
                    <a:pt x="21600" y="21417"/>
                    <a:pt x="21600" y="21191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l" defTabSz="1828800"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85" name="Freeform 9"/>
            <p:cNvSpPr/>
            <p:nvPr/>
          </p:nvSpPr>
          <p:spPr>
            <a:xfrm flipH="1">
              <a:off x="1309814" y="882843"/>
              <a:ext cx="157539" cy="335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365" y="21600"/>
                  </a:moveTo>
                  <a:lnTo>
                    <a:pt x="19239" y="21600"/>
                  </a:lnTo>
                  <a:cubicBezTo>
                    <a:pt x="20543" y="21600"/>
                    <a:pt x="21600" y="16766"/>
                    <a:pt x="21600" y="10801"/>
                  </a:cubicBezTo>
                  <a:cubicBezTo>
                    <a:pt x="21600" y="4834"/>
                    <a:pt x="20543" y="0"/>
                    <a:pt x="19239" y="0"/>
                  </a:cubicBezTo>
                  <a:lnTo>
                    <a:pt x="2365" y="0"/>
                  </a:lnTo>
                  <a:cubicBezTo>
                    <a:pt x="1059" y="0"/>
                    <a:pt x="0" y="4834"/>
                    <a:pt x="0" y="10801"/>
                  </a:cubicBezTo>
                  <a:cubicBezTo>
                    <a:pt x="0" y="16766"/>
                    <a:pt x="1059" y="21600"/>
                    <a:pt x="2365" y="216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l" defTabSz="1828800"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86" name="Freeform 10"/>
            <p:cNvSpPr/>
            <p:nvPr/>
          </p:nvSpPr>
          <p:spPr>
            <a:xfrm flipH="1">
              <a:off x="1311781" y="963456"/>
              <a:ext cx="157571" cy="336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364" y="21600"/>
                  </a:moveTo>
                  <a:lnTo>
                    <a:pt x="19239" y="21600"/>
                  </a:lnTo>
                  <a:cubicBezTo>
                    <a:pt x="20544" y="21600"/>
                    <a:pt x="21600" y="16762"/>
                    <a:pt x="21600" y="10798"/>
                  </a:cubicBezTo>
                  <a:cubicBezTo>
                    <a:pt x="21600" y="4838"/>
                    <a:pt x="20544" y="0"/>
                    <a:pt x="19239" y="0"/>
                  </a:cubicBezTo>
                  <a:lnTo>
                    <a:pt x="2364" y="0"/>
                  </a:lnTo>
                  <a:cubicBezTo>
                    <a:pt x="1059" y="0"/>
                    <a:pt x="0" y="4838"/>
                    <a:pt x="0" y="10798"/>
                  </a:cubicBezTo>
                  <a:cubicBezTo>
                    <a:pt x="0" y="16762"/>
                    <a:pt x="1059" y="21600"/>
                    <a:pt x="2364" y="216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l" defTabSz="1828800"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87" name="Freeform 11"/>
            <p:cNvSpPr/>
            <p:nvPr/>
          </p:nvSpPr>
          <p:spPr>
            <a:xfrm flipH="1">
              <a:off x="1211123" y="2076108"/>
              <a:ext cx="1764194" cy="253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5" y="0"/>
                  </a:moveTo>
                  <a:cubicBezTo>
                    <a:pt x="70" y="0"/>
                    <a:pt x="0" y="4833"/>
                    <a:pt x="0" y="10800"/>
                  </a:cubicBezTo>
                  <a:cubicBezTo>
                    <a:pt x="0" y="16564"/>
                    <a:pt x="65" y="21271"/>
                    <a:pt x="147" y="21579"/>
                  </a:cubicBezTo>
                  <a:lnTo>
                    <a:pt x="155" y="21600"/>
                  </a:lnTo>
                  <a:lnTo>
                    <a:pt x="21445" y="21600"/>
                  </a:lnTo>
                  <a:cubicBezTo>
                    <a:pt x="21531" y="21600"/>
                    <a:pt x="21600" y="16765"/>
                    <a:pt x="21600" y="10800"/>
                  </a:cubicBezTo>
                  <a:cubicBezTo>
                    <a:pt x="21600" y="5034"/>
                    <a:pt x="21535" y="328"/>
                    <a:pt x="21453" y="20"/>
                  </a:cubicBezTo>
                  <a:lnTo>
                    <a:pt x="21445" y="0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rgbClr val="E4E6EF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l" defTabSz="1828800"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88" name="Freeform 12"/>
            <p:cNvSpPr/>
            <p:nvPr/>
          </p:nvSpPr>
          <p:spPr>
            <a:xfrm flipH="1">
              <a:off x="1211121" y="2192147"/>
              <a:ext cx="1486299" cy="253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4" y="0"/>
                  </a:moveTo>
                  <a:cubicBezTo>
                    <a:pt x="83" y="0"/>
                    <a:pt x="0" y="4835"/>
                    <a:pt x="0" y="10804"/>
                  </a:cubicBezTo>
                  <a:cubicBezTo>
                    <a:pt x="0" y="16564"/>
                    <a:pt x="77" y="21278"/>
                    <a:pt x="174" y="21587"/>
                  </a:cubicBezTo>
                  <a:lnTo>
                    <a:pt x="184" y="21600"/>
                  </a:lnTo>
                  <a:lnTo>
                    <a:pt x="21416" y="21600"/>
                  </a:lnTo>
                  <a:cubicBezTo>
                    <a:pt x="21518" y="21600"/>
                    <a:pt x="21600" y="16764"/>
                    <a:pt x="21600" y="10804"/>
                  </a:cubicBezTo>
                  <a:cubicBezTo>
                    <a:pt x="21600" y="5036"/>
                    <a:pt x="21522" y="321"/>
                    <a:pt x="21425" y="14"/>
                  </a:cubicBezTo>
                  <a:lnTo>
                    <a:pt x="21416" y="0"/>
                  </a:lnTo>
                  <a:lnTo>
                    <a:pt x="184" y="0"/>
                  </a:lnTo>
                  <a:close/>
                </a:path>
              </a:pathLst>
            </a:custGeom>
            <a:solidFill>
              <a:srgbClr val="E4E6EF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l" defTabSz="1828800"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89" name="Freeform 13"/>
            <p:cNvSpPr/>
            <p:nvPr/>
          </p:nvSpPr>
          <p:spPr>
            <a:xfrm flipH="1">
              <a:off x="-1" y="0"/>
              <a:ext cx="3381175" cy="3526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021" y="0"/>
                  </a:moveTo>
                  <a:lnTo>
                    <a:pt x="579" y="0"/>
                  </a:lnTo>
                  <a:cubicBezTo>
                    <a:pt x="259" y="0"/>
                    <a:pt x="0" y="2430"/>
                    <a:pt x="0" y="5427"/>
                  </a:cubicBezTo>
                  <a:lnTo>
                    <a:pt x="0" y="21600"/>
                  </a:lnTo>
                  <a:lnTo>
                    <a:pt x="21600" y="21600"/>
                  </a:lnTo>
                  <a:lnTo>
                    <a:pt x="21600" y="5427"/>
                  </a:lnTo>
                  <a:cubicBezTo>
                    <a:pt x="21600" y="2430"/>
                    <a:pt x="21341" y="0"/>
                    <a:pt x="21021" y="0"/>
                  </a:cubicBezTo>
                  <a:close/>
                </a:path>
              </a:pathLst>
            </a:custGeom>
            <a:solidFill>
              <a:srgbClr val="253369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l" defTabSz="1828800"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90" name="Freeform 14"/>
            <p:cNvSpPr/>
            <p:nvPr/>
          </p:nvSpPr>
          <p:spPr>
            <a:xfrm flipH="1">
              <a:off x="125821" y="111832"/>
              <a:ext cx="129363" cy="126500"/>
            </a:xfrm>
            <a:prstGeom prst="ellipse">
              <a:avLst/>
            </a:prstGeom>
            <a:solidFill>
              <a:srgbClr val="FF7946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l" defTabSz="1828800"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91" name="Freeform 15"/>
            <p:cNvSpPr/>
            <p:nvPr/>
          </p:nvSpPr>
          <p:spPr>
            <a:xfrm flipH="1">
              <a:off x="377466" y="111832"/>
              <a:ext cx="129363" cy="1265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6" y="21600"/>
                  </a:moveTo>
                  <a:cubicBezTo>
                    <a:pt x="4845" y="21600"/>
                    <a:pt x="0" y="16765"/>
                    <a:pt x="0" y="10800"/>
                  </a:cubicBezTo>
                  <a:cubicBezTo>
                    <a:pt x="0" y="4835"/>
                    <a:pt x="4845" y="0"/>
                    <a:pt x="10806" y="0"/>
                  </a:cubicBezTo>
                  <a:cubicBezTo>
                    <a:pt x="16768" y="0"/>
                    <a:pt x="21600" y="4835"/>
                    <a:pt x="21600" y="10800"/>
                  </a:cubicBezTo>
                  <a:cubicBezTo>
                    <a:pt x="21600" y="16765"/>
                    <a:pt x="16768" y="21600"/>
                    <a:pt x="10806" y="21600"/>
                  </a:cubicBezTo>
                  <a:close/>
                </a:path>
              </a:pathLst>
            </a:custGeom>
            <a:solidFill>
              <a:srgbClr val="FFC53D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l" defTabSz="1828800"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92" name="Freeform 16"/>
            <p:cNvSpPr/>
            <p:nvPr/>
          </p:nvSpPr>
          <p:spPr>
            <a:xfrm flipH="1">
              <a:off x="615114" y="111832"/>
              <a:ext cx="129362" cy="1265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6" y="21600"/>
                  </a:moveTo>
                  <a:cubicBezTo>
                    <a:pt x="4845" y="21600"/>
                    <a:pt x="0" y="16765"/>
                    <a:pt x="0" y="10800"/>
                  </a:cubicBezTo>
                  <a:cubicBezTo>
                    <a:pt x="0" y="4835"/>
                    <a:pt x="4845" y="0"/>
                    <a:pt x="10806" y="0"/>
                  </a:cubicBezTo>
                  <a:cubicBezTo>
                    <a:pt x="16768" y="0"/>
                    <a:pt x="21600" y="4835"/>
                    <a:pt x="21600" y="10800"/>
                  </a:cubicBezTo>
                  <a:cubicBezTo>
                    <a:pt x="21600" y="16765"/>
                    <a:pt x="16768" y="21600"/>
                    <a:pt x="10806" y="21600"/>
                  </a:cubicBezTo>
                  <a:close/>
                </a:path>
              </a:pathLst>
            </a:custGeom>
            <a:solidFill>
              <a:srgbClr val="BAE637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l" defTabSz="1828800"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93" name="Freeform 17"/>
            <p:cNvSpPr/>
            <p:nvPr/>
          </p:nvSpPr>
          <p:spPr>
            <a:xfrm flipH="1">
              <a:off x="1104331" y="1369912"/>
              <a:ext cx="83200" cy="611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lnTo>
                    <a:pt x="21600" y="10788"/>
                  </a:lnTo>
                  <a:lnTo>
                    <a:pt x="10800" y="0"/>
                  </a:lnTo>
                  <a:lnTo>
                    <a:pt x="0" y="10788"/>
                  </a:lnTo>
                  <a:lnTo>
                    <a:pt x="1080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l" defTabSz="1828800"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94" name="Freeform 18"/>
            <p:cNvSpPr/>
            <p:nvPr/>
          </p:nvSpPr>
          <p:spPr>
            <a:xfrm flipH="1">
              <a:off x="2082429" y="859000"/>
              <a:ext cx="329028" cy="10673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0790"/>
                  </a:moveTo>
                  <a:cubicBezTo>
                    <a:pt x="0" y="21236"/>
                    <a:pt x="1186" y="21600"/>
                    <a:pt x="2635" y="21600"/>
                  </a:cubicBezTo>
                  <a:lnTo>
                    <a:pt x="18964" y="21600"/>
                  </a:lnTo>
                  <a:cubicBezTo>
                    <a:pt x="20414" y="21600"/>
                    <a:pt x="21600" y="21236"/>
                    <a:pt x="21600" y="20790"/>
                  </a:cubicBezTo>
                  <a:lnTo>
                    <a:pt x="21600" y="810"/>
                  </a:lnTo>
                  <a:cubicBezTo>
                    <a:pt x="21600" y="364"/>
                    <a:pt x="20414" y="0"/>
                    <a:pt x="18964" y="0"/>
                  </a:cubicBezTo>
                  <a:lnTo>
                    <a:pt x="2635" y="0"/>
                  </a:lnTo>
                  <a:cubicBezTo>
                    <a:pt x="1186" y="0"/>
                    <a:pt x="0" y="364"/>
                    <a:pt x="0" y="810"/>
                  </a:cubicBezTo>
                  <a:lnTo>
                    <a:pt x="0" y="20790"/>
                  </a:lnTo>
                  <a:close/>
                </a:path>
              </a:pathLst>
            </a:custGeom>
            <a:solidFill>
              <a:srgbClr val="FF7946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l" defTabSz="1828800"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95" name="Freeform 19"/>
            <p:cNvSpPr/>
            <p:nvPr/>
          </p:nvSpPr>
          <p:spPr>
            <a:xfrm flipH="1">
              <a:off x="1276629" y="741567"/>
              <a:ext cx="458476" cy="46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537" y="21600"/>
                  </a:moveTo>
                  <a:cubicBezTo>
                    <a:pt x="21122" y="21600"/>
                    <a:pt x="21600" y="16765"/>
                    <a:pt x="21600" y="10800"/>
                  </a:cubicBezTo>
                  <a:cubicBezTo>
                    <a:pt x="21600" y="4834"/>
                    <a:pt x="21122" y="0"/>
                    <a:pt x="20537" y="0"/>
                  </a:cubicBezTo>
                  <a:lnTo>
                    <a:pt x="1062" y="0"/>
                  </a:lnTo>
                  <a:cubicBezTo>
                    <a:pt x="475" y="0"/>
                    <a:pt x="0" y="4834"/>
                    <a:pt x="0" y="10800"/>
                  </a:cubicBezTo>
                  <a:cubicBezTo>
                    <a:pt x="0" y="16765"/>
                    <a:pt x="475" y="21600"/>
                    <a:pt x="1062" y="21600"/>
                  </a:cubicBezTo>
                  <a:lnTo>
                    <a:pt x="20537" y="21600"/>
                  </a:lnTo>
                  <a:close/>
                </a:path>
              </a:pathLst>
            </a:custGeom>
            <a:solidFill>
              <a:srgbClr val="CCD7EE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l" defTabSz="1828800"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96" name="Freeform 20"/>
            <p:cNvSpPr/>
            <p:nvPr/>
          </p:nvSpPr>
          <p:spPr>
            <a:xfrm flipH="1">
              <a:off x="1281817" y="847124"/>
              <a:ext cx="205958" cy="461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241" y="21600"/>
                  </a:moveTo>
                  <a:cubicBezTo>
                    <a:pt x="20544" y="21600"/>
                    <a:pt x="21600" y="16763"/>
                    <a:pt x="21600" y="10798"/>
                  </a:cubicBezTo>
                  <a:cubicBezTo>
                    <a:pt x="21600" y="4837"/>
                    <a:pt x="20544" y="0"/>
                    <a:pt x="19241" y="0"/>
                  </a:cubicBezTo>
                  <a:lnTo>
                    <a:pt x="2365" y="0"/>
                  </a:lnTo>
                  <a:cubicBezTo>
                    <a:pt x="1058" y="0"/>
                    <a:pt x="0" y="4837"/>
                    <a:pt x="0" y="10798"/>
                  </a:cubicBezTo>
                  <a:cubicBezTo>
                    <a:pt x="0" y="16763"/>
                    <a:pt x="1058" y="21600"/>
                    <a:pt x="2365" y="21600"/>
                  </a:cubicBezTo>
                  <a:lnTo>
                    <a:pt x="19241" y="21600"/>
                  </a:lnTo>
                  <a:close/>
                </a:path>
              </a:pathLst>
            </a:custGeom>
            <a:solidFill>
              <a:srgbClr val="CCD7EE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l" defTabSz="1828800"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97" name="Freeform 21"/>
            <p:cNvSpPr/>
            <p:nvPr/>
          </p:nvSpPr>
          <p:spPr>
            <a:xfrm flipH="1">
              <a:off x="1289760" y="1455950"/>
              <a:ext cx="329012" cy="4695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9760"/>
                  </a:moveTo>
                  <a:cubicBezTo>
                    <a:pt x="0" y="20771"/>
                    <a:pt x="1186" y="21600"/>
                    <a:pt x="2636" y="21600"/>
                  </a:cubicBezTo>
                  <a:lnTo>
                    <a:pt x="18962" y="21600"/>
                  </a:lnTo>
                  <a:cubicBezTo>
                    <a:pt x="20413" y="21600"/>
                    <a:pt x="21600" y="20771"/>
                    <a:pt x="21600" y="19760"/>
                  </a:cubicBezTo>
                  <a:lnTo>
                    <a:pt x="21600" y="1840"/>
                  </a:lnTo>
                  <a:cubicBezTo>
                    <a:pt x="21600" y="828"/>
                    <a:pt x="20413" y="0"/>
                    <a:pt x="18962" y="0"/>
                  </a:cubicBezTo>
                  <a:lnTo>
                    <a:pt x="2636" y="0"/>
                  </a:lnTo>
                  <a:cubicBezTo>
                    <a:pt x="1186" y="0"/>
                    <a:pt x="0" y="828"/>
                    <a:pt x="0" y="1840"/>
                  </a:cubicBezTo>
                  <a:lnTo>
                    <a:pt x="0" y="19760"/>
                  </a:lnTo>
                  <a:close/>
                </a:path>
              </a:pathLst>
            </a:custGeom>
            <a:solidFill>
              <a:srgbClr val="AAC2FE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l" defTabSz="1828800"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98" name="Freeform 22"/>
            <p:cNvSpPr/>
            <p:nvPr/>
          </p:nvSpPr>
          <p:spPr>
            <a:xfrm flipH="1">
              <a:off x="1686093" y="1133010"/>
              <a:ext cx="329013" cy="7928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0510"/>
                  </a:moveTo>
                  <a:cubicBezTo>
                    <a:pt x="0" y="21109"/>
                    <a:pt x="1186" y="21600"/>
                    <a:pt x="2636" y="21600"/>
                  </a:cubicBezTo>
                  <a:lnTo>
                    <a:pt x="18964" y="21600"/>
                  </a:lnTo>
                  <a:cubicBezTo>
                    <a:pt x="20414" y="21600"/>
                    <a:pt x="21600" y="21109"/>
                    <a:pt x="21600" y="20510"/>
                  </a:cubicBezTo>
                  <a:lnTo>
                    <a:pt x="21600" y="1089"/>
                  </a:lnTo>
                  <a:cubicBezTo>
                    <a:pt x="21600" y="490"/>
                    <a:pt x="20414" y="0"/>
                    <a:pt x="18964" y="0"/>
                  </a:cubicBezTo>
                  <a:lnTo>
                    <a:pt x="2636" y="0"/>
                  </a:lnTo>
                  <a:cubicBezTo>
                    <a:pt x="1186" y="0"/>
                    <a:pt x="0" y="490"/>
                    <a:pt x="0" y="1089"/>
                  </a:cubicBezTo>
                  <a:lnTo>
                    <a:pt x="0" y="20510"/>
                  </a:lnTo>
                  <a:close/>
                </a:path>
              </a:pathLst>
            </a:custGeom>
            <a:solidFill>
              <a:srgbClr val="597EF7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l" defTabSz="1828800"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99" name="Freeform 23"/>
            <p:cNvSpPr/>
            <p:nvPr/>
          </p:nvSpPr>
          <p:spPr>
            <a:xfrm flipH="1">
              <a:off x="2478780" y="1133010"/>
              <a:ext cx="329011" cy="7928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0510"/>
                  </a:moveTo>
                  <a:cubicBezTo>
                    <a:pt x="0" y="21109"/>
                    <a:pt x="1186" y="21600"/>
                    <a:pt x="2636" y="21600"/>
                  </a:cubicBezTo>
                  <a:lnTo>
                    <a:pt x="18964" y="21600"/>
                  </a:lnTo>
                  <a:cubicBezTo>
                    <a:pt x="20414" y="21600"/>
                    <a:pt x="21600" y="21109"/>
                    <a:pt x="21600" y="20510"/>
                  </a:cubicBezTo>
                  <a:lnTo>
                    <a:pt x="21600" y="1089"/>
                  </a:lnTo>
                  <a:cubicBezTo>
                    <a:pt x="21600" y="490"/>
                    <a:pt x="20414" y="0"/>
                    <a:pt x="18964" y="0"/>
                  </a:cubicBezTo>
                  <a:lnTo>
                    <a:pt x="2636" y="0"/>
                  </a:lnTo>
                  <a:cubicBezTo>
                    <a:pt x="1186" y="0"/>
                    <a:pt x="0" y="490"/>
                    <a:pt x="0" y="1089"/>
                  </a:cubicBezTo>
                  <a:lnTo>
                    <a:pt x="0" y="20510"/>
                  </a:lnTo>
                  <a:close/>
                </a:path>
              </a:pathLst>
            </a:custGeom>
            <a:solidFill>
              <a:srgbClr val="FFC53D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l" defTabSz="1828800"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00" name="Freeform 24"/>
            <p:cNvSpPr/>
            <p:nvPr/>
          </p:nvSpPr>
          <p:spPr>
            <a:xfrm flipH="1">
              <a:off x="223648" y="573123"/>
              <a:ext cx="671031" cy="1789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10" y="0"/>
                  </a:moveTo>
                  <a:lnTo>
                    <a:pt x="20390" y="0"/>
                  </a:lnTo>
                  <a:cubicBezTo>
                    <a:pt x="21058" y="0"/>
                    <a:pt x="21600" y="203"/>
                    <a:pt x="21600" y="454"/>
                  </a:cubicBezTo>
                  <a:lnTo>
                    <a:pt x="21600" y="21146"/>
                  </a:lnTo>
                  <a:cubicBezTo>
                    <a:pt x="21600" y="21397"/>
                    <a:pt x="21058" y="21600"/>
                    <a:pt x="20390" y="21600"/>
                  </a:cubicBezTo>
                  <a:lnTo>
                    <a:pt x="1210" y="21600"/>
                  </a:lnTo>
                  <a:cubicBezTo>
                    <a:pt x="542" y="21600"/>
                    <a:pt x="0" y="21397"/>
                    <a:pt x="0" y="21146"/>
                  </a:cubicBezTo>
                  <a:lnTo>
                    <a:pt x="0" y="454"/>
                  </a:lnTo>
                  <a:cubicBezTo>
                    <a:pt x="0" y="203"/>
                    <a:pt x="542" y="0"/>
                    <a:pt x="1210" y="0"/>
                  </a:cubicBezTo>
                  <a:close/>
                </a:path>
              </a:pathLst>
            </a:custGeom>
            <a:solidFill>
              <a:srgbClr val="597EF7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l" defTabSz="1828800"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01" name="Freeform 25"/>
            <p:cNvSpPr/>
            <p:nvPr/>
          </p:nvSpPr>
          <p:spPr>
            <a:xfrm flipH="1">
              <a:off x="363469" y="1286043"/>
              <a:ext cx="386906" cy="954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90" y="0"/>
                  </a:moveTo>
                  <a:lnTo>
                    <a:pt x="20410" y="0"/>
                  </a:lnTo>
                  <a:cubicBezTo>
                    <a:pt x="21064" y="0"/>
                    <a:pt x="21600" y="2162"/>
                    <a:pt x="21600" y="4829"/>
                  </a:cubicBezTo>
                  <a:lnTo>
                    <a:pt x="21600" y="16771"/>
                  </a:lnTo>
                  <a:cubicBezTo>
                    <a:pt x="21600" y="19438"/>
                    <a:pt x="21064" y="21600"/>
                    <a:pt x="20410" y="21600"/>
                  </a:cubicBezTo>
                  <a:lnTo>
                    <a:pt x="1190" y="21600"/>
                  </a:lnTo>
                  <a:cubicBezTo>
                    <a:pt x="531" y="21600"/>
                    <a:pt x="0" y="19438"/>
                    <a:pt x="0" y="16771"/>
                  </a:cubicBezTo>
                  <a:lnTo>
                    <a:pt x="0" y="4829"/>
                  </a:lnTo>
                  <a:cubicBezTo>
                    <a:pt x="0" y="2162"/>
                    <a:pt x="531" y="0"/>
                    <a:pt x="119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l" defTabSz="1828800"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02" name="Freeform 26"/>
            <p:cNvSpPr/>
            <p:nvPr/>
          </p:nvSpPr>
          <p:spPr>
            <a:xfrm flipH="1">
              <a:off x="363469" y="1467761"/>
              <a:ext cx="386906" cy="925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72" y="0"/>
                  </a:moveTo>
                  <a:lnTo>
                    <a:pt x="20428" y="0"/>
                  </a:lnTo>
                  <a:cubicBezTo>
                    <a:pt x="21073" y="0"/>
                    <a:pt x="21600" y="2196"/>
                    <a:pt x="21600" y="4904"/>
                  </a:cubicBezTo>
                  <a:lnTo>
                    <a:pt x="21600" y="16696"/>
                  </a:lnTo>
                  <a:cubicBezTo>
                    <a:pt x="21600" y="19404"/>
                    <a:pt x="21073" y="21600"/>
                    <a:pt x="20428" y="21600"/>
                  </a:cubicBezTo>
                  <a:lnTo>
                    <a:pt x="1172" y="21600"/>
                  </a:lnTo>
                  <a:cubicBezTo>
                    <a:pt x="527" y="21600"/>
                    <a:pt x="0" y="19404"/>
                    <a:pt x="0" y="16696"/>
                  </a:cubicBezTo>
                  <a:lnTo>
                    <a:pt x="0" y="4904"/>
                  </a:lnTo>
                  <a:cubicBezTo>
                    <a:pt x="0" y="2196"/>
                    <a:pt x="527" y="0"/>
                    <a:pt x="1172" y="0"/>
                  </a:cubicBezTo>
                  <a:close/>
                </a:path>
              </a:pathLst>
            </a:custGeom>
            <a:solidFill>
              <a:srgbClr val="AAC2FE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l" defTabSz="1828800"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03" name="Freeform 27"/>
            <p:cNvSpPr/>
            <p:nvPr/>
          </p:nvSpPr>
          <p:spPr>
            <a:xfrm flipH="1">
              <a:off x="363469" y="1649481"/>
              <a:ext cx="386906" cy="925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72" y="0"/>
                  </a:moveTo>
                  <a:lnTo>
                    <a:pt x="20428" y="0"/>
                  </a:lnTo>
                  <a:cubicBezTo>
                    <a:pt x="21073" y="0"/>
                    <a:pt x="21600" y="2196"/>
                    <a:pt x="21600" y="4904"/>
                  </a:cubicBezTo>
                  <a:lnTo>
                    <a:pt x="21600" y="16696"/>
                  </a:lnTo>
                  <a:cubicBezTo>
                    <a:pt x="21600" y="19404"/>
                    <a:pt x="21073" y="21600"/>
                    <a:pt x="20428" y="21600"/>
                  </a:cubicBezTo>
                  <a:lnTo>
                    <a:pt x="1172" y="21600"/>
                  </a:lnTo>
                  <a:cubicBezTo>
                    <a:pt x="527" y="21600"/>
                    <a:pt x="0" y="19404"/>
                    <a:pt x="0" y="16696"/>
                  </a:cubicBezTo>
                  <a:lnTo>
                    <a:pt x="0" y="4904"/>
                  </a:lnTo>
                  <a:cubicBezTo>
                    <a:pt x="0" y="2196"/>
                    <a:pt x="527" y="0"/>
                    <a:pt x="1172" y="0"/>
                  </a:cubicBezTo>
                  <a:close/>
                </a:path>
              </a:pathLst>
            </a:custGeom>
            <a:solidFill>
              <a:srgbClr val="FF7946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l" defTabSz="1828800"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04" name="Freeform 28"/>
            <p:cNvSpPr/>
            <p:nvPr/>
          </p:nvSpPr>
          <p:spPr>
            <a:xfrm flipH="1">
              <a:off x="363469" y="1831209"/>
              <a:ext cx="386906" cy="925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72" y="0"/>
                  </a:moveTo>
                  <a:lnTo>
                    <a:pt x="20428" y="0"/>
                  </a:lnTo>
                  <a:cubicBezTo>
                    <a:pt x="21073" y="0"/>
                    <a:pt x="21600" y="2194"/>
                    <a:pt x="21600" y="4904"/>
                  </a:cubicBezTo>
                  <a:lnTo>
                    <a:pt x="21600" y="16696"/>
                  </a:lnTo>
                  <a:cubicBezTo>
                    <a:pt x="21600" y="19404"/>
                    <a:pt x="21073" y="21600"/>
                    <a:pt x="20428" y="21600"/>
                  </a:cubicBezTo>
                  <a:lnTo>
                    <a:pt x="1172" y="21600"/>
                  </a:lnTo>
                  <a:cubicBezTo>
                    <a:pt x="527" y="21600"/>
                    <a:pt x="0" y="19404"/>
                    <a:pt x="0" y="16696"/>
                  </a:cubicBezTo>
                  <a:lnTo>
                    <a:pt x="0" y="4904"/>
                  </a:lnTo>
                  <a:cubicBezTo>
                    <a:pt x="0" y="2194"/>
                    <a:pt x="527" y="0"/>
                    <a:pt x="1172" y="0"/>
                  </a:cubicBezTo>
                  <a:close/>
                </a:path>
              </a:pathLst>
            </a:custGeom>
            <a:solidFill>
              <a:srgbClr val="FFC53D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l" defTabSz="1828800"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05" name="Freeform 29"/>
            <p:cNvSpPr/>
            <p:nvPr/>
          </p:nvSpPr>
          <p:spPr>
            <a:xfrm flipH="1">
              <a:off x="391464" y="740867"/>
              <a:ext cx="345621" cy="34959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l" defTabSz="1828800"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06" name="Freeform 30"/>
            <p:cNvSpPr/>
            <p:nvPr/>
          </p:nvSpPr>
          <p:spPr>
            <a:xfrm flipH="1">
              <a:off x="433379" y="950552"/>
              <a:ext cx="258331" cy="139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5" extrusionOk="0">
                  <a:moveTo>
                    <a:pt x="10797" y="21595"/>
                  </a:moveTo>
                  <a:cubicBezTo>
                    <a:pt x="6634" y="21599"/>
                    <a:pt x="2683" y="18157"/>
                    <a:pt x="0" y="12193"/>
                  </a:cubicBezTo>
                  <a:cubicBezTo>
                    <a:pt x="2111" y="4694"/>
                    <a:pt x="6273" y="0"/>
                    <a:pt x="10803" y="0"/>
                  </a:cubicBezTo>
                  <a:cubicBezTo>
                    <a:pt x="15334" y="0"/>
                    <a:pt x="19489" y="4694"/>
                    <a:pt x="21600" y="12193"/>
                  </a:cubicBezTo>
                  <a:cubicBezTo>
                    <a:pt x="18917" y="18158"/>
                    <a:pt x="14966" y="21600"/>
                    <a:pt x="10797" y="21595"/>
                  </a:cubicBezTo>
                  <a:close/>
                </a:path>
              </a:pathLst>
            </a:custGeom>
            <a:solidFill>
              <a:srgbClr val="253369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l" defTabSz="1828800"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07" name="Freeform 31"/>
            <p:cNvSpPr/>
            <p:nvPr/>
          </p:nvSpPr>
          <p:spPr>
            <a:xfrm flipH="1">
              <a:off x="489294" y="824744"/>
              <a:ext cx="129991" cy="131477"/>
            </a:xfrm>
            <a:prstGeom prst="ellipse">
              <a:avLst/>
            </a:prstGeom>
            <a:solidFill>
              <a:srgbClr val="253369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l" defTabSz="1828800"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08" name="Freeform 32"/>
            <p:cNvSpPr/>
            <p:nvPr/>
          </p:nvSpPr>
          <p:spPr>
            <a:xfrm flipH="1">
              <a:off x="5042947" y="375061"/>
              <a:ext cx="1671550" cy="2086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6092"/>
                  </a:lnTo>
                  <a:cubicBezTo>
                    <a:pt x="0" y="2728"/>
                    <a:pt x="340" y="0"/>
                    <a:pt x="760" y="0"/>
                  </a:cubicBezTo>
                  <a:lnTo>
                    <a:pt x="20840" y="0"/>
                  </a:lnTo>
                  <a:cubicBezTo>
                    <a:pt x="21260" y="0"/>
                    <a:pt x="21600" y="2728"/>
                    <a:pt x="21600" y="6092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rgbClr val="253369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l" defTabSz="1828800"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09" name="Freeform 33"/>
            <p:cNvSpPr/>
            <p:nvPr/>
          </p:nvSpPr>
          <p:spPr>
            <a:xfrm flipH="1">
              <a:off x="5042947" y="566131"/>
              <a:ext cx="1671550" cy="1459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840" y="21600"/>
                  </a:moveTo>
                  <a:lnTo>
                    <a:pt x="760" y="21600"/>
                  </a:lnTo>
                  <a:cubicBezTo>
                    <a:pt x="340" y="21600"/>
                    <a:pt x="0" y="21210"/>
                    <a:pt x="0" y="20729"/>
                  </a:cubicBezTo>
                  <a:lnTo>
                    <a:pt x="0" y="0"/>
                  </a:lnTo>
                  <a:lnTo>
                    <a:pt x="21600" y="0"/>
                  </a:lnTo>
                  <a:lnTo>
                    <a:pt x="21600" y="20729"/>
                  </a:lnTo>
                  <a:cubicBezTo>
                    <a:pt x="21600" y="21210"/>
                    <a:pt x="21260" y="21600"/>
                    <a:pt x="20840" y="21600"/>
                  </a:cubicBezTo>
                  <a:close/>
                </a:path>
              </a:pathLst>
            </a:custGeom>
            <a:solidFill>
              <a:srgbClr val="E4EBF7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l" defTabSz="1828800"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10" name="Freeform 34"/>
            <p:cNvSpPr/>
            <p:nvPr/>
          </p:nvSpPr>
          <p:spPr>
            <a:xfrm flipH="1">
              <a:off x="6578644" y="435228"/>
              <a:ext cx="73844" cy="73843"/>
            </a:xfrm>
            <a:prstGeom prst="ellipse">
              <a:avLst/>
            </a:prstGeom>
            <a:solidFill>
              <a:srgbClr val="FF7946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l" defTabSz="1828800"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11" name="Freeform 35"/>
            <p:cNvSpPr/>
            <p:nvPr/>
          </p:nvSpPr>
          <p:spPr>
            <a:xfrm flipH="1">
              <a:off x="6440760" y="435228"/>
              <a:ext cx="73843" cy="73843"/>
            </a:xfrm>
            <a:prstGeom prst="ellipse">
              <a:avLst/>
            </a:prstGeom>
            <a:solidFill>
              <a:srgbClr val="FFC53D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l" defTabSz="1828800"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12" name="Freeform 36"/>
            <p:cNvSpPr/>
            <p:nvPr/>
          </p:nvSpPr>
          <p:spPr>
            <a:xfrm flipH="1">
              <a:off x="6302874" y="435228"/>
              <a:ext cx="73843" cy="73843"/>
            </a:xfrm>
            <a:prstGeom prst="ellipse">
              <a:avLst/>
            </a:prstGeom>
            <a:solidFill>
              <a:srgbClr val="BAE637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l" defTabSz="1828800"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13" name="Freeform 37"/>
            <p:cNvSpPr/>
            <p:nvPr/>
          </p:nvSpPr>
          <p:spPr>
            <a:xfrm flipH="1">
              <a:off x="5186990" y="727153"/>
              <a:ext cx="1365195" cy="11000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90" y="21600"/>
                  </a:moveTo>
                  <a:cubicBezTo>
                    <a:pt x="130" y="21600"/>
                    <a:pt x="0" y="21439"/>
                    <a:pt x="0" y="21240"/>
                  </a:cubicBezTo>
                  <a:lnTo>
                    <a:pt x="0" y="360"/>
                  </a:lnTo>
                  <a:cubicBezTo>
                    <a:pt x="0" y="161"/>
                    <a:pt x="130" y="0"/>
                    <a:pt x="290" y="0"/>
                  </a:cubicBezTo>
                  <a:lnTo>
                    <a:pt x="21310" y="0"/>
                  </a:lnTo>
                  <a:cubicBezTo>
                    <a:pt x="21470" y="0"/>
                    <a:pt x="21600" y="161"/>
                    <a:pt x="21600" y="360"/>
                  </a:cubicBezTo>
                  <a:lnTo>
                    <a:pt x="21600" y="21240"/>
                  </a:lnTo>
                  <a:cubicBezTo>
                    <a:pt x="21600" y="21439"/>
                    <a:pt x="21470" y="21600"/>
                    <a:pt x="21310" y="21600"/>
                  </a:cubicBezTo>
                  <a:lnTo>
                    <a:pt x="29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l" defTabSz="1828800"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14" name="Freeform 38"/>
            <p:cNvSpPr/>
            <p:nvPr/>
          </p:nvSpPr>
          <p:spPr>
            <a:xfrm flipH="1">
              <a:off x="6053587" y="816306"/>
              <a:ext cx="386356" cy="50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201" y="21600"/>
                  </a:moveTo>
                  <a:lnTo>
                    <a:pt x="1399" y="21600"/>
                  </a:lnTo>
                  <a:cubicBezTo>
                    <a:pt x="630" y="21600"/>
                    <a:pt x="0" y="16741"/>
                    <a:pt x="0" y="10800"/>
                  </a:cubicBezTo>
                  <a:cubicBezTo>
                    <a:pt x="0" y="4859"/>
                    <a:pt x="630" y="0"/>
                    <a:pt x="1399" y="0"/>
                  </a:cubicBezTo>
                  <a:lnTo>
                    <a:pt x="20201" y="0"/>
                  </a:lnTo>
                  <a:cubicBezTo>
                    <a:pt x="20970" y="0"/>
                    <a:pt x="21600" y="4859"/>
                    <a:pt x="21600" y="10800"/>
                  </a:cubicBezTo>
                  <a:cubicBezTo>
                    <a:pt x="21600" y="16741"/>
                    <a:pt x="20970" y="21600"/>
                    <a:pt x="20201" y="21600"/>
                  </a:cubicBezTo>
                  <a:close/>
                </a:path>
              </a:pathLst>
            </a:custGeom>
            <a:solidFill>
              <a:srgbClr val="E4EBF7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l" defTabSz="1828800"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15" name="Freeform 39"/>
            <p:cNvSpPr/>
            <p:nvPr/>
          </p:nvSpPr>
          <p:spPr>
            <a:xfrm flipH="1">
              <a:off x="6248015" y="934360"/>
              <a:ext cx="175225" cy="500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514" y="21600"/>
                  </a:moveTo>
                  <a:lnTo>
                    <a:pt x="3086" y="21600"/>
                  </a:lnTo>
                  <a:cubicBezTo>
                    <a:pt x="1381" y="21600"/>
                    <a:pt x="0" y="16765"/>
                    <a:pt x="0" y="10800"/>
                  </a:cubicBezTo>
                  <a:cubicBezTo>
                    <a:pt x="0" y="4835"/>
                    <a:pt x="1381" y="0"/>
                    <a:pt x="3086" y="0"/>
                  </a:cubicBezTo>
                  <a:lnTo>
                    <a:pt x="18514" y="0"/>
                  </a:lnTo>
                  <a:cubicBezTo>
                    <a:pt x="20219" y="0"/>
                    <a:pt x="21600" y="4835"/>
                    <a:pt x="21600" y="10800"/>
                  </a:cubicBezTo>
                  <a:cubicBezTo>
                    <a:pt x="21600" y="16765"/>
                    <a:pt x="20219" y="21600"/>
                    <a:pt x="18514" y="21600"/>
                  </a:cubicBezTo>
                  <a:close/>
                </a:path>
              </a:pathLst>
            </a:custGeom>
            <a:solidFill>
              <a:srgbClr val="E4EBF7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l" defTabSz="1828800"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16" name="Freeform 40"/>
            <p:cNvSpPr/>
            <p:nvPr/>
          </p:nvSpPr>
          <p:spPr>
            <a:xfrm flipH="1">
              <a:off x="5565685" y="963809"/>
              <a:ext cx="626299" cy="6263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lose/>
                  <a:moveTo>
                    <a:pt x="10800" y="3382"/>
                  </a:moveTo>
                  <a:cubicBezTo>
                    <a:pt x="14897" y="3382"/>
                    <a:pt x="18218" y="6703"/>
                    <a:pt x="18218" y="10800"/>
                  </a:cubicBezTo>
                  <a:cubicBezTo>
                    <a:pt x="18218" y="14897"/>
                    <a:pt x="14897" y="18218"/>
                    <a:pt x="10800" y="18218"/>
                  </a:cubicBezTo>
                  <a:cubicBezTo>
                    <a:pt x="6703" y="18218"/>
                    <a:pt x="3382" y="14897"/>
                    <a:pt x="3382" y="10800"/>
                  </a:cubicBezTo>
                  <a:cubicBezTo>
                    <a:pt x="3382" y="6703"/>
                    <a:pt x="6703" y="3382"/>
                    <a:pt x="10800" y="3382"/>
                  </a:cubicBezTo>
                  <a:close/>
                </a:path>
              </a:pathLst>
            </a:custGeom>
            <a:solidFill>
              <a:srgbClr val="FFC53D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l" defTabSz="1828800"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17" name="Freeform 41"/>
            <p:cNvSpPr/>
            <p:nvPr/>
          </p:nvSpPr>
          <p:spPr>
            <a:xfrm flipH="1">
              <a:off x="5565677" y="1118114"/>
              <a:ext cx="121909" cy="2989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57" h="20692" extrusionOk="0">
                  <a:moveTo>
                    <a:pt x="4805" y="309"/>
                  </a:moveTo>
                  <a:cubicBezTo>
                    <a:pt x="8936" y="-471"/>
                    <a:pt x="13818" y="278"/>
                    <a:pt x="15709" y="1982"/>
                  </a:cubicBezTo>
                  <a:cubicBezTo>
                    <a:pt x="18823" y="4787"/>
                    <a:pt x="20457" y="7847"/>
                    <a:pt x="20457" y="10994"/>
                  </a:cubicBezTo>
                  <a:cubicBezTo>
                    <a:pt x="20457" y="13572"/>
                    <a:pt x="19362" y="16093"/>
                    <a:pt x="17246" y="18468"/>
                  </a:cubicBezTo>
                  <a:cubicBezTo>
                    <a:pt x="15680" y="20227"/>
                    <a:pt x="10952" y="21129"/>
                    <a:pt x="6686" y="20483"/>
                  </a:cubicBezTo>
                  <a:cubicBezTo>
                    <a:pt x="2465" y="19843"/>
                    <a:pt x="278" y="17926"/>
                    <a:pt x="1755" y="16180"/>
                  </a:cubicBezTo>
                  <a:lnTo>
                    <a:pt x="1801" y="16128"/>
                  </a:lnTo>
                  <a:cubicBezTo>
                    <a:pt x="3251" y="14500"/>
                    <a:pt x="4002" y="12771"/>
                    <a:pt x="4002" y="10994"/>
                  </a:cubicBezTo>
                  <a:cubicBezTo>
                    <a:pt x="4002" y="8871"/>
                    <a:pt x="2928" y="6816"/>
                    <a:pt x="878" y="4925"/>
                  </a:cubicBezTo>
                  <a:lnTo>
                    <a:pt x="748" y="4807"/>
                  </a:lnTo>
                  <a:cubicBezTo>
                    <a:pt x="-1143" y="3103"/>
                    <a:pt x="673" y="1089"/>
                    <a:pt x="4805" y="309"/>
                  </a:cubicBezTo>
                  <a:close/>
                </a:path>
              </a:pathLst>
            </a:custGeom>
            <a:solidFill>
              <a:srgbClr val="FF7946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l" defTabSz="1828800"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18" name="Freeform 42"/>
            <p:cNvSpPr/>
            <p:nvPr/>
          </p:nvSpPr>
          <p:spPr>
            <a:xfrm flipH="1">
              <a:off x="5260251" y="1529046"/>
              <a:ext cx="212004" cy="2144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4828" y="0"/>
                    <a:pt x="0" y="4842"/>
                    <a:pt x="0" y="10800"/>
                  </a:cubicBezTo>
                  <a:cubicBezTo>
                    <a:pt x="0" y="16759"/>
                    <a:pt x="4828" y="21600"/>
                    <a:pt x="10800" y="21600"/>
                  </a:cubicBezTo>
                  <a:cubicBezTo>
                    <a:pt x="16771" y="21600"/>
                    <a:pt x="21600" y="16759"/>
                    <a:pt x="21600" y="10800"/>
                  </a:cubicBezTo>
                  <a:cubicBezTo>
                    <a:pt x="21600" y="4842"/>
                    <a:pt x="16771" y="0"/>
                    <a:pt x="10800" y="0"/>
                  </a:cubicBezTo>
                  <a:close/>
                  <a:moveTo>
                    <a:pt x="10800" y="4070"/>
                  </a:moveTo>
                  <a:cubicBezTo>
                    <a:pt x="14484" y="4070"/>
                    <a:pt x="17483" y="7077"/>
                    <a:pt x="17483" y="10800"/>
                  </a:cubicBezTo>
                  <a:cubicBezTo>
                    <a:pt x="17483" y="14524"/>
                    <a:pt x="14484" y="17530"/>
                    <a:pt x="10800" y="17530"/>
                  </a:cubicBezTo>
                  <a:cubicBezTo>
                    <a:pt x="7116" y="17530"/>
                    <a:pt x="4118" y="14524"/>
                    <a:pt x="4118" y="10800"/>
                  </a:cubicBezTo>
                  <a:cubicBezTo>
                    <a:pt x="4118" y="7077"/>
                    <a:pt x="7116" y="4070"/>
                    <a:pt x="10800" y="4070"/>
                  </a:cubicBezTo>
                  <a:close/>
                </a:path>
              </a:pathLst>
            </a:custGeom>
            <a:solidFill>
              <a:srgbClr val="E4EBF7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l" defTabSz="1828800"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19" name="Freeform 43"/>
            <p:cNvSpPr/>
            <p:nvPr/>
          </p:nvSpPr>
          <p:spPr>
            <a:xfrm flipH="1">
              <a:off x="5260251" y="1578069"/>
              <a:ext cx="47774" cy="1066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20" h="20580" extrusionOk="0">
                  <a:moveTo>
                    <a:pt x="5237" y="317"/>
                  </a:moveTo>
                  <a:cubicBezTo>
                    <a:pt x="9620" y="-533"/>
                    <a:pt x="14696" y="384"/>
                    <a:pt x="16578" y="2365"/>
                  </a:cubicBezTo>
                  <a:cubicBezTo>
                    <a:pt x="19099" y="5022"/>
                    <a:pt x="20420" y="7913"/>
                    <a:pt x="20420" y="10886"/>
                  </a:cubicBezTo>
                  <a:cubicBezTo>
                    <a:pt x="20420" y="13319"/>
                    <a:pt x="19536" y="15699"/>
                    <a:pt x="17826" y="17946"/>
                  </a:cubicBezTo>
                  <a:cubicBezTo>
                    <a:pt x="16272" y="19983"/>
                    <a:pt x="11358" y="21067"/>
                    <a:pt x="6847" y="20367"/>
                  </a:cubicBezTo>
                  <a:cubicBezTo>
                    <a:pt x="2417" y="19678"/>
                    <a:pt x="21" y="17523"/>
                    <a:pt x="1412" y="15516"/>
                  </a:cubicBezTo>
                  <a:lnTo>
                    <a:pt x="1489" y="15409"/>
                  </a:lnTo>
                  <a:cubicBezTo>
                    <a:pt x="2578" y="13978"/>
                    <a:pt x="3146" y="12454"/>
                    <a:pt x="3146" y="10886"/>
                  </a:cubicBezTo>
                  <a:cubicBezTo>
                    <a:pt x="3146" y="8972"/>
                    <a:pt x="2302" y="7125"/>
                    <a:pt x="702" y="5439"/>
                  </a:cubicBezTo>
                  <a:cubicBezTo>
                    <a:pt x="-1180" y="3460"/>
                    <a:pt x="851" y="1166"/>
                    <a:pt x="5237" y="317"/>
                  </a:cubicBezTo>
                  <a:close/>
                </a:path>
              </a:pathLst>
            </a:custGeom>
            <a:solidFill>
              <a:srgbClr val="597EF7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l" defTabSz="1828800"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20" name="Freeform 44"/>
            <p:cNvSpPr/>
            <p:nvPr/>
          </p:nvSpPr>
          <p:spPr>
            <a:xfrm flipH="1">
              <a:off x="5177319" y="2465737"/>
              <a:ext cx="1280117" cy="21260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118" h="19063" extrusionOk="0">
                  <a:moveTo>
                    <a:pt x="9215" y="464"/>
                  </a:moveTo>
                  <a:cubicBezTo>
                    <a:pt x="16197" y="-1628"/>
                    <a:pt x="20358" y="3859"/>
                    <a:pt x="16847" y="6914"/>
                  </a:cubicBezTo>
                  <a:cubicBezTo>
                    <a:pt x="12562" y="10642"/>
                    <a:pt x="10367" y="14931"/>
                    <a:pt x="9145" y="16224"/>
                  </a:cubicBezTo>
                  <a:cubicBezTo>
                    <a:pt x="8114" y="17314"/>
                    <a:pt x="5289" y="19972"/>
                    <a:pt x="1888" y="18747"/>
                  </a:cubicBezTo>
                  <a:cubicBezTo>
                    <a:pt x="-1242" y="17619"/>
                    <a:pt x="464" y="13194"/>
                    <a:pt x="464" y="13194"/>
                  </a:cubicBezTo>
                  <a:cubicBezTo>
                    <a:pt x="464" y="13194"/>
                    <a:pt x="602" y="3045"/>
                    <a:pt x="9215" y="464"/>
                  </a:cubicBezTo>
                  <a:close/>
                </a:path>
              </a:pathLst>
            </a:custGeom>
            <a:solidFill>
              <a:srgbClr val="389E0D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l" defTabSz="1828800"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21" name="Freeform 45"/>
            <p:cNvSpPr/>
            <p:nvPr/>
          </p:nvSpPr>
          <p:spPr>
            <a:xfrm flipH="1">
              <a:off x="6565442" y="3809740"/>
              <a:ext cx="881361" cy="12214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686" h="19543" extrusionOk="0">
                  <a:moveTo>
                    <a:pt x="3323" y="10429"/>
                  </a:moveTo>
                  <a:cubicBezTo>
                    <a:pt x="-233" y="6809"/>
                    <a:pt x="-1531" y="1613"/>
                    <a:pt x="2438" y="281"/>
                  </a:cubicBezTo>
                  <a:cubicBezTo>
                    <a:pt x="6243" y="-996"/>
                    <a:pt x="12546" y="2149"/>
                    <a:pt x="15465" y="8202"/>
                  </a:cubicBezTo>
                  <a:cubicBezTo>
                    <a:pt x="18385" y="14254"/>
                    <a:pt x="20069" y="18606"/>
                    <a:pt x="17213" y="19362"/>
                  </a:cubicBezTo>
                  <a:cubicBezTo>
                    <a:pt x="12528" y="20604"/>
                    <a:pt x="8019" y="15211"/>
                    <a:pt x="3323" y="10429"/>
                  </a:cubicBezTo>
                  <a:close/>
                </a:path>
              </a:pathLst>
            </a:custGeom>
            <a:solidFill>
              <a:srgbClr val="389E0D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l" defTabSz="1828800"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22" name="Freeform 46"/>
            <p:cNvSpPr/>
            <p:nvPr/>
          </p:nvSpPr>
          <p:spPr>
            <a:xfrm flipH="1">
              <a:off x="5427406" y="4126690"/>
              <a:ext cx="767831" cy="8974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862" h="16804" extrusionOk="0">
                  <a:moveTo>
                    <a:pt x="15546" y="6592"/>
                  </a:moveTo>
                  <a:cubicBezTo>
                    <a:pt x="11134" y="10754"/>
                    <a:pt x="4766" y="19127"/>
                    <a:pt x="777" y="16195"/>
                  </a:cubicBezTo>
                  <a:cubicBezTo>
                    <a:pt x="-1641" y="14417"/>
                    <a:pt x="1591" y="6001"/>
                    <a:pt x="10439" y="1422"/>
                  </a:cubicBezTo>
                  <a:cubicBezTo>
                    <a:pt x="17964" y="-2473"/>
                    <a:pt x="19959" y="2430"/>
                    <a:pt x="15546" y="6592"/>
                  </a:cubicBezTo>
                  <a:close/>
                </a:path>
              </a:pathLst>
            </a:custGeom>
            <a:solidFill>
              <a:srgbClr val="BAE637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l" defTabSz="1828800"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23" name="Freeform 47"/>
            <p:cNvSpPr/>
            <p:nvPr/>
          </p:nvSpPr>
          <p:spPr>
            <a:xfrm flipH="1">
              <a:off x="6307818" y="2889039"/>
              <a:ext cx="1138987" cy="18300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52" h="20686" extrusionOk="0">
                  <a:moveTo>
                    <a:pt x="1862" y="533"/>
                  </a:moveTo>
                  <a:cubicBezTo>
                    <a:pt x="3144" y="-16"/>
                    <a:pt x="4758" y="-141"/>
                    <a:pt x="6230" y="159"/>
                  </a:cubicBezTo>
                  <a:cubicBezTo>
                    <a:pt x="8285" y="577"/>
                    <a:pt x="11403" y="1823"/>
                    <a:pt x="14489" y="5398"/>
                  </a:cubicBezTo>
                  <a:cubicBezTo>
                    <a:pt x="18518" y="10066"/>
                    <a:pt x="20615" y="15184"/>
                    <a:pt x="20200" y="18425"/>
                  </a:cubicBezTo>
                  <a:cubicBezTo>
                    <a:pt x="19929" y="20545"/>
                    <a:pt x="15821" y="21459"/>
                    <a:pt x="13523" y="19913"/>
                  </a:cubicBezTo>
                  <a:cubicBezTo>
                    <a:pt x="12467" y="19203"/>
                    <a:pt x="11350" y="18109"/>
                    <a:pt x="10258" y="16449"/>
                  </a:cubicBezTo>
                  <a:cubicBezTo>
                    <a:pt x="5860" y="9769"/>
                    <a:pt x="1749" y="5583"/>
                    <a:pt x="1259" y="5162"/>
                  </a:cubicBezTo>
                  <a:cubicBezTo>
                    <a:pt x="-50" y="4041"/>
                    <a:pt x="-985" y="1750"/>
                    <a:pt x="1862" y="533"/>
                  </a:cubicBezTo>
                  <a:close/>
                </a:path>
              </a:pathLst>
            </a:custGeom>
            <a:solidFill>
              <a:srgbClr val="BAE637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l" defTabSz="1828800"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24" name="Freeform 48"/>
            <p:cNvSpPr/>
            <p:nvPr/>
          </p:nvSpPr>
          <p:spPr>
            <a:xfrm flipH="1">
              <a:off x="7176027" y="3123303"/>
              <a:ext cx="106047" cy="106049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l" defTabSz="1828800"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25" name="Freeform 49"/>
            <p:cNvSpPr/>
            <p:nvPr/>
          </p:nvSpPr>
          <p:spPr>
            <a:xfrm flipH="1">
              <a:off x="6725682" y="3349677"/>
              <a:ext cx="106048" cy="106043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l" defTabSz="1828800"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26" name="Freeform 50"/>
            <p:cNvSpPr/>
            <p:nvPr/>
          </p:nvSpPr>
          <p:spPr>
            <a:xfrm flipH="1">
              <a:off x="6801133" y="3945344"/>
              <a:ext cx="121442" cy="121446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l" defTabSz="1828800"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27" name="Freeform 51"/>
            <p:cNvSpPr/>
            <p:nvPr/>
          </p:nvSpPr>
          <p:spPr>
            <a:xfrm flipH="1">
              <a:off x="5418106" y="3014376"/>
              <a:ext cx="171738" cy="171737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l" defTabSz="1828800"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28" name="Freeform 52"/>
            <p:cNvSpPr/>
            <p:nvPr/>
          </p:nvSpPr>
          <p:spPr>
            <a:xfrm flipH="1">
              <a:off x="6109372" y="3276594"/>
              <a:ext cx="171738" cy="171738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l" defTabSz="1828800"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29" name="Freeform 53"/>
            <p:cNvSpPr/>
            <p:nvPr/>
          </p:nvSpPr>
          <p:spPr>
            <a:xfrm flipH="1">
              <a:off x="5885495" y="3909448"/>
              <a:ext cx="71780" cy="71789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l" defTabSz="1828800"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30" name="Freeform 54"/>
            <p:cNvSpPr/>
            <p:nvPr/>
          </p:nvSpPr>
          <p:spPr>
            <a:xfrm flipH="1">
              <a:off x="5626926" y="4351319"/>
              <a:ext cx="106039" cy="106046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l" defTabSz="1828800"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31" name="Freeform 66"/>
            <p:cNvSpPr/>
            <p:nvPr/>
          </p:nvSpPr>
          <p:spPr>
            <a:xfrm flipH="1">
              <a:off x="2908292" y="2475922"/>
              <a:ext cx="2770175" cy="2499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5" h="21141" extrusionOk="0">
                  <a:moveTo>
                    <a:pt x="5767" y="19501"/>
                  </a:moveTo>
                  <a:cubicBezTo>
                    <a:pt x="5767" y="19501"/>
                    <a:pt x="-565" y="5273"/>
                    <a:pt x="41" y="3924"/>
                  </a:cubicBezTo>
                  <a:cubicBezTo>
                    <a:pt x="646" y="2574"/>
                    <a:pt x="5117" y="-459"/>
                    <a:pt x="11875" y="59"/>
                  </a:cubicBezTo>
                  <a:cubicBezTo>
                    <a:pt x="18662" y="579"/>
                    <a:pt x="21035" y="3650"/>
                    <a:pt x="21035" y="3650"/>
                  </a:cubicBezTo>
                  <a:cubicBezTo>
                    <a:pt x="21035" y="3650"/>
                    <a:pt x="19290" y="12668"/>
                    <a:pt x="17827" y="18519"/>
                  </a:cubicBezTo>
                  <a:cubicBezTo>
                    <a:pt x="18597" y="20053"/>
                    <a:pt x="17196" y="21141"/>
                    <a:pt x="17196" y="21141"/>
                  </a:cubicBezTo>
                  <a:cubicBezTo>
                    <a:pt x="17196" y="21141"/>
                    <a:pt x="8400" y="20688"/>
                    <a:pt x="6307" y="20811"/>
                  </a:cubicBezTo>
                  <a:cubicBezTo>
                    <a:pt x="5330" y="20344"/>
                    <a:pt x="5767" y="19501"/>
                    <a:pt x="5767" y="19501"/>
                  </a:cubicBezTo>
                  <a:close/>
                </a:path>
              </a:pathLst>
            </a:custGeom>
            <a:solidFill>
              <a:srgbClr val="597EF7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l" defTabSz="1828800"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32" name="Freeform 68"/>
            <p:cNvSpPr/>
            <p:nvPr/>
          </p:nvSpPr>
          <p:spPr>
            <a:xfrm flipH="1">
              <a:off x="3933283" y="1555469"/>
              <a:ext cx="804229" cy="12784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3524"/>
                  </a:moveTo>
                  <a:lnTo>
                    <a:pt x="1233" y="0"/>
                  </a:lnTo>
                  <a:lnTo>
                    <a:pt x="21600" y="0"/>
                  </a:lnTo>
                  <a:lnTo>
                    <a:pt x="21581" y="14611"/>
                  </a:lnTo>
                  <a:lnTo>
                    <a:pt x="15739" y="21600"/>
                  </a:lnTo>
                  <a:lnTo>
                    <a:pt x="0" y="13524"/>
                  </a:lnTo>
                  <a:close/>
                </a:path>
              </a:pathLst>
            </a:custGeom>
            <a:solidFill>
              <a:srgbClr val="FFC2BD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l" defTabSz="1828800"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33" name="Freeform 69"/>
            <p:cNvSpPr/>
            <p:nvPr/>
          </p:nvSpPr>
          <p:spPr>
            <a:xfrm flipH="1">
              <a:off x="4133012" y="2017051"/>
              <a:ext cx="93739" cy="209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2" h="21560" extrusionOk="0">
                  <a:moveTo>
                    <a:pt x="19704" y="0"/>
                  </a:moveTo>
                  <a:cubicBezTo>
                    <a:pt x="20742" y="-21"/>
                    <a:pt x="21587" y="4681"/>
                    <a:pt x="21592" y="10511"/>
                  </a:cubicBezTo>
                  <a:cubicBezTo>
                    <a:pt x="21596" y="15751"/>
                    <a:pt x="20918" y="20124"/>
                    <a:pt x="20027" y="20959"/>
                  </a:cubicBezTo>
                  <a:lnTo>
                    <a:pt x="19721" y="21111"/>
                  </a:lnTo>
                  <a:lnTo>
                    <a:pt x="1888" y="21560"/>
                  </a:lnTo>
                  <a:cubicBezTo>
                    <a:pt x="850" y="21579"/>
                    <a:pt x="5" y="16879"/>
                    <a:pt x="0" y="11049"/>
                  </a:cubicBezTo>
                  <a:cubicBezTo>
                    <a:pt x="-4" y="5809"/>
                    <a:pt x="674" y="1436"/>
                    <a:pt x="1565" y="601"/>
                  </a:cubicBezTo>
                  <a:lnTo>
                    <a:pt x="1869" y="458"/>
                  </a:lnTo>
                  <a:lnTo>
                    <a:pt x="19704" y="0"/>
                  </a:lnTo>
                  <a:close/>
                </a:path>
              </a:pathLst>
            </a:custGeom>
            <a:solidFill>
              <a:srgbClr val="965C56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l" defTabSz="1828800"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34" name="Freeform 70"/>
            <p:cNvSpPr/>
            <p:nvPr/>
          </p:nvSpPr>
          <p:spPr>
            <a:xfrm flipH="1">
              <a:off x="3822679" y="1070937"/>
              <a:ext cx="872646" cy="11498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29" h="19350" extrusionOk="0">
                  <a:moveTo>
                    <a:pt x="5201" y="754"/>
                  </a:moveTo>
                  <a:cubicBezTo>
                    <a:pt x="5201" y="754"/>
                    <a:pt x="14662" y="-1479"/>
                    <a:pt x="17508" y="1739"/>
                  </a:cubicBezTo>
                  <a:cubicBezTo>
                    <a:pt x="20276" y="4869"/>
                    <a:pt x="21293" y="16538"/>
                    <a:pt x="16415" y="18512"/>
                  </a:cubicBezTo>
                  <a:cubicBezTo>
                    <a:pt x="12440" y="20121"/>
                    <a:pt x="4061" y="19775"/>
                    <a:pt x="1674" y="14215"/>
                  </a:cubicBezTo>
                  <a:cubicBezTo>
                    <a:pt x="1674" y="14215"/>
                    <a:pt x="-307" y="9956"/>
                    <a:pt x="41" y="6070"/>
                  </a:cubicBezTo>
                  <a:cubicBezTo>
                    <a:pt x="388" y="2183"/>
                    <a:pt x="5201" y="754"/>
                    <a:pt x="5201" y="754"/>
                  </a:cubicBezTo>
                  <a:close/>
                </a:path>
              </a:pathLst>
            </a:custGeom>
            <a:solidFill>
              <a:srgbClr val="FFC2BD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l" defTabSz="1828800"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35" name="Freeform 71"/>
            <p:cNvSpPr/>
            <p:nvPr/>
          </p:nvSpPr>
          <p:spPr>
            <a:xfrm flipH="1">
              <a:off x="4576680" y="1584920"/>
              <a:ext cx="285094" cy="3598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851" h="16884" extrusionOk="0">
                  <a:moveTo>
                    <a:pt x="11946" y="6043"/>
                  </a:moveTo>
                  <a:cubicBezTo>
                    <a:pt x="11946" y="6043"/>
                    <a:pt x="5357" y="-4005"/>
                    <a:pt x="1146" y="1812"/>
                  </a:cubicBezTo>
                  <a:cubicBezTo>
                    <a:pt x="-3065" y="7629"/>
                    <a:pt x="5198" y="17595"/>
                    <a:pt x="11867" y="16843"/>
                  </a:cubicBezTo>
                  <a:cubicBezTo>
                    <a:pt x="18535" y="16091"/>
                    <a:pt x="11946" y="6043"/>
                    <a:pt x="11946" y="6043"/>
                  </a:cubicBezTo>
                  <a:close/>
                </a:path>
              </a:pathLst>
            </a:custGeom>
            <a:solidFill>
              <a:srgbClr val="FFC2BD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l" defTabSz="1828800"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36" name="Freeform 72"/>
            <p:cNvSpPr/>
            <p:nvPr/>
          </p:nvSpPr>
          <p:spPr>
            <a:xfrm flipH="1">
              <a:off x="3818689" y="758335"/>
              <a:ext cx="995827" cy="10023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84" h="21116" extrusionOk="0">
                  <a:moveTo>
                    <a:pt x="20249" y="17091"/>
                  </a:moveTo>
                  <a:cubicBezTo>
                    <a:pt x="20249" y="17091"/>
                    <a:pt x="21090" y="11422"/>
                    <a:pt x="19587" y="8013"/>
                  </a:cubicBezTo>
                  <a:cubicBezTo>
                    <a:pt x="18084" y="4605"/>
                    <a:pt x="16203" y="1218"/>
                    <a:pt x="15072" y="3121"/>
                  </a:cubicBezTo>
                  <a:cubicBezTo>
                    <a:pt x="14837" y="2262"/>
                    <a:pt x="13614" y="583"/>
                    <a:pt x="12734" y="50"/>
                  </a:cubicBezTo>
                  <a:cubicBezTo>
                    <a:pt x="11854" y="-484"/>
                    <a:pt x="9407" y="3431"/>
                    <a:pt x="9407" y="3431"/>
                  </a:cubicBezTo>
                  <a:cubicBezTo>
                    <a:pt x="9407" y="3431"/>
                    <a:pt x="9506" y="1680"/>
                    <a:pt x="8522" y="2801"/>
                  </a:cubicBezTo>
                  <a:cubicBezTo>
                    <a:pt x="7540" y="3921"/>
                    <a:pt x="1386" y="7554"/>
                    <a:pt x="438" y="9351"/>
                  </a:cubicBezTo>
                  <a:cubicBezTo>
                    <a:pt x="-510" y="11148"/>
                    <a:pt x="375" y="17515"/>
                    <a:pt x="375" y="17515"/>
                  </a:cubicBezTo>
                  <a:cubicBezTo>
                    <a:pt x="375" y="17515"/>
                    <a:pt x="2395" y="17211"/>
                    <a:pt x="3687" y="21116"/>
                  </a:cubicBezTo>
                  <a:cubicBezTo>
                    <a:pt x="3238" y="17941"/>
                    <a:pt x="4447" y="16202"/>
                    <a:pt x="5080" y="15532"/>
                  </a:cubicBezTo>
                  <a:cubicBezTo>
                    <a:pt x="5320" y="15277"/>
                    <a:pt x="5447" y="14934"/>
                    <a:pt x="5455" y="14581"/>
                  </a:cubicBezTo>
                  <a:cubicBezTo>
                    <a:pt x="5470" y="13903"/>
                    <a:pt x="5486" y="12764"/>
                    <a:pt x="5455" y="11654"/>
                  </a:cubicBezTo>
                  <a:cubicBezTo>
                    <a:pt x="5442" y="11165"/>
                    <a:pt x="5770" y="10742"/>
                    <a:pt x="6235" y="10633"/>
                  </a:cubicBezTo>
                  <a:cubicBezTo>
                    <a:pt x="10978" y="9522"/>
                    <a:pt x="16279" y="9998"/>
                    <a:pt x="18170" y="10226"/>
                  </a:cubicBezTo>
                  <a:cubicBezTo>
                    <a:pt x="18598" y="10278"/>
                    <a:pt x="18940" y="10609"/>
                    <a:pt x="19020" y="11042"/>
                  </a:cubicBezTo>
                  <a:lnTo>
                    <a:pt x="19681" y="14643"/>
                  </a:lnTo>
                  <a:cubicBezTo>
                    <a:pt x="19681" y="14643"/>
                    <a:pt x="19965" y="15265"/>
                    <a:pt x="20249" y="17091"/>
                  </a:cubicBezTo>
                  <a:close/>
                </a:path>
              </a:pathLst>
            </a:custGeom>
            <a:solidFill>
              <a:srgbClr val="253368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l" defTabSz="1828800"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37" name="Freeform 73"/>
            <p:cNvSpPr/>
            <p:nvPr/>
          </p:nvSpPr>
          <p:spPr>
            <a:xfrm flipH="1">
              <a:off x="4204676" y="1515999"/>
              <a:ext cx="263489" cy="615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8" h="20903" extrusionOk="0">
                  <a:moveTo>
                    <a:pt x="7707" y="1"/>
                  </a:moveTo>
                  <a:lnTo>
                    <a:pt x="7867" y="46"/>
                  </a:lnTo>
                  <a:lnTo>
                    <a:pt x="20038" y="6179"/>
                  </a:lnTo>
                  <a:cubicBezTo>
                    <a:pt x="20854" y="6591"/>
                    <a:pt x="21436" y="9699"/>
                    <a:pt x="21338" y="13122"/>
                  </a:cubicBezTo>
                  <a:cubicBezTo>
                    <a:pt x="21246" y="16331"/>
                    <a:pt x="20589" y="18675"/>
                    <a:pt x="19835" y="18619"/>
                  </a:cubicBezTo>
                  <a:lnTo>
                    <a:pt x="19683" y="18573"/>
                  </a:lnTo>
                  <a:lnTo>
                    <a:pt x="7837" y="12598"/>
                  </a:lnTo>
                  <a:lnTo>
                    <a:pt x="1947" y="20599"/>
                  </a:lnTo>
                  <a:cubicBezTo>
                    <a:pt x="1214" y="21593"/>
                    <a:pt x="431" y="20075"/>
                    <a:pt x="127" y="17181"/>
                  </a:cubicBezTo>
                  <a:lnTo>
                    <a:pt x="73" y="16582"/>
                  </a:lnTo>
                  <a:cubicBezTo>
                    <a:pt x="-164" y="13509"/>
                    <a:pt x="198" y="10222"/>
                    <a:pt x="888" y="8950"/>
                  </a:cubicBezTo>
                  <a:lnTo>
                    <a:pt x="1031" y="8723"/>
                  </a:lnTo>
                  <a:lnTo>
                    <a:pt x="7231" y="306"/>
                  </a:lnTo>
                  <a:cubicBezTo>
                    <a:pt x="7385" y="97"/>
                    <a:pt x="7545" y="-7"/>
                    <a:pt x="7707" y="1"/>
                  </a:cubicBezTo>
                  <a:close/>
                </a:path>
              </a:pathLst>
            </a:custGeom>
            <a:solidFill>
              <a:srgbClr val="253368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l" defTabSz="1828800"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38" name="Freeform 74"/>
            <p:cNvSpPr/>
            <p:nvPr/>
          </p:nvSpPr>
          <p:spPr>
            <a:xfrm flipH="1">
              <a:off x="3845076" y="1497516"/>
              <a:ext cx="239745" cy="835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3" h="21044" extrusionOk="0">
                  <a:moveTo>
                    <a:pt x="13969" y="224"/>
                  </a:moveTo>
                  <a:cubicBezTo>
                    <a:pt x="14190" y="20"/>
                    <a:pt x="14424" y="-45"/>
                    <a:pt x="14654" y="30"/>
                  </a:cubicBezTo>
                  <a:lnTo>
                    <a:pt x="14825" y="111"/>
                  </a:lnTo>
                  <a:lnTo>
                    <a:pt x="19989" y="3386"/>
                  </a:lnTo>
                  <a:cubicBezTo>
                    <a:pt x="20867" y="3942"/>
                    <a:pt x="21420" y="6413"/>
                    <a:pt x="21224" y="8906"/>
                  </a:cubicBezTo>
                  <a:cubicBezTo>
                    <a:pt x="21040" y="11242"/>
                    <a:pt x="20263" y="12769"/>
                    <a:pt x="19443" y="12491"/>
                  </a:cubicBezTo>
                  <a:lnTo>
                    <a:pt x="19279" y="12410"/>
                  </a:lnTo>
                  <a:lnTo>
                    <a:pt x="14548" y="9409"/>
                  </a:lnTo>
                  <a:lnTo>
                    <a:pt x="2131" y="20818"/>
                  </a:lnTo>
                  <a:cubicBezTo>
                    <a:pt x="1329" y="21555"/>
                    <a:pt x="471" y="20430"/>
                    <a:pt x="139" y="18284"/>
                  </a:cubicBezTo>
                  <a:lnTo>
                    <a:pt x="80" y="17841"/>
                  </a:lnTo>
                  <a:cubicBezTo>
                    <a:pt x="-180" y="15564"/>
                    <a:pt x="216" y="13131"/>
                    <a:pt x="972" y="12186"/>
                  </a:cubicBezTo>
                  <a:lnTo>
                    <a:pt x="1128" y="12018"/>
                  </a:lnTo>
                  <a:lnTo>
                    <a:pt x="13969" y="224"/>
                  </a:lnTo>
                  <a:close/>
                </a:path>
              </a:pathLst>
            </a:custGeom>
            <a:solidFill>
              <a:srgbClr val="253368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l" defTabSz="1828800"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39" name="Freeform 75"/>
            <p:cNvSpPr/>
            <p:nvPr/>
          </p:nvSpPr>
          <p:spPr>
            <a:xfrm flipH="1">
              <a:off x="3823033" y="1779952"/>
              <a:ext cx="810490" cy="4742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4" h="20399" extrusionOk="0">
                  <a:moveTo>
                    <a:pt x="317" y="937"/>
                  </a:moveTo>
                  <a:cubicBezTo>
                    <a:pt x="317" y="937"/>
                    <a:pt x="3411" y="4646"/>
                    <a:pt x="5091" y="8649"/>
                  </a:cubicBezTo>
                  <a:cubicBezTo>
                    <a:pt x="7103" y="3863"/>
                    <a:pt x="9312" y="1680"/>
                    <a:pt x="9312" y="1680"/>
                  </a:cubicBezTo>
                  <a:cubicBezTo>
                    <a:pt x="9312" y="1680"/>
                    <a:pt x="12018" y="4763"/>
                    <a:pt x="13365" y="3601"/>
                  </a:cubicBezTo>
                  <a:cubicBezTo>
                    <a:pt x="13769" y="2673"/>
                    <a:pt x="13693" y="1774"/>
                    <a:pt x="13693" y="1774"/>
                  </a:cubicBezTo>
                  <a:cubicBezTo>
                    <a:pt x="13693" y="1774"/>
                    <a:pt x="16067" y="3041"/>
                    <a:pt x="17834" y="7036"/>
                  </a:cubicBezTo>
                  <a:cubicBezTo>
                    <a:pt x="18431" y="4012"/>
                    <a:pt x="20255" y="0"/>
                    <a:pt x="20255" y="0"/>
                  </a:cubicBezTo>
                  <a:cubicBezTo>
                    <a:pt x="20255" y="0"/>
                    <a:pt x="21268" y="19292"/>
                    <a:pt x="13003" y="20346"/>
                  </a:cubicBezTo>
                  <a:cubicBezTo>
                    <a:pt x="4643" y="21112"/>
                    <a:pt x="1609" y="13422"/>
                    <a:pt x="454" y="6847"/>
                  </a:cubicBezTo>
                  <a:cubicBezTo>
                    <a:pt x="170" y="4779"/>
                    <a:pt x="-332" y="-488"/>
                    <a:pt x="317" y="937"/>
                  </a:cubicBezTo>
                  <a:close/>
                </a:path>
              </a:pathLst>
            </a:custGeom>
            <a:solidFill>
              <a:srgbClr val="EFADAB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l" defTabSz="1828800"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40" name="Freeform 76"/>
            <p:cNvSpPr/>
            <p:nvPr/>
          </p:nvSpPr>
          <p:spPr>
            <a:xfrm flipH="1">
              <a:off x="4036662" y="1920519"/>
              <a:ext cx="273710" cy="455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5" h="19848" extrusionOk="0">
                  <a:moveTo>
                    <a:pt x="44" y="3240"/>
                  </a:moveTo>
                  <a:cubicBezTo>
                    <a:pt x="192" y="758"/>
                    <a:pt x="673" y="-582"/>
                    <a:pt x="1118" y="244"/>
                  </a:cubicBezTo>
                  <a:lnTo>
                    <a:pt x="1543" y="985"/>
                  </a:lnTo>
                  <a:cubicBezTo>
                    <a:pt x="1685" y="1221"/>
                    <a:pt x="1853" y="1495"/>
                    <a:pt x="2046" y="1797"/>
                  </a:cubicBezTo>
                  <a:cubicBezTo>
                    <a:pt x="2804" y="2983"/>
                    <a:pt x="3658" y="4172"/>
                    <a:pt x="4589" y="5283"/>
                  </a:cubicBezTo>
                  <a:cubicBezTo>
                    <a:pt x="8180" y="9567"/>
                    <a:pt x="11837" y="11479"/>
                    <a:pt x="15229" y="9715"/>
                  </a:cubicBezTo>
                  <a:cubicBezTo>
                    <a:pt x="17046" y="8765"/>
                    <a:pt x="18725" y="6770"/>
                    <a:pt x="20239" y="3627"/>
                  </a:cubicBezTo>
                  <a:cubicBezTo>
                    <a:pt x="20679" y="2712"/>
                    <a:pt x="21168" y="3963"/>
                    <a:pt x="21332" y="6417"/>
                  </a:cubicBezTo>
                  <a:cubicBezTo>
                    <a:pt x="21495" y="8868"/>
                    <a:pt x="21271" y="11596"/>
                    <a:pt x="20831" y="12511"/>
                  </a:cubicBezTo>
                  <a:cubicBezTo>
                    <a:pt x="19169" y="15963"/>
                    <a:pt x="17345" y="18132"/>
                    <a:pt x="15386" y="19150"/>
                  </a:cubicBezTo>
                  <a:cubicBezTo>
                    <a:pt x="11800" y="21018"/>
                    <a:pt x="7980" y="19020"/>
                    <a:pt x="4234" y="14554"/>
                  </a:cubicBezTo>
                  <a:cubicBezTo>
                    <a:pt x="3266" y="13399"/>
                    <a:pt x="2377" y="12162"/>
                    <a:pt x="1586" y="10921"/>
                  </a:cubicBezTo>
                  <a:lnTo>
                    <a:pt x="904" y="9810"/>
                  </a:lnTo>
                  <a:cubicBezTo>
                    <a:pt x="769" y="9581"/>
                    <a:pt x="661" y="9385"/>
                    <a:pt x="581" y="9238"/>
                  </a:cubicBezTo>
                  <a:cubicBezTo>
                    <a:pt x="135" y="8408"/>
                    <a:pt x="-105" y="5725"/>
                    <a:pt x="44" y="3240"/>
                  </a:cubicBezTo>
                  <a:close/>
                </a:path>
              </a:pathLst>
            </a:custGeom>
            <a:solidFill>
              <a:srgbClr val="D18682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l" defTabSz="1828800"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41" name="Freeform 77"/>
            <p:cNvSpPr/>
            <p:nvPr/>
          </p:nvSpPr>
          <p:spPr>
            <a:xfrm flipH="1">
              <a:off x="4060269" y="1567117"/>
              <a:ext cx="180945" cy="3118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8" h="21269" extrusionOk="0">
                  <a:moveTo>
                    <a:pt x="15894" y="1"/>
                  </a:moveTo>
                  <a:cubicBezTo>
                    <a:pt x="16429" y="13"/>
                    <a:pt x="16858" y="254"/>
                    <a:pt x="16915" y="557"/>
                  </a:cubicBezTo>
                  <a:lnTo>
                    <a:pt x="16921" y="650"/>
                  </a:lnTo>
                  <a:lnTo>
                    <a:pt x="16707" y="4014"/>
                  </a:lnTo>
                  <a:lnTo>
                    <a:pt x="17343" y="5432"/>
                  </a:lnTo>
                  <a:cubicBezTo>
                    <a:pt x="17852" y="6600"/>
                    <a:pt x="18360" y="7840"/>
                    <a:pt x="18836" y="9099"/>
                  </a:cubicBezTo>
                  <a:cubicBezTo>
                    <a:pt x="19231" y="10147"/>
                    <a:pt x="19585" y="11163"/>
                    <a:pt x="19889" y="12131"/>
                  </a:cubicBezTo>
                  <a:lnTo>
                    <a:pt x="20122" y="12896"/>
                  </a:lnTo>
                  <a:cubicBezTo>
                    <a:pt x="21375" y="17138"/>
                    <a:pt x="21448" y="19799"/>
                    <a:pt x="19674" y="20700"/>
                  </a:cubicBezTo>
                  <a:cubicBezTo>
                    <a:pt x="17930" y="21588"/>
                    <a:pt x="14643" y="21381"/>
                    <a:pt x="10044" y="20463"/>
                  </a:cubicBezTo>
                  <a:cubicBezTo>
                    <a:pt x="8872" y="20229"/>
                    <a:pt x="7643" y="19952"/>
                    <a:pt x="6377" y="19641"/>
                  </a:cubicBezTo>
                  <a:cubicBezTo>
                    <a:pt x="4960" y="19292"/>
                    <a:pt x="3569" y="18919"/>
                    <a:pt x="2264" y="18546"/>
                  </a:cubicBezTo>
                  <a:lnTo>
                    <a:pt x="1027" y="18185"/>
                  </a:lnTo>
                  <a:cubicBezTo>
                    <a:pt x="806" y="18119"/>
                    <a:pt x="651" y="18071"/>
                    <a:pt x="568" y="18045"/>
                  </a:cubicBezTo>
                  <a:cubicBezTo>
                    <a:pt x="47" y="17883"/>
                    <a:pt x="-152" y="17504"/>
                    <a:pt x="124" y="17199"/>
                  </a:cubicBezTo>
                  <a:cubicBezTo>
                    <a:pt x="399" y="16893"/>
                    <a:pt x="1046" y="16777"/>
                    <a:pt x="1566" y="16938"/>
                  </a:cubicBezTo>
                  <a:lnTo>
                    <a:pt x="1997" y="17069"/>
                  </a:lnTo>
                  <a:cubicBezTo>
                    <a:pt x="2350" y="17175"/>
                    <a:pt x="2753" y="17293"/>
                    <a:pt x="3197" y="17420"/>
                  </a:cubicBezTo>
                  <a:cubicBezTo>
                    <a:pt x="4470" y="17784"/>
                    <a:pt x="5825" y="18147"/>
                    <a:pt x="7203" y="18486"/>
                  </a:cubicBezTo>
                  <a:cubicBezTo>
                    <a:pt x="8426" y="18787"/>
                    <a:pt x="9609" y="19054"/>
                    <a:pt x="10731" y="19278"/>
                  </a:cubicBezTo>
                  <a:cubicBezTo>
                    <a:pt x="14579" y="20045"/>
                    <a:pt x="17359" y="20221"/>
                    <a:pt x="18276" y="19755"/>
                  </a:cubicBezTo>
                  <a:cubicBezTo>
                    <a:pt x="19247" y="19261"/>
                    <a:pt x="19060" y="16404"/>
                    <a:pt x="17791" y="12357"/>
                  </a:cubicBezTo>
                  <a:cubicBezTo>
                    <a:pt x="17492" y="11405"/>
                    <a:pt x="17141" y="10403"/>
                    <a:pt x="16752" y="9370"/>
                  </a:cubicBezTo>
                  <a:cubicBezTo>
                    <a:pt x="16376" y="8373"/>
                    <a:pt x="15979" y="7389"/>
                    <a:pt x="15577" y="6443"/>
                  </a:cubicBezTo>
                  <a:lnTo>
                    <a:pt x="15146" y="5446"/>
                  </a:lnTo>
                  <a:lnTo>
                    <a:pt x="14606" y="4253"/>
                  </a:lnTo>
                  <a:lnTo>
                    <a:pt x="14568" y="4062"/>
                  </a:lnTo>
                  <a:lnTo>
                    <a:pt x="14788" y="603"/>
                  </a:lnTo>
                  <a:cubicBezTo>
                    <a:pt x="14810" y="258"/>
                    <a:pt x="15306" y="-12"/>
                    <a:pt x="15894" y="1"/>
                  </a:cubicBezTo>
                  <a:close/>
                </a:path>
              </a:pathLst>
            </a:custGeom>
            <a:solidFill>
              <a:srgbClr val="D18682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l" defTabSz="1828800"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42" name="Freeform 78"/>
            <p:cNvSpPr/>
            <p:nvPr/>
          </p:nvSpPr>
          <p:spPr>
            <a:xfrm flipH="1">
              <a:off x="4288716" y="1667978"/>
              <a:ext cx="90705" cy="718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8" h="21119" extrusionOk="0">
                  <a:moveTo>
                    <a:pt x="18463" y="4"/>
                  </a:moveTo>
                  <a:cubicBezTo>
                    <a:pt x="19862" y="-88"/>
                    <a:pt x="21057" y="1265"/>
                    <a:pt x="21132" y="3030"/>
                  </a:cubicBezTo>
                  <a:cubicBezTo>
                    <a:pt x="21528" y="12438"/>
                    <a:pt x="17357" y="20701"/>
                    <a:pt x="11307" y="21103"/>
                  </a:cubicBezTo>
                  <a:cubicBezTo>
                    <a:pt x="5251" y="21512"/>
                    <a:pt x="405" y="13859"/>
                    <a:pt x="3" y="4452"/>
                  </a:cubicBezTo>
                  <a:cubicBezTo>
                    <a:pt x="-72" y="2687"/>
                    <a:pt x="1001" y="1181"/>
                    <a:pt x="2399" y="1087"/>
                  </a:cubicBezTo>
                  <a:cubicBezTo>
                    <a:pt x="3799" y="990"/>
                    <a:pt x="4993" y="2342"/>
                    <a:pt x="5070" y="4107"/>
                  </a:cubicBezTo>
                  <a:cubicBezTo>
                    <a:pt x="5336" y="10361"/>
                    <a:pt x="8214" y="14907"/>
                    <a:pt x="11037" y="14716"/>
                  </a:cubicBezTo>
                  <a:cubicBezTo>
                    <a:pt x="13851" y="14528"/>
                    <a:pt x="16327" y="9621"/>
                    <a:pt x="16065" y="3367"/>
                  </a:cubicBezTo>
                  <a:cubicBezTo>
                    <a:pt x="15990" y="1605"/>
                    <a:pt x="17065" y="99"/>
                    <a:pt x="18463" y="4"/>
                  </a:cubicBezTo>
                  <a:close/>
                </a:path>
              </a:pathLst>
            </a:custGeom>
            <a:solidFill>
              <a:srgbClr val="253368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l" defTabSz="1828800"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43" name="Freeform 79"/>
            <p:cNvSpPr/>
            <p:nvPr/>
          </p:nvSpPr>
          <p:spPr>
            <a:xfrm flipH="1">
              <a:off x="3927298" y="1648703"/>
              <a:ext cx="90704" cy="718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8" h="21119" extrusionOk="0">
                  <a:moveTo>
                    <a:pt x="18465" y="4"/>
                  </a:moveTo>
                  <a:cubicBezTo>
                    <a:pt x="19864" y="-88"/>
                    <a:pt x="21058" y="1265"/>
                    <a:pt x="21132" y="3029"/>
                  </a:cubicBezTo>
                  <a:cubicBezTo>
                    <a:pt x="21528" y="12435"/>
                    <a:pt x="17359" y="20691"/>
                    <a:pt x="11309" y="21103"/>
                  </a:cubicBezTo>
                  <a:cubicBezTo>
                    <a:pt x="5251" y="21512"/>
                    <a:pt x="407" y="13859"/>
                    <a:pt x="3" y="4445"/>
                  </a:cubicBezTo>
                  <a:cubicBezTo>
                    <a:pt x="-72" y="2680"/>
                    <a:pt x="1001" y="1175"/>
                    <a:pt x="2401" y="1080"/>
                  </a:cubicBezTo>
                  <a:cubicBezTo>
                    <a:pt x="3799" y="985"/>
                    <a:pt x="4995" y="2338"/>
                    <a:pt x="5070" y="4100"/>
                  </a:cubicBezTo>
                  <a:cubicBezTo>
                    <a:pt x="5338" y="10361"/>
                    <a:pt x="8216" y="14907"/>
                    <a:pt x="11035" y="14716"/>
                  </a:cubicBezTo>
                  <a:cubicBezTo>
                    <a:pt x="13853" y="14526"/>
                    <a:pt x="16329" y="9621"/>
                    <a:pt x="16065" y="3367"/>
                  </a:cubicBezTo>
                  <a:cubicBezTo>
                    <a:pt x="15992" y="1605"/>
                    <a:pt x="17065" y="99"/>
                    <a:pt x="18465" y="4"/>
                  </a:cubicBezTo>
                  <a:close/>
                </a:path>
              </a:pathLst>
            </a:custGeom>
            <a:solidFill>
              <a:srgbClr val="253368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l" defTabSz="1828800"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44" name="Freeform 80"/>
            <p:cNvSpPr/>
            <p:nvPr/>
          </p:nvSpPr>
          <p:spPr>
            <a:xfrm flipH="1">
              <a:off x="4272213" y="1882823"/>
              <a:ext cx="78232" cy="846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94" h="20990" extrusionOk="0">
                  <a:moveTo>
                    <a:pt x="15905" y="895"/>
                  </a:moveTo>
                  <a:cubicBezTo>
                    <a:pt x="16983" y="-213"/>
                    <a:pt x="18828" y="-305"/>
                    <a:pt x="20027" y="692"/>
                  </a:cubicBezTo>
                  <a:cubicBezTo>
                    <a:pt x="21115" y="1597"/>
                    <a:pt x="21297" y="3088"/>
                    <a:pt x="20512" y="4185"/>
                  </a:cubicBezTo>
                  <a:lnTo>
                    <a:pt x="20246" y="4500"/>
                  </a:lnTo>
                  <a:lnTo>
                    <a:pt x="5089" y="20095"/>
                  </a:lnTo>
                  <a:cubicBezTo>
                    <a:pt x="4010" y="21203"/>
                    <a:pt x="2166" y="21295"/>
                    <a:pt x="967" y="20298"/>
                  </a:cubicBezTo>
                  <a:cubicBezTo>
                    <a:pt x="-122" y="19393"/>
                    <a:pt x="-303" y="17902"/>
                    <a:pt x="482" y="16805"/>
                  </a:cubicBezTo>
                  <a:lnTo>
                    <a:pt x="748" y="16490"/>
                  </a:lnTo>
                  <a:lnTo>
                    <a:pt x="15905" y="895"/>
                  </a:lnTo>
                  <a:close/>
                </a:path>
              </a:pathLst>
            </a:custGeom>
            <a:solidFill>
              <a:srgbClr val="D18682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l" defTabSz="1828800"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45" name="Freeform 81"/>
            <p:cNvSpPr/>
            <p:nvPr/>
          </p:nvSpPr>
          <p:spPr>
            <a:xfrm flipH="1">
              <a:off x="4031130" y="1943548"/>
              <a:ext cx="589261" cy="3158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7" h="19730" extrusionOk="0">
                  <a:moveTo>
                    <a:pt x="222" y="34"/>
                  </a:moveTo>
                  <a:cubicBezTo>
                    <a:pt x="396" y="-73"/>
                    <a:pt x="588" y="82"/>
                    <a:pt x="651" y="380"/>
                  </a:cubicBezTo>
                  <a:lnTo>
                    <a:pt x="705" y="619"/>
                  </a:lnTo>
                  <a:cubicBezTo>
                    <a:pt x="736" y="755"/>
                    <a:pt x="779" y="931"/>
                    <a:pt x="833" y="1141"/>
                  </a:cubicBezTo>
                  <a:cubicBezTo>
                    <a:pt x="992" y="1761"/>
                    <a:pt x="1190" y="2453"/>
                    <a:pt x="1429" y="3200"/>
                  </a:cubicBezTo>
                  <a:cubicBezTo>
                    <a:pt x="2111" y="5337"/>
                    <a:pt x="2982" y="7475"/>
                    <a:pt x="4057" y="9469"/>
                  </a:cubicBezTo>
                  <a:cubicBezTo>
                    <a:pt x="8037" y="16848"/>
                    <a:pt x="13626" y="20320"/>
                    <a:pt x="21125" y="17732"/>
                  </a:cubicBezTo>
                  <a:cubicBezTo>
                    <a:pt x="21307" y="17669"/>
                    <a:pt x="21484" y="17870"/>
                    <a:pt x="21520" y="18180"/>
                  </a:cubicBezTo>
                  <a:cubicBezTo>
                    <a:pt x="21557" y="18491"/>
                    <a:pt x="21439" y="18793"/>
                    <a:pt x="21258" y="18856"/>
                  </a:cubicBezTo>
                  <a:cubicBezTo>
                    <a:pt x="13519" y="21527"/>
                    <a:pt x="7697" y="17909"/>
                    <a:pt x="3565" y="10246"/>
                  </a:cubicBezTo>
                  <a:cubicBezTo>
                    <a:pt x="2450" y="8179"/>
                    <a:pt x="1548" y="5964"/>
                    <a:pt x="840" y="3749"/>
                  </a:cubicBezTo>
                  <a:cubicBezTo>
                    <a:pt x="633" y="3102"/>
                    <a:pt x="456" y="2493"/>
                    <a:pt x="306" y="1932"/>
                  </a:cubicBezTo>
                  <a:lnTo>
                    <a:pt x="219" y="1602"/>
                  </a:lnTo>
                  <a:cubicBezTo>
                    <a:pt x="175" y="1430"/>
                    <a:pt x="136" y="1273"/>
                    <a:pt x="102" y="1131"/>
                  </a:cubicBezTo>
                  <a:lnTo>
                    <a:pt x="19" y="767"/>
                  </a:lnTo>
                  <a:cubicBezTo>
                    <a:pt x="-43" y="469"/>
                    <a:pt x="47" y="141"/>
                    <a:pt x="222" y="34"/>
                  </a:cubicBezTo>
                  <a:close/>
                </a:path>
              </a:pathLst>
            </a:custGeom>
            <a:solidFill>
              <a:srgbClr val="D18682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l" defTabSz="1828800"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46" name="Freeform 82"/>
            <p:cNvSpPr/>
            <p:nvPr/>
          </p:nvSpPr>
          <p:spPr>
            <a:xfrm flipH="1">
              <a:off x="4680731" y="1663706"/>
              <a:ext cx="130909" cy="1815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0" h="20866" extrusionOk="0">
                  <a:moveTo>
                    <a:pt x="107" y="3005"/>
                  </a:moveTo>
                  <a:cubicBezTo>
                    <a:pt x="664" y="544"/>
                    <a:pt x="3356" y="-661"/>
                    <a:pt x="7880" y="370"/>
                  </a:cubicBezTo>
                  <a:cubicBezTo>
                    <a:pt x="14792" y="1942"/>
                    <a:pt x="16033" y="5313"/>
                    <a:pt x="14493" y="11547"/>
                  </a:cubicBezTo>
                  <a:lnTo>
                    <a:pt x="14249" y="12480"/>
                  </a:lnTo>
                  <a:cubicBezTo>
                    <a:pt x="13209" y="16240"/>
                    <a:pt x="15195" y="18263"/>
                    <a:pt x="20162" y="18768"/>
                  </a:cubicBezTo>
                  <a:cubicBezTo>
                    <a:pt x="20983" y="18852"/>
                    <a:pt x="21554" y="19387"/>
                    <a:pt x="21434" y="19963"/>
                  </a:cubicBezTo>
                  <a:cubicBezTo>
                    <a:pt x="21316" y="20540"/>
                    <a:pt x="20552" y="20939"/>
                    <a:pt x="19731" y="20855"/>
                  </a:cubicBezTo>
                  <a:cubicBezTo>
                    <a:pt x="13230" y="20194"/>
                    <a:pt x="10109" y="17182"/>
                    <a:pt x="11193" y="12485"/>
                  </a:cubicBezTo>
                  <a:lnTo>
                    <a:pt x="11539" y="11152"/>
                  </a:lnTo>
                  <a:cubicBezTo>
                    <a:pt x="12834" y="5909"/>
                    <a:pt x="11913" y="3505"/>
                    <a:pt x="6951" y="2376"/>
                  </a:cubicBezTo>
                  <a:cubicBezTo>
                    <a:pt x="4209" y="1752"/>
                    <a:pt x="3349" y="2137"/>
                    <a:pt x="3078" y="3336"/>
                  </a:cubicBezTo>
                  <a:cubicBezTo>
                    <a:pt x="2977" y="3785"/>
                    <a:pt x="2992" y="4293"/>
                    <a:pt x="3084" y="4775"/>
                  </a:cubicBezTo>
                  <a:lnTo>
                    <a:pt x="3139" y="5021"/>
                  </a:lnTo>
                  <a:cubicBezTo>
                    <a:pt x="3144" y="5039"/>
                    <a:pt x="3148" y="5053"/>
                    <a:pt x="3152" y="5065"/>
                  </a:cubicBezTo>
                  <a:cubicBezTo>
                    <a:pt x="3329" y="5634"/>
                    <a:pt x="2813" y="6196"/>
                    <a:pt x="2003" y="6319"/>
                  </a:cubicBezTo>
                  <a:cubicBezTo>
                    <a:pt x="1191" y="6444"/>
                    <a:pt x="390" y="6083"/>
                    <a:pt x="213" y="5514"/>
                  </a:cubicBezTo>
                  <a:lnTo>
                    <a:pt x="162" y="5324"/>
                  </a:lnTo>
                  <a:cubicBezTo>
                    <a:pt x="142" y="5247"/>
                    <a:pt x="123" y="5156"/>
                    <a:pt x="104" y="5054"/>
                  </a:cubicBezTo>
                  <a:cubicBezTo>
                    <a:pt x="-24" y="4386"/>
                    <a:pt x="-46" y="3685"/>
                    <a:pt x="107" y="3005"/>
                  </a:cubicBezTo>
                  <a:close/>
                </a:path>
              </a:pathLst>
            </a:custGeom>
            <a:solidFill>
              <a:srgbClr val="D18682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l" defTabSz="1828800"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47" name="Freeform 83"/>
            <p:cNvSpPr/>
            <p:nvPr/>
          </p:nvSpPr>
          <p:spPr>
            <a:xfrm flipH="1">
              <a:off x="4259501" y="1995127"/>
              <a:ext cx="20971" cy="209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91" h="20460" extrusionOk="0">
                  <a:moveTo>
                    <a:pt x="20428" y="11355"/>
                  </a:moveTo>
                  <a:cubicBezTo>
                    <a:pt x="19802" y="16961"/>
                    <a:pt x="14737" y="21016"/>
                    <a:pt x="9133" y="20398"/>
                  </a:cubicBezTo>
                  <a:cubicBezTo>
                    <a:pt x="3499" y="19782"/>
                    <a:pt x="-556" y="14692"/>
                    <a:pt x="62" y="9085"/>
                  </a:cubicBezTo>
                  <a:cubicBezTo>
                    <a:pt x="715" y="3479"/>
                    <a:pt x="5778" y="-584"/>
                    <a:pt x="11385" y="69"/>
                  </a:cubicBezTo>
                  <a:cubicBezTo>
                    <a:pt x="17019" y="658"/>
                    <a:pt x="21044" y="5750"/>
                    <a:pt x="20428" y="11355"/>
                  </a:cubicBezTo>
                  <a:close/>
                </a:path>
              </a:pathLst>
            </a:custGeom>
            <a:solidFill>
              <a:srgbClr val="D18682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l" defTabSz="1828800"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48" name="Freeform 84"/>
            <p:cNvSpPr/>
            <p:nvPr/>
          </p:nvSpPr>
          <p:spPr>
            <a:xfrm flipH="1">
              <a:off x="4386961" y="2034408"/>
              <a:ext cx="20972" cy="209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82" h="20460" extrusionOk="0">
                  <a:moveTo>
                    <a:pt x="20418" y="11355"/>
                  </a:moveTo>
                  <a:cubicBezTo>
                    <a:pt x="19802" y="16959"/>
                    <a:pt x="14739" y="21024"/>
                    <a:pt x="9105" y="20396"/>
                  </a:cubicBezTo>
                  <a:cubicBezTo>
                    <a:pt x="3499" y="19780"/>
                    <a:pt x="-556" y="14690"/>
                    <a:pt x="62" y="9083"/>
                  </a:cubicBezTo>
                  <a:cubicBezTo>
                    <a:pt x="705" y="3479"/>
                    <a:pt x="5770" y="-576"/>
                    <a:pt x="11375" y="67"/>
                  </a:cubicBezTo>
                  <a:cubicBezTo>
                    <a:pt x="17009" y="656"/>
                    <a:pt x="21044" y="5748"/>
                    <a:pt x="20418" y="11355"/>
                  </a:cubicBezTo>
                  <a:close/>
                </a:path>
              </a:pathLst>
            </a:custGeom>
            <a:solidFill>
              <a:srgbClr val="D18682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l" defTabSz="1828800"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49" name="Freeform 85"/>
            <p:cNvSpPr/>
            <p:nvPr/>
          </p:nvSpPr>
          <p:spPr>
            <a:xfrm flipH="1">
              <a:off x="3968593" y="2044706"/>
              <a:ext cx="20971" cy="209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06" h="19002" extrusionOk="0">
                  <a:moveTo>
                    <a:pt x="18222" y="5727"/>
                  </a:moveTo>
                  <a:cubicBezTo>
                    <a:pt x="20303" y="10546"/>
                    <a:pt x="18100" y="16128"/>
                    <a:pt x="13278" y="18218"/>
                  </a:cubicBezTo>
                  <a:cubicBezTo>
                    <a:pt x="8457" y="20298"/>
                    <a:pt x="2873" y="18096"/>
                    <a:pt x="784" y="13276"/>
                  </a:cubicBezTo>
                  <a:cubicBezTo>
                    <a:pt x="-1297" y="8484"/>
                    <a:pt x="904" y="2875"/>
                    <a:pt x="5726" y="787"/>
                  </a:cubicBezTo>
                  <a:cubicBezTo>
                    <a:pt x="10522" y="-1302"/>
                    <a:pt x="16132" y="908"/>
                    <a:pt x="18222" y="5727"/>
                  </a:cubicBezTo>
                  <a:close/>
                </a:path>
              </a:pathLst>
            </a:custGeom>
            <a:solidFill>
              <a:srgbClr val="D18682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l" defTabSz="1828800"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50" name="Freeform 86"/>
            <p:cNvSpPr/>
            <p:nvPr/>
          </p:nvSpPr>
          <p:spPr>
            <a:xfrm flipH="1">
              <a:off x="3890030" y="1999256"/>
              <a:ext cx="20972" cy="209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02" h="19002" extrusionOk="0">
                  <a:moveTo>
                    <a:pt x="18215" y="5724"/>
                  </a:moveTo>
                  <a:cubicBezTo>
                    <a:pt x="20304" y="10543"/>
                    <a:pt x="18093" y="16125"/>
                    <a:pt x="13273" y="18215"/>
                  </a:cubicBezTo>
                  <a:cubicBezTo>
                    <a:pt x="8454" y="20304"/>
                    <a:pt x="2872" y="18093"/>
                    <a:pt x="784" y="13273"/>
                  </a:cubicBezTo>
                  <a:cubicBezTo>
                    <a:pt x="-1296" y="8481"/>
                    <a:pt x="904" y="2872"/>
                    <a:pt x="5724" y="784"/>
                  </a:cubicBezTo>
                  <a:cubicBezTo>
                    <a:pt x="10518" y="-1296"/>
                    <a:pt x="16125" y="904"/>
                    <a:pt x="18215" y="5724"/>
                  </a:cubicBezTo>
                  <a:close/>
                </a:path>
              </a:pathLst>
            </a:custGeom>
            <a:solidFill>
              <a:srgbClr val="D18682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l" defTabSz="1828800"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51" name="Freeform 87"/>
            <p:cNvSpPr/>
            <p:nvPr/>
          </p:nvSpPr>
          <p:spPr>
            <a:xfrm flipH="1">
              <a:off x="4037358" y="2073506"/>
              <a:ext cx="20971" cy="209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02" h="19005" extrusionOk="0">
                  <a:moveTo>
                    <a:pt x="18218" y="5726"/>
                  </a:moveTo>
                  <a:cubicBezTo>
                    <a:pt x="20298" y="10547"/>
                    <a:pt x="18096" y="16131"/>
                    <a:pt x="13276" y="18221"/>
                  </a:cubicBezTo>
                  <a:cubicBezTo>
                    <a:pt x="8484" y="20302"/>
                    <a:pt x="2877" y="18099"/>
                    <a:pt x="787" y="13278"/>
                  </a:cubicBezTo>
                  <a:cubicBezTo>
                    <a:pt x="-1302" y="8484"/>
                    <a:pt x="908" y="2873"/>
                    <a:pt x="5727" y="785"/>
                  </a:cubicBezTo>
                  <a:cubicBezTo>
                    <a:pt x="10546" y="-1298"/>
                    <a:pt x="16128" y="905"/>
                    <a:pt x="18218" y="5726"/>
                  </a:cubicBezTo>
                  <a:close/>
                </a:path>
              </a:pathLst>
            </a:custGeom>
            <a:solidFill>
              <a:srgbClr val="D18682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l" defTabSz="1828800"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52" name="Freeform 88"/>
            <p:cNvSpPr/>
            <p:nvPr/>
          </p:nvSpPr>
          <p:spPr>
            <a:xfrm flipH="1">
              <a:off x="4138835" y="2059127"/>
              <a:ext cx="20972" cy="209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997" h="18998" extrusionOk="0">
                  <a:moveTo>
                    <a:pt x="18210" y="5727"/>
                  </a:moveTo>
                  <a:cubicBezTo>
                    <a:pt x="20299" y="10539"/>
                    <a:pt x="18089" y="16128"/>
                    <a:pt x="13277" y="18209"/>
                  </a:cubicBezTo>
                  <a:cubicBezTo>
                    <a:pt x="8476" y="20298"/>
                    <a:pt x="2869" y="18096"/>
                    <a:pt x="788" y="13276"/>
                  </a:cubicBezTo>
                  <a:cubicBezTo>
                    <a:pt x="-1301" y="8484"/>
                    <a:pt x="909" y="2868"/>
                    <a:pt x="5721" y="787"/>
                  </a:cubicBezTo>
                  <a:cubicBezTo>
                    <a:pt x="10540" y="-1302"/>
                    <a:pt x="16131" y="908"/>
                    <a:pt x="18210" y="5727"/>
                  </a:cubicBezTo>
                  <a:close/>
                </a:path>
              </a:pathLst>
            </a:custGeom>
            <a:solidFill>
              <a:srgbClr val="D18682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l" defTabSz="1828800"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53" name="Freeform 89"/>
            <p:cNvSpPr/>
            <p:nvPr/>
          </p:nvSpPr>
          <p:spPr>
            <a:xfrm flipH="1">
              <a:off x="4488439" y="2008744"/>
              <a:ext cx="20971" cy="209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06" h="19017" extrusionOk="0">
                  <a:moveTo>
                    <a:pt x="18222" y="5724"/>
                  </a:moveTo>
                  <a:cubicBezTo>
                    <a:pt x="20303" y="10549"/>
                    <a:pt x="18100" y="16137"/>
                    <a:pt x="13280" y="18229"/>
                  </a:cubicBezTo>
                  <a:cubicBezTo>
                    <a:pt x="8484" y="20312"/>
                    <a:pt x="2873" y="18135"/>
                    <a:pt x="784" y="13282"/>
                  </a:cubicBezTo>
                  <a:cubicBezTo>
                    <a:pt x="-1297" y="8484"/>
                    <a:pt x="904" y="2868"/>
                    <a:pt x="5726" y="778"/>
                  </a:cubicBezTo>
                  <a:cubicBezTo>
                    <a:pt x="10547" y="-1288"/>
                    <a:pt x="16132" y="899"/>
                    <a:pt x="18222" y="5724"/>
                  </a:cubicBezTo>
                  <a:close/>
                </a:path>
              </a:pathLst>
            </a:custGeom>
            <a:solidFill>
              <a:srgbClr val="D18682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l" defTabSz="1828800"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54" name="Freeform 90"/>
            <p:cNvSpPr/>
            <p:nvPr/>
          </p:nvSpPr>
          <p:spPr>
            <a:xfrm flipH="1">
              <a:off x="4317979" y="2119366"/>
              <a:ext cx="20972" cy="209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82" h="20441" extrusionOk="0">
                  <a:moveTo>
                    <a:pt x="20418" y="11338"/>
                  </a:moveTo>
                  <a:cubicBezTo>
                    <a:pt x="19802" y="16965"/>
                    <a:pt x="14737" y="21024"/>
                    <a:pt x="9133" y="20372"/>
                  </a:cubicBezTo>
                  <a:cubicBezTo>
                    <a:pt x="3499" y="19754"/>
                    <a:pt x="-556" y="14698"/>
                    <a:pt x="62" y="9098"/>
                  </a:cubicBezTo>
                  <a:cubicBezTo>
                    <a:pt x="705" y="3474"/>
                    <a:pt x="5768" y="-576"/>
                    <a:pt x="11375" y="67"/>
                  </a:cubicBezTo>
                  <a:cubicBezTo>
                    <a:pt x="17009" y="684"/>
                    <a:pt x="21044" y="5740"/>
                    <a:pt x="20418" y="11338"/>
                  </a:cubicBezTo>
                  <a:close/>
                </a:path>
              </a:pathLst>
            </a:custGeom>
            <a:solidFill>
              <a:srgbClr val="D18682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l" defTabSz="1828800"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55" name="Freeform 91"/>
            <p:cNvSpPr/>
            <p:nvPr/>
          </p:nvSpPr>
          <p:spPr>
            <a:xfrm flipH="1">
              <a:off x="4251926" y="2102458"/>
              <a:ext cx="20971" cy="209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91" h="20468" extrusionOk="0">
                  <a:moveTo>
                    <a:pt x="20428" y="11363"/>
                  </a:moveTo>
                  <a:cubicBezTo>
                    <a:pt x="19802" y="16997"/>
                    <a:pt x="14737" y="21024"/>
                    <a:pt x="9133" y="20406"/>
                  </a:cubicBezTo>
                  <a:cubicBezTo>
                    <a:pt x="3499" y="19780"/>
                    <a:pt x="-556" y="14717"/>
                    <a:pt x="62" y="9083"/>
                  </a:cubicBezTo>
                  <a:cubicBezTo>
                    <a:pt x="705" y="3479"/>
                    <a:pt x="5778" y="-576"/>
                    <a:pt x="11385" y="67"/>
                  </a:cubicBezTo>
                  <a:cubicBezTo>
                    <a:pt x="17019" y="666"/>
                    <a:pt x="21044" y="5756"/>
                    <a:pt x="20428" y="11363"/>
                  </a:cubicBezTo>
                  <a:close/>
                </a:path>
              </a:pathLst>
            </a:custGeom>
            <a:solidFill>
              <a:srgbClr val="D18682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l" defTabSz="1828800"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56" name="Freeform 92"/>
            <p:cNvSpPr/>
            <p:nvPr/>
          </p:nvSpPr>
          <p:spPr>
            <a:xfrm flipH="1">
              <a:off x="3981036" y="2111241"/>
              <a:ext cx="20971" cy="209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83" h="20439" extrusionOk="0">
                  <a:moveTo>
                    <a:pt x="20420" y="11338"/>
                  </a:moveTo>
                  <a:cubicBezTo>
                    <a:pt x="19804" y="16965"/>
                    <a:pt x="14731" y="21024"/>
                    <a:pt x="9125" y="20370"/>
                  </a:cubicBezTo>
                  <a:cubicBezTo>
                    <a:pt x="3491" y="19754"/>
                    <a:pt x="-564" y="14698"/>
                    <a:pt x="64" y="9098"/>
                  </a:cubicBezTo>
                  <a:cubicBezTo>
                    <a:pt x="707" y="3474"/>
                    <a:pt x="5772" y="-576"/>
                    <a:pt x="11377" y="67"/>
                  </a:cubicBezTo>
                  <a:cubicBezTo>
                    <a:pt x="17011" y="684"/>
                    <a:pt x="21036" y="5740"/>
                    <a:pt x="20420" y="11338"/>
                  </a:cubicBezTo>
                  <a:close/>
                </a:path>
              </a:pathLst>
            </a:custGeom>
            <a:solidFill>
              <a:srgbClr val="D18682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l" defTabSz="1828800"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57" name="Freeform 93"/>
            <p:cNvSpPr/>
            <p:nvPr/>
          </p:nvSpPr>
          <p:spPr>
            <a:xfrm flipH="1">
              <a:off x="4029169" y="2011863"/>
              <a:ext cx="20972" cy="209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83" h="20462" extrusionOk="0">
                  <a:moveTo>
                    <a:pt x="20420" y="11355"/>
                  </a:moveTo>
                  <a:cubicBezTo>
                    <a:pt x="19794" y="16987"/>
                    <a:pt x="14729" y="21024"/>
                    <a:pt x="9125" y="20398"/>
                  </a:cubicBezTo>
                  <a:cubicBezTo>
                    <a:pt x="3491" y="19780"/>
                    <a:pt x="-564" y="14717"/>
                    <a:pt x="64" y="9083"/>
                  </a:cubicBezTo>
                  <a:cubicBezTo>
                    <a:pt x="707" y="3479"/>
                    <a:pt x="5770" y="-576"/>
                    <a:pt x="11377" y="67"/>
                  </a:cubicBezTo>
                  <a:cubicBezTo>
                    <a:pt x="17011" y="656"/>
                    <a:pt x="21036" y="5748"/>
                    <a:pt x="20420" y="11355"/>
                  </a:cubicBezTo>
                  <a:close/>
                </a:path>
              </a:pathLst>
            </a:custGeom>
            <a:solidFill>
              <a:srgbClr val="D18682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l" defTabSz="1828800"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58" name="Freeform 94"/>
            <p:cNvSpPr/>
            <p:nvPr/>
          </p:nvSpPr>
          <p:spPr>
            <a:xfrm flipH="1">
              <a:off x="4002785" y="1924157"/>
              <a:ext cx="20971" cy="209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82" h="20462" extrusionOk="0">
                  <a:moveTo>
                    <a:pt x="20418" y="11353"/>
                  </a:moveTo>
                  <a:cubicBezTo>
                    <a:pt x="19802" y="16987"/>
                    <a:pt x="14737" y="21024"/>
                    <a:pt x="9133" y="20398"/>
                  </a:cubicBezTo>
                  <a:cubicBezTo>
                    <a:pt x="3499" y="19780"/>
                    <a:pt x="-556" y="14717"/>
                    <a:pt x="62" y="9083"/>
                  </a:cubicBezTo>
                  <a:cubicBezTo>
                    <a:pt x="705" y="3479"/>
                    <a:pt x="5768" y="-576"/>
                    <a:pt x="11375" y="67"/>
                  </a:cubicBezTo>
                  <a:cubicBezTo>
                    <a:pt x="17009" y="656"/>
                    <a:pt x="21044" y="5748"/>
                    <a:pt x="20418" y="11353"/>
                  </a:cubicBezTo>
                  <a:close/>
                </a:path>
              </a:pathLst>
            </a:custGeom>
            <a:solidFill>
              <a:srgbClr val="D18682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l" defTabSz="1828800"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59" name="Freeform 95"/>
            <p:cNvSpPr/>
            <p:nvPr/>
          </p:nvSpPr>
          <p:spPr>
            <a:xfrm flipH="1">
              <a:off x="4392569" y="2088495"/>
              <a:ext cx="20971" cy="209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82" h="20484" extrusionOk="0">
                  <a:moveTo>
                    <a:pt x="20418" y="11376"/>
                  </a:moveTo>
                  <a:cubicBezTo>
                    <a:pt x="19802" y="16983"/>
                    <a:pt x="14739" y="21046"/>
                    <a:pt x="9105" y="20420"/>
                  </a:cubicBezTo>
                  <a:cubicBezTo>
                    <a:pt x="3499" y="19804"/>
                    <a:pt x="-556" y="14711"/>
                    <a:pt x="62" y="9106"/>
                  </a:cubicBezTo>
                  <a:cubicBezTo>
                    <a:pt x="705" y="3472"/>
                    <a:pt x="5770" y="-554"/>
                    <a:pt x="11375" y="62"/>
                  </a:cubicBezTo>
                  <a:cubicBezTo>
                    <a:pt x="17009" y="678"/>
                    <a:pt x="21044" y="5744"/>
                    <a:pt x="20418" y="11376"/>
                  </a:cubicBezTo>
                  <a:close/>
                </a:path>
              </a:pathLst>
            </a:custGeom>
            <a:solidFill>
              <a:srgbClr val="D18682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l" defTabSz="1828800"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60" name="Freeform 96"/>
            <p:cNvSpPr/>
            <p:nvPr/>
          </p:nvSpPr>
          <p:spPr>
            <a:xfrm flipH="1">
              <a:off x="3854981" y="2330703"/>
              <a:ext cx="1009707" cy="5606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9" h="19347" extrusionOk="0">
                  <a:moveTo>
                    <a:pt x="21357" y="7216"/>
                  </a:moveTo>
                  <a:lnTo>
                    <a:pt x="20628" y="2379"/>
                  </a:lnTo>
                  <a:lnTo>
                    <a:pt x="17354" y="2854"/>
                  </a:lnTo>
                  <a:lnTo>
                    <a:pt x="15393" y="15144"/>
                  </a:lnTo>
                  <a:lnTo>
                    <a:pt x="11052" y="1614"/>
                  </a:lnTo>
                  <a:lnTo>
                    <a:pt x="1363" y="0"/>
                  </a:lnTo>
                  <a:lnTo>
                    <a:pt x="0" y="7612"/>
                  </a:lnTo>
                  <a:cubicBezTo>
                    <a:pt x="0" y="7612"/>
                    <a:pt x="6311" y="21600"/>
                    <a:pt x="16545" y="19032"/>
                  </a:cubicBezTo>
                  <a:cubicBezTo>
                    <a:pt x="21600" y="17763"/>
                    <a:pt x="21357" y="7216"/>
                    <a:pt x="21357" y="7216"/>
                  </a:cubicBezTo>
                  <a:close/>
                </a:path>
              </a:pathLst>
            </a:custGeom>
            <a:solidFill>
              <a:srgbClr val="597EF7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l" defTabSz="1828800"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61" name="Freeform 97"/>
            <p:cNvSpPr/>
            <p:nvPr/>
          </p:nvSpPr>
          <p:spPr>
            <a:xfrm flipH="1">
              <a:off x="1884469" y="2774780"/>
              <a:ext cx="1563100" cy="14513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66" h="20587" extrusionOk="0">
                  <a:moveTo>
                    <a:pt x="0" y="81"/>
                  </a:moveTo>
                  <a:cubicBezTo>
                    <a:pt x="0" y="81"/>
                    <a:pt x="5458" y="7377"/>
                    <a:pt x="4671" y="15839"/>
                  </a:cubicBezTo>
                  <a:cubicBezTo>
                    <a:pt x="9705" y="18970"/>
                    <a:pt x="12366" y="19372"/>
                    <a:pt x="14234" y="20354"/>
                  </a:cubicBezTo>
                  <a:cubicBezTo>
                    <a:pt x="16102" y="21336"/>
                    <a:pt x="21600" y="19204"/>
                    <a:pt x="20659" y="14206"/>
                  </a:cubicBezTo>
                  <a:cubicBezTo>
                    <a:pt x="19814" y="9723"/>
                    <a:pt x="9015" y="4315"/>
                    <a:pt x="7442" y="2774"/>
                  </a:cubicBezTo>
                  <a:cubicBezTo>
                    <a:pt x="5095" y="475"/>
                    <a:pt x="1069" y="-264"/>
                    <a:pt x="0" y="81"/>
                  </a:cubicBezTo>
                  <a:close/>
                </a:path>
              </a:pathLst>
            </a:custGeom>
            <a:solidFill>
              <a:srgbClr val="FFC2BD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l" defTabSz="1828800"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62" name="Freeform 98"/>
            <p:cNvSpPr/>
            <p:nvPr/>
          </p:nvSpPr>
          <p:spPr>
            <a:xfrm flipH="1">
              <a:off x="2411716" y="2755317"/>
              <a:ext cx="1049961" cy="1280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5" extrusionOk="0">
                  <a:moveTo>
                    <a:pt x="21600" y="8465"/>
                  </a:moveTo>
                  <a:cubicBezTo>
                    <a:pt x="17078" y="5034"/>
                    <a:pt x="12816" y="3459"/>
                    <a:pt x="11548" y="2515"/>
                  </a:cubicBezTo>
                  <a:cubicBezTo>
                    <a:pt x="7913" y="-193"/>
                    <a:pt x="1655" y="-215"/>
                    <a:pt x="0" y="191"/>
                  </a:cubicBezTo>
                  <a:cubicBezTo>
                    <a:pt x="0" y="191"/>
                    <a:pt x="6065" y="8192"/>
                    <a:pt x="4847" y="18155"/>
                  </a:cubicBezTo>
                  <a:cubicBezTo>
                    <a:pt x="8197" y="19685"/>
                    <a:pt x="11758" y="20705"/>
                    <a:pt x="14061" y="21385"/>
                  </a:cubicBezTo>
                  <a:cubicBezTo>
                    <a:pt x="14061" y="21385"/>
                    <a:pt x="13504" y="20125"/>
                    <a:pt x="15318" y="15605"/>
                  </a:cubicBezTo>
                  <a:cubicBezTo>
                    <a:pt x="17515" y="10128"/>
                    <a:pt x="21600" y="8465"/>
                    <a:pt x="21600" y="8465"/>
                  </a:cubicBezTo>
                  <a:close/>
                </a:path>
              </a:pathLst>
            </a:custGeom>
            <a:solidFill>
              <a:srgbClr val="597EF7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l" defTabSz="1828800"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63" name="Freeform 99"/>
            <p:cNvSpPr/>
            <p:nvPr/>
          </p:nvSpPr>
          <p:spPr>
            <a:xfrm flipH="1">
              <a:off x="3099238" y="3096025"/>
              <a:ext cx="148302" cy="11986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811" h="21568" extrusionOk="0">
                  <a:moveTo>
                    <a:pt x="13779" y="3"/>
                  </a:moveTo>
                  <a:cubicBezTo>
                    <a:pt x="14352" y="-14"/>
                    <a:pt x="14911" y="38"/>
                    <a:pt x="15030" y="119"/>
                  </a:cubicBezTo>
                  <a:lnTo>
                    <a:pt x="15190" y="237"/>
                  </a:lnTo>
                  <a:cubicBezTo>
                    <a:pt x="15315" y="333"/>
                    <a:pt x="15455" y="446"/>
                    <a:pt x="15605" y="577"/>
                  </a:cubicBezTo>
                  <a:lnTo>
                    <a:pt x="15890" y="834"/>
                  </a:lnTo>
                  <a:cubicBezTo>
                    <a:pt x="16222" y="1144"/>
                    <a:pt x="16549" y="1492"/>
                    <a:pt x="16860" y="1875"/>
                  </a:cubicBezTo>
                  <a:cubicBezTo>
                    <a:pt x="21471" y="7570"/>
                    <a:pt x="18438" y="14358"/>
                    <a:pt x="2064" y="21464"/>
                  </a:cubicBezTo>
                  <a:cubicBezTo>
                    <a:pt x="1882" y="21543"/>
                    <a:pt x="1284" y="21586"/>
                    <a:pt x="729" y="21560"/>
                  </a:cubicBezTo>
                  <a:cubicBezTo>
                    <a:pt x="174" y="21535"/>
                    <a:pt x="-129" y="21450"/>
                    <a:pt x="52" y="21371"/>
                  </a:cubicBezTo>
                  <a:cubicBezTo>
                    <a:pt x="16323" y="14310"/>
                    <a:pt x="19337" y="7565"/>
                    <a:pt x="14758" y="1910"/>
                  </a:cubicBezTo>
                  <a:cubicBezTo>
                    <a:pt x="14407" y="1476"/>
                    <a:pt x="14033" y="1089"/>
                    <a:pt x="13657" y="750"/>
                  </a:cubicBezTo>
                  <a:lnTo>
                    <a:pt x="13517" y="625"/>
                  </a:lnTo>
                  <a:cubicBezTo>
                    <a:pt x="13398" y="523"/>
                    <a:pt x="13287" y="431"/>
                    <a:pt x="13185" y="350"/>
                  </a:cubicBezTo>
                  <a:lnTo>
                    <a:pt x="12957" y="180"/>
                  </a:lnTo>
                  <a:cubicBezTo>
                    <a:pt x="12840" y="99"/>
                    <a:pt x="13207" y="20"/>
                    <a:pt x="13779" y="3"/>
                  </a:cubicBezTo>
                  <a:close/>
                </a:path>
              </a:pathLst>
            </a:custGeom>
            <a:solidFill>
              <a:srgbClr val="1D39C4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l" defTabSz="1828800"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64" name="Freeform 100"/>
            <p:cNvSpPr/>
            <p:nvPr/>
          </p:nvSpPr>
          <p:spPr>
            <a:xfrm flipH="1">
              <a:off x="3393172" y="4866752"/>
              <a:ext cx="1482211" cy="2767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7151" extrusionOk="0">
                  <a:moveTo>
                    <a:pt x="21600" y="17151"/>
                  </a:moveTo>
                  <a:cubicBezTo>
                    <a:pt x="11403" y="11596"/>
                    <a:pt x="0" y="14779"/>
                    <a:pt x="0" y="14779"/>
                  </a:cubicBezTo>
                  <a:lnTo>
                    <a:pt x="402" y="2601"/>
                  </a:lnTo>
                  <a:cubicBezTo>
                    <a:pt x="402" y="2601"/>
                    <a:pt x="13362" y="-4449"/>
                    <a:pt x="21366" y="4666"/>
                  </a:cubicBezTo>
                  <a:cubicBezTo>
                    <a:pt x="21550" y="10506"/>
                    <a:pt x="21600" y="17151"/>
                    <a:pt x="21600" y="17151"/>
                  </a:cubicBezTo>
                  <a:close/>
                </a:path>
              </a:pathLst>
            </a:custGeom>
            <a:solidFill>
              <a:srgbClr val="253368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l" defTabSz="1828800"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65" name="Freeform 103"/>
            <p:cNvSpPr/>
            <p:nvPr/>
          </p:nvSpPr>
          <p:spPr>
            <a:xfrm flipH="1">
              <a:off x="3730983" y="4835096"/>
              <a:ext cx="514750" cy="2968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54" extrusionOk="0">
                  <a:moveTo>
                    <a:pt x="0" y="17634"/>
                  </a:moveTo>
                  <a:lnTo>
                    <a:pt x="0" y="3517"/>
                  </a:lnTo>
                  <a:cubicBezTo>
                    <a:pt x="0" y="1674"/>
                    <a:pt x="821" y="163"/>
                    <a:pt x="1859" y="110"/>
                  </a:cubicBezTo>
                  <a:cubicBezTo>
                    <a:pt x="5303" y="-67"/>
                    <a:pt x="12958" y="-223"/>
                    <a:pt x="19901" y="1285"/>
                  </a:cubicBezTo>
                  <a:cubicBezTo>
                    <a:pt x="20869" y="1496"/>
                    <a:pt x="21600" y="2943"/>
                    <a:pt x="21600" y="4673"/>
                  </a:cubicBezTo>
                  <a:lnTo>
                    <a:pt x="21600" y="17946"/>
                  </a:lnTo>
                  <a:cubicBezTo>
                    <a:pt x="21600" y="19844"/>
                    <a:pt x="20732" y="21377"/>
                    <a:pt x="19662" y="21354"/>
                  </a:cubicBezTo>
                  <a:cubicBezTo>
                    <a:pt x="15726" y="21271"/>
                    <a:pt x="6760" y="21088"/>
                    <a:pt x="1905" y="21043"/>
                  </a:cubicBezTo>
                  <a:cubicBezTo>
                    <a:pt x="848" y="21031"/>
                    <a:pt x="0" y="19509"/>
                    <a:pt x="0" y="17634"/>
                  </a:cubicBezTo>
                  <a:close/>
                </a:path>
              </a:pathLst>
            </a:custGeom>
            <a:solidFill>
              <a:srgbClr val="E1E7F3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l" defTabSz="1828800"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66" name="Freeform 104"/>
            <p:cNvSpPr/>
            <p:nvPr/>
          </p:nvSpPr>
          <p:spPr>
            <a:xfrm flipH="1">
              <a:off x="3772623" y="4884149"/>
              <a:ext cx="420014" cy="1966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58" extrusionOk="0">
                  <a:moveTo>
                    <a:pt x="0" y="17623"/>
                  </a:moveTo>
                  <a:lnTo>
                    <a:pt x="2" y="3510"/>
                  </a:lnTo>
                  <a:cubicBezTo>
                    <a:pt x="2" y="1670"/>
                    <a:pt x="823" y="160"/>
                    <a:pt x="1862" y="106"/>
                  </a:cubicBezTo>
                  <a:cubicBezTo>
                    <a:pt x="5306" y="-67"/>
                    <a:pt x="12959" y="-218"/>
                    <a:pt x="19901" y="1297"/>
                  </a:cubicBezTo>
                  <a:cubicBezTo>
                    <a:pt x="20870" y="1509"/>
                    <a:pt x="21600" y="2957"/>
                    <a:pt x="21600" y="4686"/>
                  </a:cubicBezTo>
                  <a:lnTo>
                    <a:pt x="21598" y="17954"/>
                  </a:lnTo>
                  <a:cubicBezTo>
                    <a:pt x="21597" y="19851"/>
                    <a:pt x="20729" y="21382"/>
                    <a:pt x="19658" y="21358"/>
                  </a:cubicBezTo>
                  <a:cubicBezTo>
                    <a:pt x="15724" y="21271"/>
                    <a:pt x="6758" y="21082"/>
                    <a:pt x="1904" y="21030"/>
                  </a:cubicBezTo>
                  <a:cubicBezTo>
                    <a:pt x="847" y="21021"/>
                    <a:pt x="0" y="19497"/>
                    <a:pt x="0" y="17623"/>
                  </a:cubicBezTo>
                  <a:close/>
                </a:path>
              </a:pathLst>
            </a:custGeom>
            <a:solidFill>
              <a:srgbClr val="253368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l" defTabSz="1828800"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67" name="Freeform 105"/>
            <p:cNvSpPr/>
            <p:nvPr/>
          </p:nvSpPr>
          <p:spPr>
            <a:xfrm flipH="1">
              <a:off x="3752508" y="4871004"/>
              <a:ext cx="456093" cy="2334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579" y="0"/>
                  </a:moveTo>
                  <a:lnTo>
                    <a:pt x="0" y="17946"/>
                  </a:lnTo>
                  <a:lnTo>
                    <a:pt x="849" y="21600"/>
                  </a:lnTo>
                  <a:lnTo>
                    <a:pt x="21600" y="3323"/>
                  </a:lnTo>
                  <a:lnTo>
                    <a:pt x="20579" y="0"/>
                  </a:lnTo>
                  <a:close/>
                </a:path>
              </a:pathLst>
            </a:custGeom>
            <a:solidFill>
              <a:srgbClr val="E1E7F3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l" defTabSz="1828800"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68" name="Freeform 106"/>
            <p:cNvSpPr/>
            <p:nvPr/>
          </p:nvSpPr>
          <p:spPr>
            <a:xfrm flipH="1">
              <a:off x="3755401" y="4867056"/>
              <a:ext cx="452767" cy="231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7864"/>
                  </a:moveTo>
                  <a:lnTo>
                    <a:pt x="821" y="0"/>
                  </a:lnTo>
                  <a:lnTo>
                    <a:pt x="0" y="3713"/>
                  </a:lnTo>
                  <a:lnTo>
                    <a:pt x="21021" y="21600"/>
                  </a:lnTo>
                  <a:lnTo>
                    <a:pt x="21600" y="17864"/>
                  </a:lnTo>
                  <a:close/>
                </a:path>
              </a:pathLst>
            </a:custGeom>
            <a:solidFill>
              <a:srgbClr val="E1E7F3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l" defTabSz="1828800"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69" name="Freeform 108"/>
            <p:cNvSpPr/>
            <p:nvPr/>
          </p:nvSpPr>
          <p:spPr>
            <a:xfrm flipH="1">
              <a:off x="4508560" y="2549859"/>
              <a:ext cx="320017" cy="1269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7" h="21397" extrusionOk="0">
                  <a:moveTo>
                    <a:pt x="34" y="925"/>
                  </a:moveTo>
                  <a:cubicBezTo>
                    <a:pt x="129" y="268"/>
                    <a:pt x="398" y="-102"/>
                    <a:pt x="663" y="24"/>
                  </a:cubicBezTo>
                  <a:lnTo>
                    <a:pt x="751" y="84"/>
                  </a:lnTo>
                  <a:lnTo>
                    <a:pt x="21088" y="18670"/>
                  </a:lnTo>
                  <a:cubicBezTo>
                    <a:pt x="21378" y="18935"/>
                    <a:pt x="21528" y="19741"/>
                    <a:pt x="21423" y="20471"/>
                  </a:cubicBezTo>
                  <a:cubicBezTo>
                    <a:pt x="21328" y="21127"/>
                    <a:pt x="21058" y="21498"/>
                    <a:pt x="20794" y="21372"/>
                  </a:cubicBezTo>
                  <a:lnTo>
                    <a:pt x="20706" y="21311"/>
                  </a:lnTo>
                  <a:lnTo>
                    <a:pt x="368" y="2725"/>
                  </a:lnTo>
                  <a:cubicBezTo>
                    <a:pt x="78" y="2461"/>
                    <a:pt x="-72" y="1654"/>
                    <a:pt x="34" y="925"/>
                  </a:cubicBezTo>
                  <a:close/>
                </a:path>
              </a:pathLst>
            </a:custGeom>
            <a:solidFill>
              <a:srgbClr val="1D39C4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l" defTabSz="1828800"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70" name="Freeform 109"/>
            <p:cNvSpPr/>
            <p:nvPr/>
          </p:nvSpPr>
          <p:spPr>
            <a:xfrm flipH="1">
              <a:off x="4064961" y="2761192"/>
              <a:ext cx="80391" cy="5330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8" h="21541" extrusionOk="0">
                  <a:moveTo>
                    <a:pt x="1575" y="13"/>
                  </a:moveTo>
                  <a:cubicBezTo>
                    <a:pt x="2732" y="-39"/>
                    <a:pt x="3944" y="64"/>
                    <a:pt x="4279" y="243"/>
                  </a:cubicBezTo>
                  <a:lnTo>
                    <a:pt x="5006" y="645"/>
                  </a:lnTo>
                  <a:lnTo>
                    <a:pt x="6105" y="1284"/>
                  </a:lnTo>
                  <a:cubicBezTo>
                    <a:pt x="6362" y="1438"/>
                    <a:pt x="6630" y="1600"/>
                    <a:pt x="6905" y="1768"/>
                  </a:cubicBezTo>
                  <a:cubicBezTo>
                    <a:pt x="8867" y="2972"/>
                    <a:pt x="10830" y="4304"/>
                    <a:pt x="12659" y="5727"/>
                  </a:cubicBezTo>
                  <a:cubicBezTo>
                    <a:pt x="16981" y="9084"/>
                    <a:pt x="19901" y="12409"/>
                    <a:pt x="20772" y="15521"/>
                  </a:cubicBezTo>
                  <a:cubicBezTo>
                    <a:pt x="21352" y="17592"/>
                    <a:pt x="20996" y="19510"/>
                    <a:pt x="19590" y="21245"/>
                  </a:cubicBezTo>
                  <a:cubicBezTo>
                    <a:pt x="19442" y="21430"/>
                    <a:pt x="18351" y="21561"/>
                    <a:pt x="17154" y="21538"/>
                  </a:cubicBezTo>
                  <a:cubicBezTo>
                    <a:pt x="15958" y="21515"/>
                    <a:pt x="15110" y="21346"/>
                    <a:pt x="15258" y="21161"/>
                  </a:cubicBezTo>
                  <a:cubicBezTo>
                    <a:pt x="16631" y="19467"/>
                    <a:pt x="16981" y="17586"/>
                    <a:pt x="16411" y="15550"/>
                  </a:cubicBezTo>
                  <a:cubicBezTo>
                    <a:pt x="15551" y="12477"/>
                    <a:pt x="12659" y="9184"/>
                    <a:pt x="8379" y="5858"/>
                  </a:cubicBezTo>
                  <a:cubicBezTo>
                    <a:pt x="6763" y="4604"/>
                    <a:pt x="5047" y="3421"/>
                    <a:pt x="3320" y="2335"/>
                  </a:cubicBezTo>
                  <a:lnTo>
                    <a:pt x="2672" y="1933"/>
                  </a:lnTo>
                  <a:cubicBezTo>
                    <a:pt x="2263" y="1682"/>
                    <a:pt x="1874" y="1448"/>
                    <a:pt x="1503" y="1232"/>
                  </a:cubicBezTo>
                  <a:lnTo>
                    <a:pt x="87" y="431"/>
                  </a:lnTo>
                  <a:cubicBezTo>
                    <a:pt x="-248" y="252"/>
                    <a:pt x="417" y="65"/>
                    <a:pt x="1575" y="13"/>
                  </a:cubicBezTo>
                  <a:close/>
                </a:path>
              </a:pathLst>
            </a:custGeom>
            <a:solidFill>
              <a:srgbClr val="1D39C4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l" defTabSz="1828800"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71" name="Freeform 110"/>
            <p:cNvSpPr/>
            <p:nvPr/>
          </p:nvSpPr>
          <p:spPr>
            <a:xfrm flipH="1">
              <a:off x="2850822" y="2942564"/>
              <a:ext cx="2209467" cy="1842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143" h="18867" extrusionOk="0">
                  <a:moveTo>
                    <a:pt x="18612" y="4945"/>
                  </a:moveTo>
                  <a:cubicBezTo>
                    <a:pt x="16214" y="7747"/>
                    <a:pt x="10827" y="14605"/>
                    <a:pt x="7034" y="17734"/>
                  </a:cubicBezTo>
                  <a:cubicBezTo>
                    <a:pt x="7034" y="17734"/>
                    <a:pt x="3012" y="20879"/>
                    <a:pt x="674" y="16690"/>
                  </a:cubicBezTo>
                  <a:cubicBezTo>
                    <a:pt x="-1606" y="12606"/>
                    <a:pt x="2632" y="9630"/>
                    <a:pt x="2632" y="9630"/>
                  </a:cubicBezTo>
                  <a:cubicBezTo>
                    <a:pt x="7314" y="6178"/>
                    <a:pt x="12904" y="2320"/>
                    <a:pt x="15459" y="289"/>
                  </a:cubicBezTo>
                  <a:cubicBezTo>
                    <a:pt x="15459" y="289"/>
                    <a:pt x="16874" y="-721"/>
                    <a:pt x="18301" y="1035"/>
                  </a:cubicBezTo>
                  <a:cubicBezTo>
                    <a:pt x="19994" y="3120"/>
                    <a:pt x="18612" y="4945"/>
                    <a:pt x="18612" y="4945"/>
                  </a:cubicBezTo>
                  <a:close/>
                </a:path>
              </a:pathLst>
            </a:custGeom>
            <a:solidFill>
              <a:srgbClr val="FFC2BD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l" defTabSz="1828800"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72" name="Freeform 111"/>
            <p:cNvSpPr/>
            <p:nvPr/>
          </p:nvSpPr>
          <p:spPr>
            <a:xfrm flipH="1">
              <a:off x="4163603" y="2671589"/>
              <a:ext cx="1571613" cy="20857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83" h="18584" extrusionOk="0">
                  <a:moveTo>
                    <a:pt x="11557" y="2820"/>
                  </a:moveTo>
                  <a:cubicBezTo>
                    <a:pt x="10496" y="1639"/>
                    <a:pt x="7323" y="-1415"/>
                    <a:pt x="3003" y="765"/>
                  </a:cubicBezTo>
                  <a:cubicBezTo>
                    <a:pt x="82" y="2239"/>
                    <a:pt x="-557" y="4972"/>
                    <a:pt x="435" y="6805"/>
                  </a:cubicBezTo>
                  <a:cubicBezTo>
                    <a:pt x="1950" y="9603"/>
                    <a:pt x="5483" y="13451"/>
                    <a:pt x="8704" y="16562"/>
                  </a:cubicBezTo>
                  <a:cubicBezTo>
                    <a:pt x="8704" y="16562"/>
                    <a:pt x="12194" y="20185"/>
                    <a:pt x="16987" y="17734"/>
                  </a:cubicBezTo>
                  <a:cubicBezTo>
                    <a:pt x="21043" y="15659"/>
                    <a:pt x="18488" y="12498"/>
                    <a:pt x="18488" y="12498"/>
                  </a:cubicBezTo>
                  <a:cubicBezTo>
                    <a:pt x="18488" y="12498"/>
                    <a:pt x="12768" y="4170"/>
                    <a:pt x="11557" y="2820"/>
                  </a:cubicBezTo>
                  <a:close/>
                </a:path>
              </a:pathLst>
            </a:custGeom>
            <a:solidFill>
              <a:srgbClr val="FFC2BD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l" defTabSz="1828800"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73" name="Freeform 112"/>
            <p:cNvSpPr/>
            <p:nvPr/>
          </p:nvSpPr>
          <p:spPr>
            <a:xfrm flipH="1">
              <a:off x="4458295" y="2664093"/>
              <a:ext cx="1282840" cy="14602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7" h="19669" extrusionOk="0">
                  <a:moveTo>
                    <a:pt x="21037" y="12726"/>
                  </a:moveTo>
                  <a:cubicBezTo>
                    <a:pt x="19823" y="10747"/>
                    <a:pt x="16475" y="5286"/>
                    <a:pt x="15964" y="4643"/>
                  </a:cubicBezTo>
                  <a:cubicBezTo>
                    <a:pt x="14548" y="2857"/>
                    <a:pt x="10652" y="-1931"/>
                    <a:pt x="4488" y="848"/>
                  </a:cubicBezTo>
                  <a:cubicBezTo>
                    <a:pt x="-442" y="3070"/>
                    <a:pt x="-563" y="7599"/>
                    <a:pt x="621" y="10413"/>
                  </a:cubicBezTo>
                  <a:cubicBezTo>
                    <a:pt x="1438" y="12354"/>
                    <a:pt x="5425" y="17677"/>
                    <a:pt x="6893" y="19669"/>
                  </a:cubicBezTo>
                  <a:lnTo>
                    <a:pt x="21037" y="12726"/>
                  </a:lnTo>
                  <a:close/>
                </a:path>
              </a:pathLst>
            </a:custGeom>
            <a:solidFill>
              <a:srgbClr val="597EF7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l" defTabSz="1828800"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74" name="Freeform 113"/>
            <p:cNvSpPr/>
            <p:nvPr/>
          </p:nvSpPr>
          <p:spPr>
            <a:xfrm flipH="1">
              <a:off x="4455889" y="2936798"/>
              <a:ext cx="879173" cy="11851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6" h="21557" extrusionOk="0">
                  <a:moveTo>
                    <a:pt x="12637" y="25"/>
                  </a:moveTo>
                  <a:cubicBezTo>
                    <a:pt x="12732" y="-21"/>
                    <a:pt x="12859" y="-1"/>
                    <a:pt x="12920" y="69"/>
                  </a:cubicBezTo>
                  <a:lnTo>
                    <a:pt x="13001" y="165"/>
                  </a:lnTo>
                  <a:cubicBezTo>
                    <a:pt x="14023" y="1411"/>
                    <a:pt x="19714" y="9281"/>
                    <a:pt x="21534" y="11961"/>
                  </a:cubicBezTo>
                  <a:cubicBezTo>
                    <a:pt x="21577" y="12025"/>
                    <a:pt x="21555" y="12100"/>
                    <a:pt x="21485" y="12145"/>
                  </a:cubicBezTo>
                  <a:lnTo>
                    <a:pt x="21456" y="12160"/>
                  </a:lnTo>
                  <a:lnTo>
                    <a:pt x="309" y="21536"/>
                  </a:lnTo>
                  <a:cubicBezTo>
                    <a:pt x="212" y="21579"/>
                    <a:pt x="87" y="21556"/>
                    <a:pt x="28" y="21484"/>
                  </a:cubicBezTo>
                  <a:cubicBezTo>
                    <a:pt x="-23" y="21420"/>
                    <a:pt x="-4" y="21339"/>
                    <a:pt x="69" y="21292"/>
                  </a:cubicBezTo>
                  <a:lnTo>
                    <a:pt x="99" y="21276"/>
                  </a:lnTo>
                  <a:lnTo>
                    <a:pt x="21083" y="11972"/>
                  </a:lnTo>
                  <a:lnTo>
                    <a:pt x="20659" y="11357"/>
                  </a:lnTo>
                  <a:cubicBezTo>
                    <a:pt x="18491" y="8235"/>
                    <a:pt x="13687" y="1601"/>
                    <a:pt x="12687" y="366"/>
                  </a:cubicBezTo>
                  <a:lnTo>
                    <a:pt x="12578" y="235"/>
                  </a:lnTo>
                  <a:cubicBezTo>
                    <a:pt x="12516" y="165"/>
                    <a:pt x="12543" y="71"/>
                    <a:pt x="12637" y="25"/>
                  </a:cubicBezTo>
                  <a:close/>
                </a:path>
              </a:pathLst>
            </a:custGeom>
            <a:solidFill>
              <a:srgbClr val="1D39C4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l" defTabSz="1828800"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75" name="Freeform 114"/>
            <p:cNvSpPr/>
            <p:nvPr/>
          </p:nvSpPr>
          <p:spPr>
            <a:xfrm flipH="1">
              <a:off x="2046161" y="2572100"/>
              <a:ext cx="1273957" cy="8282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99" h="18843" extrusionOk="0">
                  <a:moveTo>
                    <a:pt x="9787" y="18070"/>
                  </a:moveTo>
                  <a:cubicBezTo>
                    <a:pt x="9787" y="18070"/>
                    <a:pt x="3008" y="20533"/>
                    <a:pt x="950" y="16665"/>
                  </a:cubicBezTo>
                  <a:cubicBezTo>
                    <a:pt x="-913" y="13162"/>
                    <a:pt x="539" y="9508"/>
                    <a:pt x="539" y="9508"/>
                  </a:cubicBezTo>
                  <a:cubicBezTo>
                    <a:pt x="539" y="9508"/>
                    <a:pt x="2149" y="6265"/>
                    <a:pt x="5190" y="4122"/>
                  </a:cubicBezTo>
                  <a:cubicBezTo>
                    <a:pt x="7183" y="2717"/>
                    <a:pt x="12568" y="-1067"/>
                    <a:pt x="13316" y="288"/>
                  </a:cubicBezTo>
                  <a:cubicBezTo>
                    <a:pt x="14291" y="2054"/>
                    <a:pt x="10298" y="4768"/>
                    <a:pt x="10333" y="6444"/>
                  </a:cubicBezTo>
                  <a:cubicBezTo>
                    <a:pt x="10404" y="9839"/>
                    <a:pt x="16982" y="6573"/>
                    <a:pt x="18236" y="6913"/>
                  </a:cubicBezTo>
                  <a:cubicBezTo>
                    <a:pt x="20687" y="7576"/>
                    <a:pt x="17935" y="15210"/>
                    <a:pt x="9787" y="18070"/>
                  </a:cubicBezTo>
                  <a:close/>
                </a:path>
              </a:pathLst>
            </a:custGeom>
            <a:solidFill>
              <a:srgbClr val="FFC2BD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l" defTabSz="1828800"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76" name="Freeform 115"/>
            <p:cNvSpPr/>
            <p:nvPr/>
          </p:nvSpPr>
          <p:spPr>
            <a:xfrm flipH="1">
              <a:off x="2081660" y="2943068"/>
              <a:ext cx="450401" cy="1185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1" h="21323" extrusionOk="0">
                  <a:moveTo>
                    <a:pt x="20760" y="222"/>
                  </a:moveTo>
                  <a:cubicBezTo>
                    <a:pt x="21015" y="-277"/>
                    <a:pt x="21329" y="95"/>
                    <a:pt x="21461" y="1054"/>
                  </a:cubicBezTo>
                  <a:cubicBezTo>
                    <a:pt x="21594" y="2011"/>
                    <a:pt x="21495" y="3192"/>
                    <a:pt x="21241" y="3691"/>
                  </a:cubicBezTo>
                  <a:cubicBezTo>
                    <a:pt x="19922" y="6278"/>
                    <a:pt x="18524" y="8569"/>
                    <a:pt x="17058" y="10580"/>
                  </a:cubicBezTo>
                  <a:cubicBezTo>
                    <a:pt x="13587" y="15341"/>
                    <a:pt x="9877" y="18369"/>
                    <a:pt x="6144" y="20011"/>
                  </a:cubicBezTo>
                  <a:cubicBezTo>
                    <a:pt x="4797" y="20603"/>
                    <a:pt x="3527" y="20976"/>
                    <a:pt x="2362" y="21172"/>
                  </a:cubicBezTo>
                  <a:lnTo>
                    <a:pt x="1716" y="21264"/>
                  </a:lnTo>
                  <a:cubicBezTo>
                    <a:pt x="1382" y="21302"/>
                    <a:pt x="1090" y="21320"/>
                    <a:pt x="844" y="21323"/>
                  </a:cubicBezTo>
                  <a:lnTo>
                    <a:pt x="509" y="21317"/>
                  </a:lnTo>
                  <a:cubicBezTo>
                    <a:pt x="222" y="21296"/>
                    <a:pt x="-6" y="20404"/>
                    <a:pt x="0" y="19325"/>
                  </a:cubicBezTo>
                  <a:cubicBezTo>
                    <a:pt x="5" y="18335"/>
                    <a:pt x="204" y="17530"/>
                    <a:pt x="459" y="17420"/>
                  </a:cubicBezTo>
                  <a:lnTo>
                    <a:pt x="555" y="17408"/>
                  </a:lnTo>
                  <a:lnTo>
                    <a:pt x="843" y="17413"/>
                  </a:lnTo>
                  <a:cubicBezTo>
                    <a:pt x="1223" y="17407"/>
                    <a:pt x="1718" y="17365"/>
                    <a:pt x="2315" y="17266"/>
                  </a:cubicBezTo>
                  <a:cubicBezTo>
                    <a:pt x="3457" y="17073"/>
                    <a:pt x="4702" y="16707"/>
                    <a:pt x="6024" y="16126"/>
                  </a:cubicBezTo>
                  <a:cubicBezTo>
                    <a:pt x="9681" y="14518"/>
                    <a:pt x="13315" y="11552"/>
                    <a:pt x="16702" y="6905"/>
                  </a:cubicBezTo>
                  <a:cubicBezTo>
                    <a:pt x="18127" y="4950"/>
                    <a:pt x="19483" y="2728"/>
                    <a:pt x="20760" y="222"/>
                  </a:cubicBezTo>
                  <a:close/>
                </a:path>
              </a:pathLst>
            </a:custGeom>
            <a:solidFill>
              <a:srgbClr val="D18682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l" defTabSz="1828800"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77" name="Freeform 116"/>
            <p:cNvSpPr/>
            <p:nvPr/>
          </p:nvSpPr>
          <p:spPr>
            <a:xfrm flipH="1">
              <a:off x="2111660" y="3054594"/>
              <a:ext cx="449160" cy="1340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5" h="21284" extrusionOk="0">
                  <a:moveTo>
                    <a:pt x="20724" y="232"/>
                  </a:moveTo>
                  <a:cubicBezTo>
                    <a:pt x="20972" y="-245"/>
                    <a:pt x="21291" y="37"/>
                    <a:pt x="21435" y="863"/>
                  </a:cubicBezTo>
                  <a:cubicBezTo>
                    <a:pt x="21579" y="1688"/>
                    <a:pt x="21494" y="2745"/>
                    <a:pt x="21245" y="3222"/>
                  </a:cubicBezTo>
                  <a:lnTo>
                    <a:pt x="21098" y="3494"/>
                  </a:lnTo>
                  <a:cubicBezTo>
                    <a:pt x="21014" y="3646"/>
                    <a:pt x="20907" y="3835"/>
                    <a:pt x="20776" y="4060"/>
                  </a:cubicBezTo>
                  <a:cubicBezTo>
                    <a:pt x="20396" y="4708"/>
                    <a:pt x="19948" y="5429"/>
                    <a:pt x="19430" y="6203"/>
                  </a:cubicBezTo>
                  <a:cubicBezTo>
                    <a:pt x="17957" y="8408"/>
                    <a:pt x="16227" y="10608"/>
                    <a:pt x="14251" y="12661"/>
                  </a:cubicBezTo>
                  <a:cubicBezTo>
                    <a:pt x="10175" y="16894"/>
                    <a:pt x="5599" y="19936"/>
                    <a:pt x="563" y="21279"/>
                  </a:cubicBezTo>
                  <a:cubicBezTo>
                    <a:pt x="276" y="21355"/>
                    <a:pt x="25" y="20646"/>
                    <a:pt x="2" y="19695"/>
                  </a:cubicBezTo>
                  <a:cubicBezTo>
                    <a:pt x="-21" y="18745"/>
                    <a:pt x="193" y="17912"/>
                    <a:pt x="479" y="17836"/>
                  </a:cubicBezTo>
                  <a:cubicBezTo>
                    <a:pt x="5436" y="16514"/>
                    <a:pt x="9936" y="13523"/>
                    <a:pt x="13940" y="9364"/>
                  </a:cubicBezTo>
                  <a:cubicBezTo>
                    <a:pt x="15875" y="7355"/>
                    <a:pt x="17566" y="5203"/>
                    <a:pt x="19002" y="3055"/>
                  </a:cubicBezTo>
                  <a:lnTo>
                    <a:pt x="19480" y="2325"/>
                  </a:lnTo>
                  <a:cubicBezTo>
                    <a:pt x="19707" y="1969"/>
                    <a:pt x="19917" y="1630"/>
                    <a:pt x="20111" y="1307"/>
                  </a:cubicBezTo>
                  <a:lnTo>
                    <a:pt x="20298" y="990"/>
                  </a:lnTo>
                  <a:cubicBezTo>
                    <a:pt x="20513" y="623"/>
                    <a:pt x="20655" y="363"/>
                    <a:pt x="20724" y="232"/>
                  </a:cubicBezTo>
                  <a:close/>
                </a:path>
              </a:pathLst>
            </a:custGeom>
            <a:solidFill>
              <a:srgbClr val="D18682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l" defTabSz="1828800"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78" name="Freeform 117"/>
            <p:cNvSpPr/>
            <p:nvPr/>
          </p:nvSpPr>
          <p:spPr>
            <a:xfrm flipH="1">
              <a:off x="2279189" y="3200535"/>
              <a:ext cx="343243" cy="943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0" h="21275" extrusionOk="0">
                  <a:moveTo>
                    <a:pt x="20604" y="136"/>
                  </a:moveTo>
                  <a:cubicBezTo>
                    <a:pt x="20960" y="-308"/>
                    <a:pt x="21349" y="369"/>
                    <a:pt x="21472" y="1648"/>
                  </a:cubicBezTo>
                  <a:cubicBezTo>
                    <a:pt x="21595" y="2929"/>
                    <a:pt x="21407" y="4327"/>
                    <a:pt x="21051" y="4770"/>
                  </a:cubicBezTo>
                  <a:cubicBezTo>
                    <a:pt x="15403" y="11819"/>
                    <a:pt x="10386" y="16423"/>
                    <a:pt x="6057" y="19059"/>
                  </a:cubicBezTo>
                  <a:cubicBezTo>
                    <a:pt x="4538" y="19985"/>
                    <a:pt x="3212" y="20599"/>
                    <a:pt x="2085" y="20959"/>
                  </a:cubicBezTo>
                  <a:lnTo>
                    <a:pt x="1635" y="21092"/>
                  </a:lnTo>
                  <a:cubicBezTo>
                    <a:pt x="1494" y="21130"/>
                    <a:pt x="1361" y="21162"/>
                    <a:pt x="1236" y="21189"/>
                  </a:cubicBezTo>
                  <a:lnTo>
                    <a:pt x="691" y="21274"/>
                  </a:lnTo>
                  <a:cubicBezTo>
                    <a:pt x="314" y="21292"/>
                    <a:pt x="5" y="20210"/>
                    <a:pt x="0" y="18855"/>
                  </a:cubicBezTo>
                  <a:cubicBezTo>
                    <a:pt x="-5" y="17500"/>
                    <a:pt x="296" y="16388"/>
                    <a:pt x="672" y="16370"/>
                  </a:cubicBezTo>
                  <a:lnTo>
                    <a:pt x="987" y="16326"/>
                  </a:lnTo>
                  <a:lnTo>
                    <a:pt x="1339" y="16249"/>
                  </a:lnTo>
                  <a:cubicBezTo>
                    <a:pt x="1465" y="16219"/>
                    <a:pt x="1601" y="16184"/>
                    <a:pt x="1744" y="16141"/>
                  </a:cubicBezTo>
                  <a:lnTo>
                    <a:pt x="1965" y="16072"/>
                  </a:lnTo>
                  <a:cubicBezTo>
                    <a:pt x="3055" y="15724"/>
                    <a:pt x="4346" y="15126"/>
                    <a:pt x="5830" y="14222"/>
                  </a:cubicBezTo>
                  <a:cubicBezTo>
                    <a:pt x="10084" y="11632"/>
                    <a:pt x="15028" y="7095"/>
                    <a:pt x="20604" y="136"/>
                  </a:cubicBezTo>
                  <a:close/>
                </a:path>
              </a:pathLst>
            </a:custGeom>
            <a:solidFill>
              <a:srgbClr val="D18682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l" defTabSz="1828800"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79" name="Freeform 118"/>
            <p:cNvSpPr/>
            <p:nvPr/>
          </p:nvSpPr>
          <p:spPr>
            <a:xfrm flipH="1">
              <a:off x="799162" y="2700858"/>
              <a:ext cx="1836415" cy="15312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143" h="18867" extrusionOk="0">
                  <a:moveTo>
                    <a:pt x="18613" y="4945"/>
                  </a:moveTo>
                  <a:cubicBezTo>
                    <a:pt x="16214" y="7747"/>
                    <a:pt x="10826" y="14605"/>
                    <a:pt x="7033" y="17734"/>
                  </a:cubicBezTo>
                  <a:cubicBezTo>
                    <a:pt x="7033" y="17734"/>
                    <a:pt x="3012" y="20879"/>
                    <a:pt x="674" y="16690"/>
                  </a:cubicBezTo>
                  <a:cubicBezTo>
                    <a:pt x="-1606" y="12606"/>
                    <a:pt x="2632" y="9630"/>
                    <a:pt x="2632" y="9630"/>
                  </a:cubicBezTo>
                  <a:cubicBezTo>
                    <a:pt x="7314" y="6178"/>
                    <a:pt x="12904" y="2320"/>
                    <a:pt x="15459" y="288"/>
                  </a:cubicBezTo>
                  <a:cubicBezTo>
                    <a:pt x="15459" y="288"/>
                    <a:pt x="16873" y="-721"/>
                    <a:pt x="18300" y="1036"/>
                  </a:cubicBezTo>
                  <a:cubicBezTo>
                    <a:pt x="19994" y="3120"/>
                    <a:pt x="18613" y="4945"/>
                    <a:pt x="18613" y="4945"/>
                  </a:cubicBezTo>
                  <a:close/>
                </a:path>
              </a:pathLst>
            </a:custGeom>
            <a:solidFill>
              <a:srgbClr val="FFC2BD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l" defTabSz="1828800"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80" name="Freeform 119"/>
            <p:cNvSpPr/>
            <p:nvPr/>
          </p:nvSpPr>
          <p:spPr>
            <a:xfrm flipH="1">
              <a:off x="479950" y="2161601"/>
              <a:ext cx="728753" cy="9892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256" h="17050" extrusionOk="0">
                  <a:moveTo>
                    <a:pt x="1276" y="15945"/>
                  </a:moveTo>
                  <a:cubicBezTo>
                    <a:pt x="1276" y="15945"/>
                    <a:pt x="-1211" y="13399"/>
                    <a:pt x="760" y="9041"/>
                  </a:cubicBezTo>
                  <a:cubicBezTo>
                    <a:pt x="2282" y="5672"/>
                    <a:pt x="1441" y="5067"/>
                    <a:pt x="1782" y="3125"/>
                  </a:cubicBezTo>
                  <a:cubicBezTo>
                    <a:pt x="2124" y="1184"/>
                    <a:pt x="4032" y="3067"/>
                    <a:pt x="4296" y="6719"/>
                  </a:cubicBezTo>
                  <a:cubicBezTo>
                    <a:pt x="4253" y="9381"/>
                    <a:pt x="10658" y="4048"/>
                    <a:pt x="11871" y="669"/>
                  </a:cubicBezTo>
                  <a:cubicBezTo>
                    <a:pt x="13049" y="-2612"/>
                    <a:pt x="20389" y="6833"/>
                    <a:pt x="8857" y="14975"/>
                  </a:cubicBezTo>
                  <a:cubicBezTo>
                    <a:pt x="3175" y="18988"/>
                    <a:pt x="1276" y="15945"/>
                    <a:pt x="1276" y="15945"/>
                  </a:cubicBezTo>
                  <a:close/>
                </a:path>
              </a:pathLst>
            </a:custGeom>
            <a:solidFill>
              <a:srgbClr val="FFC2BD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l" defTabSz="1828800"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81" name="Freeform 120"/>
            <p:cNvSpPr/>
            <p:nvPr/>
          </p:nvSpPr>
          <p:spPr>
            <a:xfrm flipH="1">
              <a:off x="511610" y="2377688"/>
              <a:ext cx="452192" cy="6025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2" h="21488" extrusionOk="0">
                  <a:moveTo>
                    <a:pt x="19127" y="917"/>
                  </a:moveTo>
                  <a:cubicBezTo>
                    <a:pt x="19683" y="177"/>
                    <a:pt x="20347" y="-70"/>
                    <a:pt x="20925" y="17"/>
                  </a:cubicBezTo>
                  <a:lnTo>
                    <a:pt x="21003" y="31"/>
                  </a:lnTo>
                  <a:cubicBezTo>
                    <a:pt x="21014" y="33"/>
                    <a:pt x="21025" y="36"/>
                    <a:pt x="21032" y="38"/>
                  </a:cubicBezTo>
                  <a:cubicBezTo>
                    <a:pt x="21255" y="100"/>
                    <a:pt x="21366" y="284"/>
                    <a:pt x="21284" y="452"/>
                  </a:cubicBezTo>
                  <a:cubicBezTo>
                    <a:pt x="21214" y="602"/>
                    <a:pt x="21006" y="687"/>
                    <a:pt x="20806" y="658"/>
                  </a:cubicBezTo>
                  <a:lnTo>
                    <a:pt x="20762" y="649"/>
                  </a:lnTo>
                  <a:cubicBezTo>
                    <a:pt x="20710" y="641"/>
                    <a:pt x="20628" y="647"/>
                    <a:pt x="20521" y="688"/>
                  </a:cubicBezTo>
                  <a:cubicBezTo>
                    <a:pt x="20317" y="764"/>
                    <a:pt x="20095" y="935"/>
                    <a:pt x="19869" y="1235"/>
                  </a:cubicBezTo>
                  <a:cubicBezTo>
                    <a:pt x="19550" y="1662"/>
                    <a:pt x="19268" y="2295"/>
                    <a:pt x="19050" y="3163"/>
                  </a:cubicBezTo>
                  <a:lnTo>
                    <a:pt x="19005" y="3353"/>
                  </a:lnTo>
                  <a:cubicBezTo>
                    <a:pt x="17986" y="7687"/>
                    <a:pt x="13846" y="10974"/>
                    <a:pt x="6219" y="13906"/>
                  </a:cubicBezTo>
                  <a:cubicBezTo>
                    <a:pt x="4358" y="14622"/>
                    <a:pt x="3020" y="15481"/>
                    <a:pt x="2142" y="16450"/>
                  </a:cubicBezTo>
                  <a:cubicBezTo>
                    <a:pt x="870" y="17849"/>
                    <a:pt x="644" y="19328"/>
                    <a:pt x="1011" y="20653"/>
                  </a:cubicBezTo>
                  <a:cubicBezTo>
                    <a:pt x="1067" y="20850"/>
                    <a:pt x="1119" y="20988"/>
                    <a:pt x="1152" y="21055"/>
                  </a:cubicBezTo>
                  <a:cubicBezTo>
                    <a:pt x="1234" y="21223"/>
                    <a:pt x="1119" y="21408"/>
                    <a:pt x="900" y="21469"/>
                  </a:cubicBezTo>
                  <a:cubicBezTo>
                    <a:pt x="678" y="21530"/>
                    <a:pt x="433" y="21444"/>
                    <a:pt x="352" y="21277"/>
                  </a:cubicBezTo>
                  <a:lnTo>
                    <a:pt x="307" y="21178"/>
                  </a:lnTo>
                  <a:cubicBezTo>
                    <a:pt x="270" y="21081"/>
                    <a:pt x="222" y="20949"/>
                    <a:pt x="177" y="20785"/>
                  </a:cubicBezTo>
                  <a:cubicBezTo>
                    <a:pt x="-234" y="19302"/>
                    <a:pt x="22" y="17648"/>
                    <a:pt x="1438" y="16086"/>
                  </a:cubicBezTo>
                  <a:cubicBezTo>
                    <a:pt x="2401" y="15025"/>
                    <a:pt x="3847" y="14095"/>
                    <a:pt x="5833" y="13332"/>
                  </a:cubicBezTo>
                  <a:cubicBezTo>
                    <a:pt x="13123" y="10529"/>
                    <a:pt x="17074" y="7441"/>
                    <a:pt x="18116" y="3438"/>
                  </a:cubicBezTo>
                  <a:lnTo>
                    <a:pt x="18164" y="3240"/>
                  </a:lnTo>
                  <a:cubicBezTo>
                    <a:pt x="18408" y="2208"/>
                    <a:pt x="18734" y="1445"/>
                    <a:pt x="19127" y="917"/>
                  </a:cubicBezTo>
                  <a:close/>
                </a:path>
              </a:pathLst>
            </a:custGeom>
            <a:solidFill>
              <a:srgbClr val="D18682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l" defTabSz="1828800"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82" name="Freeform 121"/>
            <p:cNvSpPr/>
            <p:nvPr/>
          </p:nvSpPr>
          <p:spPr>
            <a:xfrm flipH="1">
              <a:off x="518917" y="2281623"/>
              <a:ext cx="219840" cy="3230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0" h="21056" extrusionOk="0">
                  <a:moveTo>
                    <a:pt x="15564" y="1503"/>
                  </a:moveTo>
                  <a:cubicBezTo>
                    <a:pt x="17457" y="-22"/>
                    <a:pt x="19648" y="-482"/>
                    <a:pt x="21173" y="569"/>
                  </a:cubicBezTo>
                  <a:cubicBezTo>
                    <a:pt x="21510" y="803"/>
                    <a:pt x="21502" y="1176"/>
                    <a:pt x="21150" y="1402"/>
                  </a:cubicBezTo>
                  <a:cubicBezTo>
                    <a:pt x="20797" y="1629"/>
                    <a:pt x="20246" y="1623"/>
                    <a:pt x="19909" y="1389"/>
                  </a:cubicBezTo>
                  <a:cubicBezTo>
                    <a:pt x="19303" y="972"/>
                    <a:pt x="18238" y="1196"/>
                    <a:pt x="16920" y="2256"/>
                  </a:cubicBezTo>
                  <a:cubicBezTo>
                    <a:pt x="15288" y="3571"/>
                    <a:pt x="13832" y="5804"/>
                    <a:pt x="12944" y="8580"/>
                  </a:cubicBezTo>
                  <a:cubicBezTo>
                    <a:pt x="12154" y="11066"/>
                    <a:pt x="10170" y="13665"/>
                    <a:pt x="7373" y="16271"/>
                  </a:cubicBezTo>
                  <a:cubicBezTo>
                    <a:pt x="6093" y="17469"/>
                    <a:pt x="4714" y="18590"/>
                    <a:pt x="3335" y="19603"/>
                  </a:cubicBezTo>
                  <a:cubicBezTo>
                    <a:pt x="2975" y="19870"/>
                    <a:pt x="2638" y="20114"/>
                    <a:pt x="2316" y="20336"/>
                  </a:cubicBezTo>
                  <a:lnTo>
                    <a:pt x="1749" y="20724"/>
                  </a:lnTo>
                  <a:cubicBezTo>
                    <a:pt x="1634" y="20800"/>
                    <a:pt x="1550" y="20856"/>
                    <a:pt x="1488" y="20893"/>
                  </a:cubicBezTo>
                  <a:cubicBezTo>
                    <a:pt x="1136" y="21118"/>
                    <a:pt x="577" y="21109"/>
                    <a:pt x="247" y="20874"/>
                  </a:cubicBezTo>
                  <a:cubicBezTo>
                    <a:pt x="-90" y="20639"/>
                    <a:pt x="-82" y="20266"/>
                    <a:pt x="270" y="20041"/>
                  </a:cubicBezTo>
                  <a:lnTo>
                    <a:pt x="753" y="19724"/>
                  </a:lnTo>
                  <a:cubicBezTo>
                    <a:pt x="1136" y="19460"/>
                    <a:pt x="1573" y="19155"/>
                    <a:pt x="2032" y="18811"/>
                  </a:cubicBezTo>
                  <a:cubicBezTo>
                    <a:pt x="3366" y="17829"/>
                    <a:pt x="4699" y="16743"/>
                    <a:pt x="5948" y="15584"/>
                  </a:cubicBezTo>
                  <a:cubicBezTo>
                    <a:pt x="8614" y="13099"/>
                    <a:pt x="10484" y="10635"/>
                    <a:pt x="11220" y="8333"/>
                  </a:cubicBezTo>
                  <a:cubicBezTo>
                    <a:pt x="12162" y="5385"/>
                    <a:pt x="13733" y="2979"/>
                    <a:pt x="15564" y="1503"/>
                  </a:cubicBezTo>
                  <a:close/>
                </a:path>
              </a:pathLst>
            </a:custGeom>
            <a:solidFill>
              <a:srgbClr val="D18682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l" defTabSz="1828800"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83" name="Freeform 122"/>
            <p:cNvSpPr/>
            <p:nvPr/>
          </p:nvSpPr>
          <p:spPr>
            <a:xfrm flipH="1">
              <a:off x="565742" y="2213619"/>
              <a:ext cx="221637" cy="3271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8" h="21079" extrusionOk="0">
                  <a:moveTo>
                    <a:pt x="20057" y="1182"/>
                  </a:moveTo>
                  <a:lnTo>
                    <a:pt x="20087" y="1196"/>
                  </a:lnTo>
                  <a:lnTo>
                    <a:pt x="20004" y="1182"/>
                  </a:lnTo>
                  <a:cubicBezTo>
                    <a:pt x="19655" y="1142"/>
                    <a:pt x="19132" y="1264"/>
                    <a:pt x="18389" y="1764"/>
                  </a:cubicBezTo>
                  <a:cubicBezTo>
                    <a:pt x="17024" y="2674"/>
                    <a:pt x="15576" y="4505"/>
                    <a:pt x="14128" y="7460"/>
                  </a:cubicBezTo>
                  <a:lnTo>
                    <a:pt x="13954" y="7820"/>
                  </a:lnTo>
                  <a:cubicBezTo>
                    <a:pt x="12688" y="10490"/>
                    <a:pt x="10906" y="12946"/>
                    <a:pt x="8745" y="15179"/>
                  </a:cubicBezTo>
                  <a:cubicBezTo>
                    <a:pt x="7153" y="16823"/>
                    <a:pt x="5447" y="18252"/>
                    <a:pt x="3734" y="19462"/>
                  </a:cubicBezTo>
                  <a:cubicBezTo>
                    <a:pt x="3256" y="19802"/>
                    <a:pt x="2801" y="20105"/>
                    <a:pt x="2384" y="20371"/>
                  </a:cubicBezTo>
                  <a:lnTo>
                    <a:pt x="1800" y="20731"/>
                  </a:lnTo>
                  <a:cubicBezTo>
                    <a:pt x="1634" y="20830"/>
                    <a:pt x="1505" y="20902"/>
                    <a:pt x="1421" y="20948"/>
                  </a:cubicBezTo>
                  <a:cubicBezTo>
                    <a:pt x="1050" y="21151"/>
                    <a:pt x="504" y="21114"/>
                    <a:pt x="193" y="20865"/>
                  </a:cubicBezTo>
                  <a:cubicBezTo>
                    <a:pt x="-110" y="20615"/>
                    <a:pt x="-49" y="20248"/>
                    <a:pt x="322" y="20045"/>
                  </a:cubicBezTo>
                  <a:lnTo>
                    <a:pt x="542" y="19920"/>
                  </a:lnTo>
                  <a:cubicBezTo>
                    <a:pt x="633" y="19863"/>
                    <a:pt x="754" y="19792"/>
                    <a:pt x="898" y="19706"/>
                  </a:cubicBezTo>
                  <a:cubicBezTo>
                    <a:pt x="1368" y="19415"/>
                    <a:pt x="1899" y="19066"/>
                    <a:pt x="2468" y="18662"/>
                  </a:cubicBezTo>
                  <a:cubicBezTo>
                    <a:pt x="4113" y="17502"/>
                    <a:pt x="5751" y="16128"/>
                    <a:pt x="7282" y="14546"/>
                  </a:cubicBezTo>
                  <a:cubicBezTo>
                    <a:pt x="9367" y="12397"/>
                    <a:pt x="11080" y="10035"/>
                    <a:pt x="12294" y="7468"/>
                  </a:cubicBezTo>
                  <a:cubicBezTo>
                    <a:pt x="15121" y="1506"/>
                    <a:pt x="18056" y="-449"/>
                    <a:pt x="20610" y="84"/>
                  </a:cubicBezTo>
                  <a:cubicBezTo>
                    <a:pt x="20747" y="114"/>
                    <a:pt x="20861" y="148"/>
                    <a:pt x="20944" y="180"/>
                  </a:cubicBezTo>
                  <a:cubicBezTo>
                    <a:pt x="21353" y="344"/>
                    <a:pt x="21490" y="701"/>
                    <a:pt x="21247" y="978"/>
                  </a:cubicBezTo>
                  <a:cubicBezTo>
                    <a:pt x="21005" y="1255"/>
                    <a:pt x="20466" y="1346"/>
                    <a:pt x="20057" y="1182"/>
                  </a:cubicBezTo>
                  <a:close/>
                </a:path>
              </a:pathLst>
            </a:custGeom>
            <a:solidFill>
              <a:srgbClr val="D18682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l" defTabSz="1828800"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84" name="Freeform 123"/>
            <p:cNvSpPr/>
            <p:nvPr/>
          </p:nvSpPr>
          <p:spPr>
            <a:xfrm flipH="1">
              <a:off x="4101168" y="2141540"/>
              <a:ext cx="37949" cy="105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596" h="21239" extrusionOk="0">
                  <a:moveTo>
                    <a:pt x="1315" y="541"/>
                  </a:moveTo>
                  <a:cubicBezTo>
                    <a:pt x="3073" y="-180"/>
                    <a:pt x="5920" y="-180"/>
                    <a:pt x="7678" y="541"/>
                  </a:cubicBezTo>
                  <a:cubicBezTo>
                    <a:pt x="9104" y="1128"/>
                    <a:pt x="11104" y="2135"/>
                    <a:pt x="13093" y="3497"/>
                  </a:cubicBezTo>
                  <a:cubicBezTo>
                    <a:pt x="21162" y="9031"/>
                    <a:pt x="21162" y="15150"/>
                    <a:pt x="7678" y="20697"/>
                  </a:cubicBezTo>
                  <a:cubicBezTo>
                    <a:pt x="5920" y="21420"/>
                    <a:pt x="3073" y="21420"/>
                    <a:pt x="1315" y="20697"/>
                  </a:cubicBezTo>
                  <a:cubicBezTo>
                    <a:pt x="-438" y="19976"/>
                    <a:pt x="-438" y="18804"/>
                    <a:pt x="1315" y="18081"/>
                  </a:cubicBezTo>
                  <a:cubicBezTo>
                    <a:pt x="11517" y="13886"/>
                    <a:pt x="11517" y="9610"/>
                    <a:pt x="5378" y="5401"/>
                  </a:cubicBezTo>
                  <a:cubicBezTo>
                    <a:pt x="3813" y="4327"/>
                    <a:pt x="2260" y="3547"/>
                    <a:pt x="1315" y="3159"/>
                  </a:cubicBezTo>
                  <a:cubicBezTo>
                    <a:pt x="-438" y="2436"/>
                    <a:pt x="-438" y="1264"/>
                    <a:pt x="1315" y="541"/>
                  </a:cubicBezTo>
                  <a:close/>
                </a:path>
              </a:pathLst>
            </a:custGeom>
            <a:solidFill>
              <a:srgbClr val="D18682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l" defTabSz="1828800"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85" name="Freeform 57"/>
            <p:cNvSpPr/>
            <p:nvPr/>
          </p:nvSpPr>
          <p:spPr>
            <a:xfrm>
              <a:off x="5711426" y="3062619"/>
              <a:ext cx="615272" cy="215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4" h="21599" extrusionOk="0">
                  <a:moveTo>
                    <a:pt x="436" y="0"/>
                  </a:moveTo>
                  <a:cubicBezTo>
                    <a:pt x="328" y="-1"/>
                    <a:pt x="221" y="12"/>
                    <a:pt x="136" y="36"/>
                  </a:cubicBezTo>
                  <a:cubicBezTo>
                    <a:pt x="-27" y="81"/>
                    <a:pt x="-48" y="153"/>
                    <a:pt x="95" y="203"/>
                  </a:cubicBezTo>
                  <a:lnTo>
                    <a:pt x="122" y="211"/>
                  </a:lnTo>
                  <a:cubicBezTo>
                    <a:pt x="131" y="213"/>
                    <a:pt x="150" y="218"/>
                    <a:pt x="177" y="227"/>
                  </a:cubicBezTo>
                  <a:lnTo>
                    <a:pt x="273" y="259"/>
                  </a:lnTo>
                  <a:lnTo>
                    <a:pt x="341" y="279"/>
                  </a:lnTo>
                  <a:cubicBezTo>
                    <a:pt x="524" y="338"/>
                    <a:pt x="729" y="410"/>
                    <a:pt x="969" y="494"/>
                  </a:cubicBezTo>
                  <a:cubicBezTo>
                    <a:pt x="1657" y="735"/>
                    <a:pt x="2434" y="1024"/>
                    <a:pt x="3262" y="1363"/>
                  </a:cubicBezTo>
                  <a:cubicBezTo>
                    <a:pt x="5632" y="2332"/>
                    <a:pt x="7997" y="3496"/>
                    <a:pt x="10211" y="4862"/>
                  </a:cubicBezTo>
                  <a:cubicBezTo>
                    <a:pt x="13898" y="7137"/>
                    <a:pt x="16771" y="9731"/>
                    <a:pt x="18511" y="12647"/>
                  </a:cubicBezTo>
                  <a:cubicBezTo>
                    <a:pt x="20169" y="15426"/>
                    <a:pt x="20707" y="18415"/>
                    <a:pt x="20040" y="21599"/>
                  </a:cubicBezTo>
                  <a:lnTo>
                    <a:pt x="20886" y="21599"/>
                  </a:lnTo>
                  <a:cubicBezTo>
                    <a:pt x="21552" y="18402"/>
                    <a:pt x="21011" y="15401"/>
                    <a:pt x="19344" y="12607"/>
                  </a:cubicBezTo>
                  <a:cubicBezTo>
                    <a:pt x="17590" y="9668"/>
                    <a:pt x="14708" y="7053"/>
                    <a:pt x="10989" y="4759"/>
                  </a:cubicBezTo>
                  <a:cubicBezTo>
                    <a:pt x="8753" y="3379"/>
                    <a:pt x="6343" y="2200"/>
                    <a:pt x="3945" y="1219"/>
                  </a:cubicBezTo>
                  <a:lnTo>
                    <a:pt x="3767" y="1144"/>
                  </a:lnTo>
                  <a:cubicBezTo>
                    <a:pt x="3028" y="845"/>
                    <a:pt x="2335" y="584"/>
                    <a:pt x="1706" y="362"/>
                  </a:cubicBezTo>
                  <a:lnTo>
                    <a:pt x="1624" y="334"/>
                  </a:lnTo>
                  <a:cubicBezTo>
                    <a:pt x="1398" y="256"/>
                    <a:pt x="1202" y="186"/>
                    <a:pt x="1023" y="127"/>
                  </a:cubicBezTo>
                  <a:lnTo>
                    <a:pt x="969" y="111"/>
                  </a:lnTo>
                  <a:cubicBezTo>
                    <a:pt x="913" y="93"/>
                    <a:pt x="863" y="77"/>
                    <a:pt x="819" y="63"/>
                  </a:cubicBezTo>
                  <a:lnTo>
                    <a:pt x="737" y="36"/>
                  </a:lnTo>
                  <a:cubicBezTo>
                    <a:pt x="655" y="11"/>
                    <a:pt x="545" y="0"/>
                    <a:pt x="436" y="0"/>
                  </a:cubicBezTo>
                  <a:close/>
                </a:path>
              </a:pathLst>
            </a:custGeom>
            <a:solidFill>
              <a:srgbClr val="253369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l" defTabSz="1828800"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86" name="Freeform 56"/>
            <p:cNvSpPr/>
            <p:nvPr/>
          </p:nvSpPr>
          <p:spPr>
            <a:xfrm>
              <a:off x="5908943" y="4603563"/>
              <a:ext cx="323181" cy="6097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5" h="21588" extrusionOk="0">
                  <a:moveTo>
                    <a:pt x="958" y="4"/>
                  </a:moveTo>
                  <a:cubicBezTo>
                    <a:pt x="750" y="-12"/>
                    <a:pt x="507" y="16"/>
                    <a:pt x="325" y="88"/>
                  </a:cubicBezTo>
                  <a:cubicBezTo>
                    <a:pt x="-39" y="233"/>
                    <a:pt x="-105" y="499"/>
                    <a:pt x="167" y="693"/>
                  </a:cubicBezTo>
                  <a:cubicBezTo>
                    <a:pt x="3162" y="2828"/>
                    <a:pt x="5940" y="5130"/>
                    <a:pt x="8481" y="7564"/>
                  </a:cubicBezTo>
                  <a:cubicBezTo>
                    <a:pt x="13156" y="12040"/>
                    <a:pt x="16852" y="16794"/>
                    <a:pt x="19779" y="21588"/>
                  </a:cubicBezTo>
                  <a:lnTo>
                    <a:pt x="21495" y="21588"/>
                  </a:lnTo>
                  <a:cubicBezTo>
                    <a:pt x="18514" y="16653"/>
                    <a:pt x="14725" y="11756"/>
                    <a:pt x="9907" y="7143"/>
                  </a:cubicBezTo>
                  <a:cubicBezTo>
                    <a:pt x="7331" y="4676"/>
                    <a:pt x="4527" y="2341"/>
                    <a:pt x="1486" y="173"/>
                  </a:cubicBezTo>
                  <a:cubicBezTo>
                    <a:pt x="1351" y="76"/>
                    <a:pt x="1167" y="20"/>
                    <a:pt x="958" y="4"/>
                  </a:cubicBezTo>
                  <a:close/>
                </a:path>
              </a:pathLst>
            </a:custGeom>
            <a:solidFill>
              <a:srgbClr val="253369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l" defTabSz="1828800"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87" name="Freeform 58"/>
            <p:cNvSpPr/>
            <p:nvPr/>
          </p:nvSpPr>
          <p:spPr>
            <a:xfrm>
              <a:off x="6373807" y="3797310"/>
              <a:ext cx="417665" cy="14159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7" h="21593" extrusionOk="0">
                  <a:moveTo>
                    <a:pt x="20702" y="5"/>
                  </a:moveTo>
                  <a:cubicBezTo>
                    <a:pt x="20544" y="16"/>
                    <a:pt x="20405" y="45"/>
                    <a:pt x="20314" y="89"/>
                  </a:cubicBezTo>
                  <a:lnTo>
                    <a:pt x="20253" y="126"/>
                  </a:lnTo>
                  <a:cubicBezTo>
                    <a:pt x="20202" y="151"/>
                    <a:pt x="20137" y="181"/>
                    <a:pt x="20069" y="216"/>
                  </a:cubicBezTo>
                  <a:lnTo>
                    <a:pt x="19967" y="265"/>
                  </a:lnTo>
                  <a:cubicBezTo>
                    <a:pt x="19796" y="354"/>
                    <a:pt x="19606" y="458"/>
                    <a:pt x="19394" y="573"/>
                  </a:cubicBezTo>
                  <a:lnTo>
                    <a:pt x="19231" y="670"/>
                  </a:lnTo>
                  <a:cubicBezTo>
                    <a:pt x="18583" y="1027"/>
                    <a:pt x="17863" y="1437"/>
                    <a:pt x="17106" y="1905"/>
                  </a:cubicBezTo>
                  <a:lnTo>
                    <a:pt x="17003" y="1971"/>
                  </a:lnTo>
                  <a:cubicBezTo>
                    <a:pt x="14532" y="3505"/>
                    <a:pt x="12074" y="5296"/>
                    <a:pt x="9769" y="7334"/>
                  </a:cubicBezTo>
                  <a:cubicBezTo>
                    <a:pt x="4876" y="11660"/>
                    <a:pt x="1442" y="16433"/>
                    <a:pt x="0" y="21593"/>
                  </a:cubicBezTo>
                  <a:lnTo>
                    <a:pt x="1267" y="21593"/>
                  </a:lnTo>
                  <a:cubicBezTo>
                    <a:pt x="2704" y="16475"/>
                    <a:pt x="6122" y="11745"/>
                    <a:pt x="10975" y="7455"/>
                  </a:cubicBezTo>
                  <a:cubicBezTo>
                    <a:pt x="13221" y="5469"/>
                    <a:pt x="15620" y="3715"/>
                    <a:pt x="18025" y="2214"/>
                  </a:cubicBezTo>
                  <a:lnTo>
                    <a:pt x="18148" y="2135"/>
                  </a:lnTo>
                  <a:cubicBezTo>
                    <a:pt x="18970" y="1625"/>
                    <a:pt x="19747" y="1176"/>
                    <a:pt x="20437" y="797"/>
                  </a:cubicBezTo>
                  <a:lnTo>
                    <a:pt x="20641" y="688"/>
                  </a:lnTo>
                  <a:cubicBezTo>
                    <a:pt x="20841" y="581"/>
                    <a:pt x="21014" y="485"/>
                    <a:pt x="21172" y="404"/>
                  </a:cubicBezTo>
                  <a:lnTo>
                    <a:pt x="21254" y="362"/>
                  </a:lnTo>
                  <a:lnTo>
                    <a:pt x="21418" y="289"/>
                  </a:lnTo>
                  <a:cubicBezTo>
                    <a:pt x="21600" y="200"/>
                    <a:pt x="21493" y="83"/>
                    <a:pt x="21193" y="29"/>
                  </a:cubicBezTo>
                  <a:cubicBezTo>
                    <a:pt x="21042" y="2"/>
                    <a:pt x="20861" y="-7"/>
                    <a:pt x="20702" y="5"/>
                  </a:cubicBezTo>
                  <a:close/>
                </a:path>
              </a:pathLst>
            </a:custGeom>
            <a:solidFill>
              <a:srgbClr val="253369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l" defTabSz="1828800"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88" name="Freeform 55"/>
            <p:cNvSpPr/>
            <p:nvPr/>
          </p:nvSpPr>
          <p:spPr>
            <a:xfrm>
              <a:off x="6544860" y="4518356"/>
              <a:ext cx="324312" cy="6949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2" h="21598" extrusionOk="0">
                  <a:moveTo>
                    <a:pt x="20656" y="0"/>
                  </a:moveTo>
                  <a:cubicBezTo>
                    <a:pt x="20446" y="3"/>
                    <a:pt x="20234" y="47"/>
                    <a:pt x="20077" y="124"/>
                  </a:cubicBezTo>
                  <a:lnTo>
                    <a:pt x="19946" y="198"/>
                  </a:lnTo>
                  <a:lnTo>
                    <a:pt x="19814" y="259"/>
                  </a:lnTo>
                  <a:cubicBezTo>
                    <a:pt x="19607" y="367"/>
                    <a:pt x="19372" y="492"/>
                    <a:pt x="19104" y="642"/>
                  </a:cubicBezTo>
                  <a:cubicBezTo>
                    <a:pt x="18342" y="1068"/>
                    <a:pt x="17515" y="1580"/>
                    <a:pt x="16604" y="2171"/>
                  </a:cubicBezTo>
                  <a:cubicBezTo>
                    <a:pt x="14008" y="3856"/>
                    <a:pt x="11393" y="5870"/>
                    <a:pt x="8973" y="8203"/>
                  </a:cubicBezTo>
                  <a:cubicBezTo>
                    <a:pt x="4826" y="12201"/>
                    <a:pt x="1854" y="16704"/>
                    <a:pt x="0" y="21598"/>
                  </a:cubicBezTo>
                  <a:lnTo>
                    <a:pt x="1658" y="21598"/>
                  </a:lnTo>
                  <a:cubicBezTo>
                    <a:pt x="3492" y="16826"/>
                    <a:pt x="6401" y="12436"/>
                    <a:pt x="10447" y="8536"/>
                  </a:cubicBezTo>
                  <a:cubicBezTo>
                    <a:pt x="12823" y="6244"/>
                    <a:pt x="15377" y="4278"/>
                    <a:pt x="17920" y="2628"/>
                  </a:cubicBezTo>
                  <a:cubicBezTo>
                    <a:pt x="18755" y="2085"/>
                    <a:pt x="19532" y="1606"/>
                    <a:pt x="20235" y="1209"/>
                  </a:cubicBezTo>
                  <a:lnTo>
                    <a:pt x="20367" y="1135"/>
                  </a:lnTo>
                  <a:cubicBezTo>
                    <a:pt x="20566" y="1023"/>
                    <a:pt x="20757" y="926"/>
                    <a:pt x="20919" y="839"/>
                  </a:cubicBezTo>
                  <a:lnTo>
                    <a:pt x="21130" y="740"/>
                  </a:lnTo>
                  <a:cubicBezTo>
                    <a:pt x="21206" y="701"/>
                    <a:pt x="21259" y="668"/>
                    <a:pt x="21288" y="654"/>
                  </a:cubicBezTo>
                  <a:cubicBezTo>
                    <a:pt x="21600" y="501"/>
                    <a:pt x="21562" y="258"/>
                    <a:pt x="21235" y="111"/>
                  </a:cubicBezTo>
                  <a:cubicBezTo>
                    <a:pt x="21071" y="38"/>
                    <a:pt x="20866" y="-2"/>
                    <a:pt x="20656" y="0"/>
                  </a:cubicBezTo>
                  <a:close/>
                </a:path>
              </a:pathLst>
            </a:custGeom>
            <a:solidFill>
              <a:srgbClr val="253369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l" defTabSz="1828800"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sp>
        <p:nvSpPr>
          <p:cNvPr id="490" name="시간별 판매 분석…"/>
          <p:cNvSpPr txBox="1"/>
          <p:nvPr/>
        </p:nvSpPr>
        <p:spPr>
          <a:xfrm>
            <a:off x="18700537" y="7959108"/>
            <a:ext cx="2753930" cy="2591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914400">
              <a:lnSpc>
                <a:spcPct val="120000"/>
              </a:lnSpc>
              <a:spcBef>
                <a:spcPts val="1000"/>
              </a:spcBef>
              <a:defRPr sz="2200">
                <a:solidFill>
                  <a:srgbClr val="26316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1"/>
              <a:t>시간별 판매 분석</a:t>
            </a:r>
          </a:p>
          <a:p>
            <a:pPr defTabSz="914400">
              <a:lnSpc>
                <a:spcPct val="120000"/>
              </a:lnSpc>
              <a:spcBef>
                <a:spcPts val="1000"/>
              </a:spcBef>
              <a:defRPr sz="2200">
                <a:solidFill>
                  <a:srgbClr val="26316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b="1"/>
          </a:p>
          <a:p>
            <a:pPr defTabSz="914400">
              <a:lnSpc>
                <a:spcPct val="120000"/>
              </a:lnSpc>
              <a:spcBef>
                <a:spcPts val="1000"/>
              </a:spcBef>
              <a:defRPr sz="2200">
                <a:solidFill>
                  <a:srgbClr val="26316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1"/>
              <a:t>물품별 판매 분석물</a:t>
            </a:r>
          </a:p>
          <a:p>
            <a:pPr defTabSz="914400">
              <a:lnSpc>
                <a:spcPct val="120000"/>
              </a:lnSpc>
              <a:spcBef>
                <a:spcPts val="1000"/>
              </a:spcBef>
              <a:defRPr sz="2200">
                <a:solidFill>
                  <a:srgbClr val="26316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b="1"/>
          </a:p>
          <a:p>
            <a:pPr defTabSz="914400">
              <a:lnSpc>
                <a:spcPct val="120000"/>
              </a:lnSpc>
              <a:spcBef>
                <a:spcPts val="1000"/>
              </a:spcBef>
              <a:defRPr sz="2200">
                <a:solidFill>
                  <a:srgbClr val="26316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1"/>
              <a:t>품별 구매자 분석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Прямоугольник 17"/>
          <p:cNvSpPr/>
          <p:nvPr/>
        </p:nvSpPr>
        <p:spPr>
          <a:xfrm>
            <a:off x="1061882" y="1448245"/>
            <a:ext cx="22260236" cy="11582401"/>
          </a:xfrm>
          <a:prstGeom prst="rect">
            <a:avLst/>
          </a:prstGeom>
          <a:solidFill>
            <a:srgbClr val="F7FAF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93" name="Employment-As-a-Service"/>
          <p:cNvSpPr txBox="1"/>
          <p:nvPr/>
        </p:nvSpPr>
        <p:spPr>
          <a:xfrm>
            <a:off x="4951710" y="281022"/>
            <a:ext cx="14480580" cy="1310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914400">
              <a:lnSpc>
                <a:spcPct val="90000"/>
              </a:lnSpc>
              <a:defRPr sz="8000" b="1">
                <a:solidFill>
                  <a:srgbClr val="26316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데이터베이스설계</a:t>
            </a:r>
          </a:p>
        </p:txBody>
      </p:sp>
      <p:sp>
        <p:nvSpPr>
          <p:cNvPr id="494" name="직사각형"/>
          <p:cNvSpPr/>
          <p:nvPr/>
        </p:nvSpPr>
        <p:spPr>
          <a:xfrm rot="21300000">
            <a:off x="2606335" y="2293258"/>
            <a:ext cx="13162342" cy="8787987"/>
          </a:xfrm>
          <a:prstGeom prst="roundRect">
            <a:avLst>
              <a:gd name="adj" fmla="val 0"/>
            </a:avLst>
          </a:prstGeom>
          <a:solidFill>
            <a:srgbClr val="3A81E5">
              <a:alpha val="1174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pic>
        <p:nvPicPr>
          <p:cNvPr id="495" name="Square block.png" descr="Square block.png"/>
          <p:cNvPicPr>
            <a:picLocks noChangeAspect="1"/>
          </p:cNvPicPr>
          <p:nvPr/>
        </p:nvPicPr>
        <p:blipFill>
          <a:blip r:embed="rId2">
            <a:alphaModFix amt="25000"/>
          </a:blip>
          <a:stretch>
            <a:fillRect/>
          </a:stretch>
        </p:blipFill>
        <p:spPr>
          <a:xfrm rot="14320596">
            <a:off x="20878660" y="1840229"/>
            <a:ext cx="1097281" cy="1097281"/>
          </a:xfrm>
          <a:prstGeom prst="rect">
            <a:avLst/>
          </a:prstGeom>
          <a:ln w="12700">
            <a:miter lim="400000"/>
          </a:ln>
        </p:spPr>
      </p:pic>
      <p:pic>
        <p:nvPicPr>
          <p:cNvPr id="496" name="Piont erection.png" descr="Piont erection.png"/>
          <p:cNvPicPr>
            <a:picLocks noChangeAspect="1"/>
          </p:cNvPicPr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1780802" y="10978202"/>
            <a:ext cx="1110592" cy="1110592"/>
          </a:xfrm>
          <a:prstGeom prst="rect">
            <a:avLst/>
          </a:prstGeom>
          <a:ln w="12700">
            <a:miter lim="400000"/>
          </a:ln>
        </p:spPr>
      </p:pic>
      <p:sp>
        <p:nvSpPr>
          <p:cNvPr id="497" name="슬라이드 번호"/>
          <p:cNvSpPr txBox="1">
            <a:spLocks noGrp="1"/>
          </p:cNvSpPr>
          <p:nvPr>
            <p:ph type="sldNum" sz="quarter" idx="4294967295"/>
          </p:nvPr>
        </p:nvSpPr>
        <p:spPr>
          <a:xfrm>
            <a:off x="22640179" y="13033914"/>
            <a:ext cx="744358" cy="3327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tIns="45719" rIns="45719" bIns="45719" anchor="t"/>
          <a:lstStyle>
            <a:lvl1pPr algn="r" defTabSz="914400">
              <a:lnSpc>
                <a:spcPct val="120000"/>
              </a:lnSpc>
              <a:spcBef>
                <a:spcPts val="1000"/>
              </a:spcBef>
              <a:defRPr sz="1600">
                <a:solidFill>
                  <a:srgbClr val="26316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fld id="{86CB4B4D-7CA3-9044-876B-883B54F8677D}" type="slidenum">
              <a:t>6</a:t>
            </a:fld>
            <a:endParaRPr/>
          </a:p>
        </p:txBody>
      </p:sp>
      <p:pic>
        <p:nvPicPr>
          <p:cNvPr id="498" name="KakaoTalk_Photo_2022-08-04-10-17-37.png" descr="KakaoTalk_Photo_2022-08-04-10-17-3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9877" y="2517509"/>
            <a:ext cx="12535258" cy="8339485"/>
          </a:xfrm>
          <a:prstGeom prst="rect">
            <a:avLst/>
          </a:prstGeom>
          <a:ln w="12700">
            <a:miter lim="400000"/>
          </a:ln>
        </p:spPr>
      </p:pic>
      <p:sp>
        <p:nvSpPr>
          <p:cNvPr id="499" name="TextBox 10"/>
          <p:cNvSpPr txBox="1"/>
          <p:nvPr/>
        </p:nvSpPr>
        <p:spPr>
          <a:xfrm>
            <a:off x="12482838" y="11503552"/>
            <a:ext cx="10559209" cy="10108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l" defTabSz="914400">
              <a:lnSpc>
                <a:spcPct val="90000"/>
              </a:lnSpc>
              <a:defRPr sz="3000" b="1">
                <a:solidFill>
                  <a:srgbClr val="263169"/>
                </a:solidFill>
                <a:latin typeface="Lato-Light"/>
                <a:ea typeface="Lato-Light"/>
                <a:cs typeface="Lato-Light"/>
                <a:sym typeface="Lato-Light"/>
              </a:defRPr>
            </a:lvl1pPr>
          </a:lstStyle>
          <a:p>
            <a:r>
              <a:t>물품의 본점-지점 입고/재고/판매 흐름을 표현하고 시간별/성별/나이대별 판매량을 표현하는 목표로  데이터베이스 스키마를 설계했습니다.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Employment-As-a-Service"/>
          <p:cNvSpPr txBox="1"/>
          <p:nvPr/>
        </p:nvSpPr>
        <p:spPr>
          <a:xfrm>
            <a:off x="4951710" y="281022"/>
            <a:ext cx="14480580" cy="1310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914400">
              <a:lnSpc>
                <a:spcPct val="90000"/>
              </a:lnSpc>
              <a:defRPr sz="8000" b="1">
                <a:solidFill>
                  <a:srgbClr val="26316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AWS</a:t>
            </a:r>
          </a:p>
        </p:txBody>
      </p:sp>
      <p:sp>
        <p:nvSpPr>
          <p:cNvPr id="502" name="직사각형"/>
          <p:cNvSpPr/>
          <p:nvPr/>
        </p:nvSpPr>
        <p:spPr>
          <a:xfrm rot="21300000">
            <a:off x="1373788" y="2172723"/>
            <a:ext cx="16637665" cy="8541532"/>
          </a:xfrm>
          <a:prstGeom prst="roundRect">
            <a:avLst>
              <a:gd name="adj" fmla="val 0"/>
            </a:avLst>
          </a:prstGeom>
          <a:solidFill>
            <a:srgbClr val="3A81E5">
              <a:alpha val="1174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pic>
        <p:nvPicPr>
          <p:cNvPr id="503" name="Square block.png" descr="Square block.png"/>
          <p:cNvPicPr>
            <a:picLocks noChangeAspect="1"/>
          </p:cNvPicPr>
          <p:nvPr/>
        </p:nvPicPr>
        <p:blipFill>
          <a:blip r:embed="rId2">
            <a:alphaModFix amt="25000"/>
          </a:blip>
          <a:stretch>
            <a:fillRect/>
          </a:stretch>
        </p:blipFill>
        <p:spPr>
          <a:xfrm rot="14320596">
            <a:off x="20878660" y="1840229"/>
            <a:ext cx="1097281" cy="1097281"/>
          </a:xfrm>
          <a:prstGeom prst="rect">
            <a:avLst/>
          </a:prstGeom>
          <a:ln w="12700">
            <a:miter lim="400000"/>
          </a:ln>
        </p:spPr>
      </p:pic>
      <p:pic>
        <p:nvPicPr>
          <p:cNvPr id="504" name="Piont erection.png" descr="Piont erection.png"/>
          <p:cNvPicPr>
            <a:picLocks noChangeAspect="1"/>
          </p:cNvPicPr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1780802" y="10978202"/>
            <a:ext cx="1110592" cy="1110592"/>
          </a:xfrm>
          <a:prstGeom prst="rect">
            <a:avLst/>
          </a:prstGeom>
          <a:ln w="12700">
            <a:miter lim="400000"/>
          </a:ln>
        </p:spPr>
      </p:pic>
      <p:sp>
        <p:nvSpPr>
          <p:cNvPr id="505" name="슬라이드 번호"/>
          <p:cNvSpPr txBox="1">
            <a:spLocks noGrp="1"/>
          </p:cNvSpPr>
          <p:nvPr>
            <p:ph type="sldNum" sz="quarter" idx="4294967295"/>
          </p:nvPr>
        </p:nvSpPr>
        <p:spPr>
          <a:xfrm>
            <a:off x="22640179" y="13033914"/>
            <a:ext cx="744358" cy="3327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tIns="45719" rIns="45719" bIns="45719" anchor="t"/>
          <a:lstStyle>
            <a:lvl1pPr algn="r" defTabSz="914400">
              <a:lnSpc>
                <a:spcPct val="120000"/>
              </a:lnSpc>
              <a:spcBef>
                <a:spcPts val="1000"/>
              </a:spcBef>
              <a:defRPr sz="1600">
                <a:solidFill>
                  <a:srgbClr val="26316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506" name="TextBox 10"/>
          <p:cNvSpPr txBox="1"/>
          <p:nvPr/>
        </p:nvSpPr>
        <p:spPr>
          <a:xfrm>
            <a:off x="2268060" y="11408503"/>
            <a:ext cx="20724671" cy="1446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l" defTabSz="914400">
              <a:lnSpc>
                <a:spcPct val="90000"/>
              </a:lnSpc>
              <a:defRPr sz="3000" b="1">
                <a:solidFill>
                  <a:srgbClr val="263169"/>
                </a:solidFill>
                <a:latin typeface="Lato-Light"/>
                <a:ea typeface="Lato-Light"/>
                <a:cs typeface="Lato-Light"/>
                <a:sym typeface="Lato-Light"/>
              </a:defRPr>
            </a:pPr>
            <a:r>
              <a:t>* AWS EC2 모델 사용 : Ubuntu Linux</a:t>
            </a:r>
          </a:p>
          <a:p>
            <a:pPr algn="l" defTabSz="914400">
              <a:lnSpc>
                <a:spcPct val="90000"/>
              </a:lnSpc>
              <a:defRPr sz="3000" b="1">
                <a:solidFill>
                  <a:srgbClr val="263169"/>
                </a:solidFill>
                <a:latin typeface="Lato-Light"/>
                <a:ea typeface="Lato-Light"/>
                <a:cs typeface="Lato-Light"/>
                <a:sym typeface="Lato-Light"/>
              </a:defRPr>
            </a:pPr>
            <a:r>
              <a:t>* AWS Management Console에서 인스턴스의 인바운드 보안 규칙 수정 : http, https, ssh, spring-boot, react 포트 개방</a:t>
            </a:r>
          </a:p>
          <a:p>
            <a:pPr algn="l" defTabSz="914400">
              <a:lnSpc>
                <a:spcPct val="90000"/>
              </a:lnSpc>
              <a:defRPr sz="3000" b="1">
                <a:solidFill>
                  <a:srgbClr val="263169"/>
                </a:solidFill>
                <a:latin typeface="Lato-Light"/>
                <a:ea typeface="Lato-Light"/>
                <a:cs typeface="Lato-Light"/>
                <a:sym typeface="Lato-Light"/>
              </a:defRPr>
            </a:pPr>
            <a:r>
              <a:t>* ssh를 통한 원격 서버 제어 : apt-get를 이용한 패키지 관리, DataBAse 설정, git을 통한 프로젝트 다운로드</a:t>
            </a:r>
          </a:p>
        </p:txBody>
      </p:sp>
      <p:pic>
        <p:nvPicPr>
          <p:cNvPr id="507" name="스크린샷 2022-08-04 오후 11.05.57.png" descr="스크린샷 2022-08-04 오후 11.05.5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1144" y="1765155"/>
            <a:ext cx="15910229" cy="87708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Прямоугольник 17"/>
          <p:cNvSpPr/>
          <p:nvPr/>
        </p:nvSpPr>
        <p:spPr>
          <a:xfrm>
            <a:off x="270712" y="1358051"/>
            <a:ext cx="22260236" cy="11582401"/>
          </a:xfrm>
          <a:prstGeom prst="rect">
            <a:avLst/>
          </a:prstGeom>
          <a:solidFill>
            <a:srgbClr val="F7FAF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518" name="Employment-As-a-Service"/>
          <p:cNvSpPr txBox="1"/>
          <p:nvPr/>
        </p:nvSpPr>
        <p:spPr>
          <a:xfrm>
            <a:off x="4951710" y="157047"/>
            <a:ext cx="14480580" cy="13817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1" defTabSz="914400">
              <a:lnSpc>
                <a:spcPct val="90000"/>
              </a:lnSpc>
              <a:defRPr sz="8000" b="1">
                <a:solidFill>
                  <a:srgbClr val="26316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요구사항 정의서</a:t>
            </a:r>
          </a:p>
        </p:txBody>
      </p:sp>
      <p:pic>
        <p:nvPicPr>
          <p:cNvPr id="519" name="Square block.png" descr="Square block.png"/>
          <p:cNvPicPr>
            <a:picLocks noChangeAspect="1"/>
          </p:cNvPicPr>
          <p:nvPr/>
        </p:nvPicPr>
        <p:blipFill>
          <a:blip r:embed="rId2">
            <a:alphaModFix amt="25000"/>
          </a:blip>
          <a:stretch>
            <a:fillRect/>
          </a:stretch>
        </p:blipFill>
        <p:spPr>
          <a:xfrm rot="14320596">
            <a:off x="20878660" y="1840229"/>
            <a:ext cx="1097281" cy="1097281"/>
          </a:xfrm>
          <a:prstGeom prst="rect">
            <a:avLst/>
          </a:prstGeom>
          <a:ln w="12700">
            <a:miter lim="400000"/>
          </a:ln>
        </p:spPr>
      </p:pic>
      <p:pic>
        <p:nvPicPr>
          <p:cNvPr id="520" name="Piont erection.png" descr="Piont erection.png"/>
          <p:cNvPicPr>
            <a:picLocks noChangeAspect="1"/>
          </p:cNvPicPr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1780802" y="10978202"/>
            <a:ext cx="1110592" cy="1110592"/>
          </a:xfrm>
          <a:prstGeom prst="rect">
            <a:avLst/>
          </a:prstGeom>
          <a:ln w="12700">
            <a:miter lim="400000"/>
          </a:ln>
        </p:spPr>
      </p:pic>
      <p:sp>
        <p:nvSpPr>
          <p:cNvPr id="521" name="슬라이드 번호"/>
          <p:cNvSpPr txBox="1">
            <a:spLocks noGrp="1"/>
          </p:cNvSpPr>
          <p:nvPr>
            <p:ph type="sldNum" sz="quarter" idx="4294967295"/>
          </p:nvPr>
        </p:nvSpPr>
        <p:spPr>
          <a:xfrm>
            <a:off x="22640179" y="13033914"/>
            <a:ext cx="744358" cy="3327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tIns="45719" rIns="45719" bIns="45719" anchor="t"/>
          <a:lstStyle>
            <a:lvl1pPr algn="r" defTabSz="914400">
              <a:lnSpc>
                <a:spcPct val="120000"/>
              </a:lnSpc>
              <a:spcBef>
                <a:spcPts val="1000"/>
              </a:spcBef>
              <a:defRPr sz="1600">
                <a:solidFill>
                  <a:srgbClr val="26316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fld id="{86CB4B4D-7CA3-9044-876B-883B54F8677D}" type="slidenum">
              <a:t>8</a:t>
            </a:fld>
            <a:endParaRPr/>
          </a:p>
        </p:txBody>
      </p:sp>
      <p:pic>
        <p:nvPicPr>
          <p:cNvPr id="522" name="스크린샷 2022-08-04 오후 12.40.10.png" descr="스크린샷 2022-08-04 오후 12.40.1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2943" y="2070644"/>
            <a:ext cx="19167941" cy="8175664"/>
          </a:xfrm>
          <a:prstGeom prst="rect">
            <a:avLst/>
          </a:prstGeom>
          <a:ln w="12700">
            <a:miter lim="400000"/>
          </a:ln>
        </p:spPr>
      </p:pic>
      <p:sp>
        <p:nvSpPr>
          <p:cNvPr id="523" name="TextBox 10"/>
          <p:cNvSpPr txBox="1"/>
          <p:nvPr/>
        </p:nvSpPr>
        <p:spPr>
          <a:xfrm>
            <a:off x="2424531" y="10558687"/>
            <a:ext cx="19534937" cy="14462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l" defTabSz="914400">
              <a:lnSpc>
                <a:spcPct val="90000"/>
              </a:lnSpc>
              <a:defRPr sz="3000" b="1">
                <a:solidFill>
                  <a:srgbClr val="263169"/>
                </a:solidFill>
                <a:latin typeface="Lato-Light"/>
                <a:ea typeface="Lato-Light"/>
                <a:cs typeface="Lato-Light"/>
                <a:sym typeface="Lato-Light"/>
              </a:defRPr>
            </a:pPr>
            <a:r>
              <a:t>* 시스템 및 업무 그룹별로 요구사항을 큰 챕터로 분류</a:t>
            </a:r>
          </a:p>
          <a:p>
            <a:pPr marL="381000" indent="-381000" algn="l" defTabSz="914400">
              <a:lnSpc>
                <a:spcPct val="90000"/>
              </a:lnSpc>
              <a:buSzPct val="123000"/>
              <a:buChar char="*"/>
              <a:defRPr sz="3000" b="1">
                <a:solidFill>
                  <a:srgbClr val="263169"/>
                </a:solidFill>
                <a:latin typeface="Lato-Light"/>
                <a:ea typeface="Lato-Light"/>
                <a:cs typeface="Lato-Light"/>
                <a:sym typeface="Lato-Light"/>
              </a:defRPr>
            </a:pPr>
            <a:r>
              <a:t>요구사항 작성자, 요구사항명, 요청 날짜, 수정 날짜를 통해 요구사항 명세서의 작성 이력 관리</a:t>
            </a:r>
          </a:p>
          <a:p>
            <a:pPr algn="l" defTabSz="914400">
              <a:lnSpc>
                <a:spcPct val="90000"/>
              </a:lnSpc>
              <a:defRPr sz="3000" b="1">
                <a:solidFill>
                  <a:srgbClr val="263169"/>
                </a:solidFill>
                <a:latin typeface="Lato-Light"/>
                <a:ea typeface="Lato-Light"/>
                <a:cs typeface="Lato-Light"/>
                <a:sym typeface="Lato-Light"/>
              </a:defRPr>
            </a:pPr>
            <a:r>
              <a:t>* 세부 기능, 성능 및 보안 요소, 데이터 요구사항 등을 작성하여 보다 구체적으로 요구사항을 분석함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Прямоугольник 17"/>
          <p:cNvSpPr/>
          <p:nvPr/>
        </p:nvSpPr>
        <p:spPr>
          <a:xfrm>
            <a:off x="1061881" y="1066800"/>
            <a:ext cx="22260236" cy="11582400"/>
          </a:xfrm>
          <a:prstGeom prst="rect">
            <a:avLst/>
          </a:prstGeom>
          <a:solidFill>
            <a:srgbClr val="5B7AF7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526" name="TextBox 10"/>
          <p:cNvSpPr txBox="1"/>
          <p:nvPr/>
        </p:nvSpPr>
        <p:spPr>
          <a:xfrm>
            <a:off x="2006788" y="3998682"/>
            <a:ext cx="8877248" cy="192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914400">
              <a:lnSpc>
                <a:spcPct val="90000"/>
              </a:lnSpc>
              <a:defRPr sz="12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감사합니다</a:t>
            </a:r>
          </a:p>
        </p:txBody>
      </p:sp>
      <p:sp>
        <p:nvSpPr>
          <p:cNvPr id="527" name="직사각형"/>
          <p:cNvSpPr/>
          <p:nvPr/>
        </p:nvSpPr>
        <p:spPr>
          <a:xfrm>
            <a:off x="2213461" y="1066800"/>
            <a:ext cx="1678957" cy="862362"/>
          </a:xfrm>
          <a:prstGeom prst="rect">
            <a:avLst/>
          </a:prstGeom>
          <a:solidFill>
            <a:srgbClr val="F9AE13"/>
          </a:solidFill>
          <a:ln w="12700">
            <a:miter lim="400000"/>
          </a:ln>
        </p:spPr>
        <p:txBody>
          <a:bodyPr lIns="45719" rIns="45719" anchor="ctr"/>
          <a:lstStyle/>
          <a:p>
            <a:pPr algn="l" defTabSz="914400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528" name="TextBox 10"/>
          <p:cNvSpPr txBox="1"/>
          <p:nvPr/>
        </p:nvSpPr>
        <p:spPr>
          <a:xfrm>
            <a:off x="2461255" y="1249060"/>
            <a:ext cx="1157968" cy="548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914400">
              <a:defRPr sz="3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TJS</a:t>
            </a:r>
          </a:p>
        </p:txBody>
      </p:sp>
      <p:sp>
        <p:nvSpPr>
          <p:cNvPr id="529" name="TextBox 12"/>
          <p:cNvSpPr txBox="1"/>
          <p:nvPr/>
        </p:nvSpPr>
        <p:spPr>
          <a:xfrm>
            <a:off x="3326103" y="9678048"/>
            <a:ext cx="4064001" cy="14886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914400">
              <a:lnSpc>
                <a:spcPct val="120000"/>
              </a:lnSpc>
              <a:spcBef>
                <a:spcPts val="1000"/>
              </a:spcBef>
              <a:defRPr sz="26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dirty="0">
                <a:hlinkClick r:id="rId2"/>
              </a:rPr>
              <a:t>http://54.180.125.89</a:t>
            </a:r>
            <a:br>
              <a:rPr lang="en-US" dirty="0"/>
            </a:br>
            <a:r>
              <a:rPr lang="ko-KR" altLang="en-US" dirty="0"/>
              <a:t>테스트용 직원번호</a:t>
            </a:r>
            <a:r>
              <a:rPr lang="en-US" altLang="ko-KR" dirty="0"/>
              <a:t>: 8, </a:t>
            </a:r>
            <a:r>
              <a:rPr lang="ko-KR" altLang="en-US" dirty="0"/>
              <a:t>비밀번호</a:t>
            </a:r>
            <a:r>
              <a:rPr lang="en-US" altLang="ko-KR" dirty="0"/>
              <a:t>: empPassword1</a:t>
            </a:r>
            <a:endParaRPr dirty="0"/>
          </a:p>
        </p:txBody>
      </p:sp>
      <p:sp>
        <p:nvSpPr>
          <p:cNvPr id="530" name="TextBox 12"/>
          <p:cNvSpPr txBox="1"/>
          <p:nvPr/>
        </p:nvSpPr>
        <p:spPr>
          <a:xfrm>
            <a:off x="3351503" y="10670516"/>
            <a:ext cx="4064001" cy="528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914400">
              <a:lnSpc>
                <a:spcPct val="120000"/>
              </a:lnSpc>
              <a:spcBef>
                <a:spcPts val="1000"/>
              </a:spcBef>
              <a:defRPr sz="2600" u="sng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  <a:hlinkClick r:id="rId3"/>
              </a:defRPr>
            </a:lvl1pPr>
          </a:lstStyle>
          <a:p>
            <a:pPr>
              <a:defRPr u="none"/>
            </a:pPr>
            <a:r>
              <a:rPr lang="en-US" dirty="0"/>
              <a:t>dev.sg0831@gmail.com</a:t>
            </a:r>
            <a:endParaRPr u="sng" dirty="0">
              <a:hlinkClick r:id="rId3"/>
            </a:endParaRPr>
          </a:p>
        </p:txBody>
      </p:sp>
      <p:sp>
        <p:nvSpPr>
          <p:cNvPr id="531" name="Овал 11"/>
          <p:cNvSpPr/>
          <p:nvPr/>
        </p:nvSpPr>
        <p:spPr>
          <a:xfrm>
            <a:off x="2152463" y="9540427"/>
            <a:ext cx="656242" cy="656241"/>
          </a:xfrm>
          <a:prstGeom prst="ellipse">
            <a:avLst/>
          </a:prstGeom>
          <a:solidFill>
            <a:srgbClr val="7CB40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532" name="타원형"/>
          <p:cNvSpPr/>
          <p:nvPr/>
        </p:nvSpPr>
        <p:spPr>
          <a:xfrm>
            <a:off x="2128283" y="9513174"/>
            <a:ext cx="704602" cy="710747"/>
          </a:xfrm>
          <a:prstGeom prst="ellips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533" name="Овал 11"/>
          <p:cNvSpPr/>
          <p:nvPr/>
        </p:nvSpPr>
        <p:spPr>
          <a:xfrm>
            <a:off x="2256915" y="10646444"/>
            <a:ext cx="656241" cy="656241"/>
          </a:xfrm>
          <a:prstGeom prst="ellipse">
            <a:avLst/>
          </a:prstGeom>
          <a:solidFill>
            <a:srgbClr val="FE7A4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534" name="타원형"/>
          <p:cNvSpPr/>
          <p:nvPr/>
        </p:nvSpPr>
        <p:spPr>
          <a:xfrm>
            <a:off x="2128283" y="10564063"/>
            <a:ext cx="704602" cy="710748"/>
          </a:xfrm>
          <a:prstGeom prst="ellips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pic>
        <p:nvPicPr>
          <p:cNvPr id="535" name="Piont erection.png" descr="Piont erection.png"/>
          <p:cNvPicPr>
            <a:picLocks noChangeAspect="1"/>
          </p:cNvPicPr>
          <p:nvPr/>
        </p:nvPicPr>
        <p:blipFill>
          <a:blip r:embed="rId4">
            <a:alphaModFix amt="25000"/>
          </a:blip>
          <a:stretch>
            <a:fillRect/>
          </a:stretch>
        </p:blipFill>
        <p:spPr>
          <a:xfrm>
            <a:off x="9908263" y="8781043"/>
            <a:ext cx="1110592" cy="1110593"/>
          </a:xfrm>
          <a:prstGeom prst="rect">
            <a:avLst/>
          </a:prstGeom>
          <a:ln w="12700">
            <a:miter lim="400000"/>
          </a:ln>
        </p:spPr>
      </p:pic>
      <p:pic>
        <p:nvPicPr>
          <p:cNvPr id="536" name="Square block.png" descr="Square block.png"/>
          <p:cNvPicPr>
            <a:picLocks noChangeAspect="1"/>
          </p:cNvPicPr>
          <p:nvPr/>
        </p:nvPicPr>
        <p:blipFill>
          <a:blip r:embed="rId5">
            <a:alphaModFix amt="25000"/>
          </a:blip>
          <a:stretch>
            <a:fillRect/>
          </a:stretch>
        </p:blipFill>
        <p:spPr>
          <a:xfrm rot="6786853">
            <a:off x="7640305" y="2518504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37" name="이미지" descr="이미지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95856" y="10792437"/>
            <a:ext cx="369456" cy="254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38" name="이미지" descr="이미지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94535" y="9678048"/>
            <a:ext cx="381001" cy="381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637" name="그룹"/>
          <p:cNvGrpSpPr/>
          <p:nvPr/>
        </p:nvGrpSpPr>
        <p:grpSpPr>
          <a:xfrm>
            <a:off x="13511614" y="2651116"/>
            <a:ext cx="8677430" cy="8927368"/>
            <a:chOff x="0" y="0"/>
            <a:chExt cx="8677429" cy="8927366"/>
          </a:xfrm>
        </p:grpSpPr>
        <p:sp>
          <p:nvSpPr>
            <p:cNvPr id="539" name="Freeform 6"/>
            <p:cNvSpPr/>
            <p:nvPr/>
          </p:nvSpPr>
          <p:spPr>
            <a:xfrm>
              <a:off x="884883" y="8459813"/>
              <a:ext cx="7792547" cy="4675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952" y="0"/>
                  </a:moveTo>
                  <a:lnTo>
                    <a:pt x="648" y="0"/>
                  </a:lnTo>
                  <a:cubicBezTo>
                    <a:pt x="290" y="0"/>
                    <a:pt x="0" y="4836"/>
                    <a:pt x="0" y="10800"/>
                  </a:cubicBezTo>
                  <a:cubicBezTo>
                    <a:pt x="0" y="16764"/>
                    <a:pt x="290" y="21600"/>
                    <a:pt x="648" y="21600"/>
                  </a:cubicBezTo>
                  <a:lnTo>
                    <a:pt x="20952" y="21600"/>
                  </a:lnTo>
                  <a:cubicBezTo>
                    <a:pt x="21310" y="21600"/>
                    <a:pt x="21600" y="16764"/>
                    <a:pt x="21600" y="10800"/>
                  </a:cubicBezTo>
                  <a:cubicBezTo>
                    <a:pt x="21600" y="4836"/>
                    <a:pt x="21310" y="0"/>
                    <a:pt x="20952" y="0"/>
                  </a:cubicBezTo>
                  <a:close/>
                </a:path>
              </a:pathLst>
            </a:custGeom>
            <a:solidFill>
              <a:srgbClr val="E4EBF7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 defTabSz="914400"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540" name="Freeform 7"/>
            <p:cNvSpPr/>
            <p:nvPr/>
          </p:nvSpPr>
          <p:spPr>
            <a:xfrm>
              <a:off x="2729182" y="6307909"/>
              <a:ext cx="401902" cy="401941"/>
            </a:xfrm>
            <a:prstGeom prst="ellipse">
              <a:avLst/>
            </a:prstGeom>
            <a:solidFill>
              <a:srgbClr val="25336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 defTabSz="914400"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541" name="Freeform 8"/>
            <p:cNvSpPr/>
            <p:nvPr/>
          </p:nvSpPr>
          <p:spPr>
            <a:xfrm>
              <a:off x="2890098" y="6568900"/>
              <a:ext cx="77732" cy="1748689"/>
            </a:xfrm>
            <a:prstGeom prst="rect">
              <a:avLst/>
            </a:prstGeom>
            <a:solidFill>
              <a:srgbClr val="25336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 defTabSz="914400"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542" name="Freeform 9"/>
            <p:cNvSpPr/>
            <p:nvPr/>
          </p:nvSpPr>
          <p:spPr>
            <a:xfrm>
              <a:off x="2967829" y="8142176"/>
              <a:ext cx="964526" cy="326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610"/>
                  </a:moveTo>
                  <a:lnTo>
                    <a:pt x="20291" y="21600"/>
                  </a:lnTo>
                  <a:lnTo>
                    <a:pt x="21600" y="18804"/>
                  </a:lnTo>
                  <a:lnTo>
                    <a:pt x="0" y="0"/>
                  </a:lnTo>
                  <a:lnTo>
                    <a:pt x="0" y="11610"/>
                  </a:lnTo>
                  <a:close/>
                </a:path>
              </a:pathLst>
            </a:custGeom>
            <a:solidFill>
              <a:srgbClr val="25336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 defTabSz="914400"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543" name="Freeform 10"/>
            <p:cNvSpPr/>
            <p:nvPr/>
          </p:nvSpPr>
          <p:spPr>
            <a:xfrm>
              <a:off x="1925555" y="8142176"/>
              <a:ext cx="964543" cy="326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1610"/>
                  </a:moveTo>
                  <a:lnTo>
                    <a:pt x="1309" y="21600"/>
                  </a:lnTo>
                  <a:lnTo>
                    <a:pt x="0" y="18804"/>
                  </a:lnTo>
                  <a:lnTo>
                    <a:pt x="21600" y="0"/>
                  </a:lnTo>
                  <a:lnTo>
                    <a:pt x="21600" y="11610"/>
                  </a:lnTo>
                  <a:close/>
                </a:path>
              </a:pathLst>
            </a:custGeom>
            <a:solidFill>
              <a:srgbClr val="25336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 defTabSz="914400"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544" name="Freeform 11"/>
            <p:cNvSpPr/>
            <p:nvPr/>
          </p:nvSpPr>
          <p:spPr>
            <a:xfrm>
              <a:off x="2867305" y="8267110"/>
              <a:ext cx="123317" cy="253377"/>
            </a:xfrm>
            <a:prstGeom prst="rect">
              <a:avLst/>
            </a:prstGeom>
            <a:solidFill>
              <a:srgbClr val="25336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 defTabSz="914400"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545" name="Freeform 12"/>
            <p:cNvSpPr/>
            <p:nvPr/>
          </p:nvSpPr>
          <p:spPr>
            <a:xfrm>
              <a:off x="3788967" y="8419086"/>
              <a:ext cx="209620" cy="209505"/>
            </a:xfrm>
            <a:prstGeom prst="ellipse">
              <a:avLst/>
            </a:prstGeom>
            <a:solidFill>
              <a:srgbClr val="25336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 defTabSz="914400"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546" name="Freeform 13"/>
            <p:cNvSpPr/>
            <p:nvPr/>
          </p:nvSpPr>
          <p:spPr>
            <a:xfrm>
              <a:off x="2824250" y="8419086"/>
              <a:ext cx="209426" cy="2095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16765"/>
                    <a:pt x="4822" y="21600"/>
                    <a:pt x="10790" y="21600"/>
                  </a:cubicBezTo>
                  <a:cubicBezTo>
                    <a:pt x="16758" y="21600"/>
                    <a:pt x="21600" y="16765"/>
                    <a:pt x="21600" y="10800"/>
                  </a:cubicBezTo>
                  <a:cubicBezTo>
                    <a:pt x="21600" y="4835"/>
                    <a:pt x="16758" y="0"/>
                    <a:pt x="10790" y="0"/>
                  </a:cubicBezTo>
                  <a:cubicBezTo>
                    <a:pt x="4822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rgbClr val="25336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 defTabSz="914400"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547" name="Freeform 14"/>
            <p:cNvSpPr/>
            <p:nvPr/>
          </p:nvSpPr>
          <p:spPr>
            <a:xfrm>
              <a:off x="1850221" y="8419086"/>
              <a:ext cx="209523" cy="209505"/>
            </a:xfrm>
            <a:prstGeom prst="ellipse">
              <a:avLst/>
            </a:prstGeom>
            <a:solidFill>
              <a:srgbClr val="25336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 defTabSz="914400"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548" name="Freeform 15"/>
            <p:cNvSpPr/>
            <p:nvPr/>
          </p:nvSpPr>
          <p:spPr>
            <a:xfrm>
              <a:off x="1670429" y="6023616"/>
              <a:ext cx="2519468" cy="4483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cubicBezTo>
                    <a:pt x="21600" y="9671"/>
                    <a:pt x="19878" y="0"/>
                    <a:pt x="17755" y="0"/>
                  </a:cubicBezTo>
                  <a:lnTo>
                    <a:pt x="3844" y="0"/>
                  </a:lnTo>
                  <a:cubicBezTo>
                    <a:pt x="1721" y="0"/>
                    <a:pt x="0" y="9671"/>
                    <a:pt x="0" y="21600"/>
                  </a:cubicBezTo>
                  <a:close/>
                </a:path>
              </a:pathLst>
            </a:custGeom>
            <a:solidFill>
              <a:srgbClr val="A3B5D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 defTabSz="914400"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549" name="Freeform 16"/>
            <p:cNvSpPr/>
            <p:nvPr/>
          </p:nvSpPr>
          <p:spPr>
            <a:xfrm>
              <a:off x="1798097" y="3466797"/>
              <a:ext cx="634412" cy="1640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93" h="21203" extrusionOk="0">
                  <a:moveTo>
                    <a:pt x="1994" y="17410"/>
                  </a:moveTo>
                  <a:cubicBezTo>
                    <a:pt x="1994" y="17410"/>
                    <a:pt x="2608" y="21476"/>
                    <a:pt x="11942" y="21189"/>
                  </a:cubicBezTo>
                  <a:cubicBezTo>
                    <a:pt x="21460" y="20896"/>
                    <a:pt x="20436" y="16792"/>
                    <a:pt x="20436" y="16792"/>
                  </a:cubicBezTo>
                  <a:cubicBezTo>
                    <a:pt x="20436" y="16792"/>
                    <a:pt x="20899" y="14241"/>
                    <a:pt x="20236" y="10810"/>
                  </a:cubicBezTo>
                  <a:cubicBezTo>
                    <a:pt x="19716" y="8130"/>
                    <a:pt x="18920" y="4628"/>
                    <a:pt x="18177" y="2926"/>
                  </a:cubicBezTo>
                  <a:cubicBezTo>
                    <a:pt x="17377" y="1088"/>
                    <a:pt x="13130" y="-124"/>
                    <a:pt x="8758" y="10"/>
                  </a:cubicBezTo>
                  <a:cubicBezTo>
                    <a:pt x="2113" y="215"/>
                    <a:pt x="-140" y="2349"/>
                    <a:pt x="7" y="4203"/>
                  </a:cubicBezTo>
                  <a:cubicBezTo>
                    <a:pt x="150" y="6007"/>
                    <a:pt x="365" y="8974"/>
                    <a:pt x="633" y="10960"/>
                  </a:cubicBezTo>
                  <a:cubicBezTo>
                    <a:pt x="1148" y="14779"/>
                    <a:pt x="1994" y="17410"/>
                    <a:pt x="1994" y="17410"/>
                  </a:cubicBezTo>
                  <a:close/>
                </a:path>
              </a:pathLst>
            </a:custGeom>
            <a:solidFill>
              <a:srgbClr val="ADC6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 defTabSz="914400"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550" name="Freeform 17"/>
            <p:cNvSpPr/>
            <p:nvPr/>
          </p:nvSpPr>
          <p:spPr>
            <a:xfrm>
              <a:off x="597233" y="4981520"/>
              <a:ext cx="628290" cy="4237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63" h="21181" extrusionOk="0">
                  <a:moveTo>
                    <a:pt x="20007" y="10807"/>
                  </a:moveTo>
                  <a:cubicBezTo>
                    <a:pt x="18891" y="17274"/>
                    <a:pt x="9609" y="15078"/>
                    <a:pt x="9609" y="15078"/>
                  </a:cubicBezTo>
                  <a:lnTo>
                    <a:pt x="5060" y="20827"/>
                  </a:lnTo>
                  <a:cubicBezTo>
                    <a:pt x="4339" y="21600"/>
                    <a:pt x="4030" y="20845"/>
                    <a:pt x="3638" y="20984"/>
                  </a:cubicBezTo>
                  <a:cubicBezTo>
                    <a:pt x="2581" y="21358"/>
                    <a:pt x="2328" y="19636"/>
                    <a:pt x="2328" y="19636"/>
                  </a:cubicBezTo>
                  <a:cubicBezTo>
                    <a:pt x="1924" y="19495"/>
                    <a:pt x="1401" y="20135"/>
                    <a:pt x="1014" y="18633"/>
                  </a:cubicBezTo>
                  <a:cubicBezTo>
                    <a:pt x="1014" y="18633"/>
                    <a:pt x="261" y="18812"/>
                    <a:pt x="4" y="17437"/>
                  </a:cubicBezTo>
                  <a:cubicBezTo>
                    <a:pt x="-92" y="16926"/>
                    <a:pt x="1361" y="9999"/>
                    <a:pt x="2227" y="5947"/>
                  </a:cubicBezTo>
                  <a:cubicBezTo>
                    <a:pt x="2608" y="4168"/>
                    <a:pt x="3600" y="2875"/>
                    <a:pt x="4795" y="2596"/>
                  </a:cubicBezTo>
                  <a:lnTo>
                    <a:pt x="15904" y="0"/>
                  </a:lnTo>
                  <a:cubicBezTo>
                    <a:pt x="15904" y="0"/>
                    <a:pt x="21508" y="2107"/>
                    <a:pt x="20007" y="10807"/>
                  </a:cubicBezTo>
                  <a:close/>
                </a:path>
              </a:pathLst>
            </a:custGeom>
            <a:solidFill>
              <a:srgbClr val="C9938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 defTabSz="914400"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551" name="Freeform 18"/>
            <p:cNvSpPr/>
            <p:nvPr/>
          </p:nvSpPr>
          <p:spPr>
            <a:xfrm>
              <a:off x="705101" y="5192254"/>
              <a:ext cx="222038" cy="2016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5" h="21401" extrusionOk="0">
                  <a:moveTo>
                    <a:pt x="20393" y="66"/>
                  </a:moveTo>
                  <a:cubicBezTo>
                    <a:pt x="20773" y="-112"/>
                    <a:pt x="21213" y="82"/>
                    <a:pt x="21375" y="500"/>
                  </a:cubicBezTo>
                  <a:cubicBezTo>
                    <a:pt x="21520" y="872"/>
                    <a:pt x="21396" y="1294"/>
                    <a:pt x="21101" y="1509"/>
                  </a:cubicBezTo>
                  <a:lnTo>
                    <a:pt x="20982" y="1580"/>
                  </a:lnTo>
                  <a:lnTo>
                    <a:pt x="11159" y="6195"/>
                  </a:lnTo>
                  <a:lnTo>
                    <a:pt x="1353" y="21060"/>
                  </a:lnTo>
                  <a:cubicBezTo>
                    <a:pt x="1137" y="21389"/>
                    <a:pt x="744" y="21488"/>
                    <a:pt x="424" y="21320"/>
                  </a:cubicBezTo>
                  <a:lnTo>
                    <a:pt x="307" y="21244"/>
                  </a:lnTo>
                  <a:cubicBezTo>
                    <a:pt x="12" y="21006"/>
                    <a:pt x="-80" y="20572"/>
                    <a:pt x="74" y="20220"/>
                  </a:cubicBezTo>
                  <a:lnTo>
                    <a:pt x="142" y="20092"/>
                  </a:lnTo>
                  <a:lnTo>
                    <a:pt x="10070" y="5045"/>
                  </a:lnTo>
                  <a:cubicBezTo>
                    <a:pt x="10123" y="4965"/>
                    <a:pt x="10189" y="4896"/>
                    <a:pt x="10264" y="4843"/>
                  </a:cubicBezTo>
                  <a:lnTo>
                    <a:pt x="10382" y="4772"/>
                  </a:lnTo>
                  <a:lnTo>
                    <a:pt x="20393" y="66"/>
                  </a:lnTo>
                  <a:close/>
                </a:path>
              </a:pathLst>
            </a:custGeom>
            <a:solidFill>
              <a:srgbClr val="9B616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 defTabSz="914400"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552" name="Freeform 19"/>
            <p:cNvSpPr/>
            <p:nvPr/>
          </p:nvSpPr>
          <p:spPr>
            <a:xfrm>
              <a:off x="664125" y="5149146"/>
              <a:ext cx="194602" cy="2160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8" h="21413" extrusionOk="0">
                  <a:moveTo>
                    <a:pt x="20146" y="100"/>
                  </a:moveTo>
                  <a:cubicBezTo>
                    <a:pt x="20558" y="-109"/>
                    <a:pt x="21076" y="20"/>
                    <a:pt x="21308" y="391"/>
                  </a:cubicBezTo>
                  <a:cubicBezTo>
                    <a:pt x="21514" y="719"/>
                    <a:pt x="21422" y="1127"/>
                    <a:pt x="21111" y="1360"/>
                  </a:cubicBezTo>
                  <a:lnTo>
                    <a:pt x="20984" y="1437"/>
                  </a:lnTo>
                  <a:lnTo>
                    <a:pt x="10706" y="6659"/>
                  </a:lnTo>
                  <a:lnTo>
                    <a:pt x="1593" y="21026"/>
                  </a:lnTo>
                  <a:cubicBezTo>
                    <a:pt x="1385" y="21352"/>
                    <a:pt x="950" y="21491"/>
                    <a:pt x="570" y="21369"/>
                  </a:cubicBezTo>
                  <a:lnTo>
                    <a:pt x="429" y="21311"/>
                  </a:lnTo>
                  <a:cubicBezTo>
                    <a:pt x="66" y="21124"/>
                    <a:pt x="-86" y="20732"/>
                    <a:pt x="49" y="20389"/>
                  </a:cubicBezTo>
                  <a:lnTo>
                    <a:pt x="113" y="20261"/>
                  </a:lnTo>
                  <a:lnTo>
                    <a:pt x="9342" y="5713"/>
                  </a:lnTo>
                  <a:cubicBezTo>
                    <a:pt x="9393" y="5632"/>
                    <a:pt x="9460" y="5561"/>
                    <a:pt x="9537" y="5503"/>
                  </a:cubicBezTo>
                  <a:lnTo>
                    <a:pt x="9663" y="5424"/>
                  </a:lnTo>
                  <a:lnTo>
                    <a:pt x="20146" y="100"/>
                  </a:lnTo>
                  <a:close/>
                </a:path>
              </a:pathLst>
            </a:custGeom>
            <a:solidFill>
              <a:srgbClr val="9B616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 defTabSz="914400"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553" name="Freeform 20"/>
            <p:cNvSpPr/>
            <p:nvPr/>
          </p:nvSpPr>
          <p:spPr>
            <a:xfrm>
              <a:off x="636618" y="5108966"/>
              <a:ext cx="156090" cy="2236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8" h="21437" extrusionOk="0">
                  <a:moveTo>
                    <a:pt x="19686" y="161"/>
                  </a:moveTo>
                  <a:cubicBezTo>
                    <a:pt x="20146" y="-95"/>
                    <a:pt x="20814" y="-39"/>
                    <a:pt x="21180" y="282"/>
                  </a:cubicBezTo>
                  <a:cubicBezTo>
                    <a:pt x="21503" y="568"/>
                    <a:pt x="21476" y="969"/>
                    <a:pt x="21145" y="1235"/>
                  </a:cubicBezTo>
                  <a:lnTo>
                    <a:pt x="21003" y="1326"/>
                  </a:lnTo>
                  <a:lnTo>
                    <a:pt x="12378" y="6102"/>
                  </a:lnTo>
                  <a:lnTo>
                    <a:pt x="2019" y="21019"/>
                  </a:lnTo>
                  <a:cubicBezTo>
                    <a:pt x="1789" y="21348"/>
                    <a:pt x="1263" y="21505"/>
                    <a:pt x="777" y="21410"/>
                  </a:cubicBezTo>
                  <a:lnTo>
                    <a:pt x="598" y="21363"/>
                  </a:lnTo>
                  <a:cubicBezTo>
                    <a:pt x="130" y="21202"/>
                    <a:pt x="-97" y="20834"/>
                    <a:pt x="39" y="20494"/>
                  </a:cubicBezTo>
                  <a:lnTo>
                    <a:pt x="106" y="20369"/>
                  </a:lnTo>
                  <a:lnTo>
                    <a:pt x="10575" y="5299"/>
                  </a:lnTo>
                  <a:cubicBezTo>
                    <a:pt x="10623" y="5232"/>
                    <a:pt x="10682" y="5170"/>
                    <a:pt x="10754" y="5116"/>
                  </a:cubicBezTo>
                  <a:lnTo>
                    <a:pt x="10871" y="5041"/>
                  </a:lnTo>
                  <a:lnTo>
                    <a:pt x="19686" y="161"/>
                  </a:lnTo>
                  <a:close/>
                </a:path>
              </a:pathLst>
            </a:custGeom>
            <a:solidFill>
              <a:srgbClr val="9B616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 defTabSz="914400"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554" name="Freeform 21"/>
            <p:cNvSpPr/>
            <p:nvPr/>
          </p:nvSpPr>
          <p:spPr>
            <a:xfrm>
              <a:off x="1188158" y="4587468"/>
              <a:ext cx="1300260" cy="6886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44" h="19800" extrusionOk="0">
                  <a:moveTo>
                    <a:pt x="14897" y="198"/>
                  </a:moveTo>
                  <a:cubicBezTo>
                    <a:pt x="14897" y="198"/>
                    <a:pt x="19475" y="-1556"/>
                    <a:pt x="20405" y="5367"/>
                  </a:cubicBezTo>
                  <a:cubicBezTo>
                    <a:pt x="21365" y="12507"/>
                    <a:pt x="17015" y="14560"/>
                    <a:pt x="17015" y="14560"/>
                  </a:cubicBezTo>
                  <a:cubicBezTo>
                    <a:pt x="17015" y="14560"/>
                    <a:pt x="13934" y="15869"/>
                    <a:pt x="10142" y="17510"/>
                  </a:cubicBezTo>
                  <a:cubicBezTo>
                    <a:pt x="7827" y="18512"/>
                    <a:pt x="5258" y="19526"/>
                    <a:pt x="3335" y="19775"/>
                  </a:cubicBezTo>
                  <a:cubicBezTo>
                    <a:pt x="1253" y="20044"/>
                    <a:pt x="782" y="18104"/>
                    <a:pt x="317" y="14642"/>
                  </a:cubicBezTo>
                  <a:cubicBezTo>
                    <a:pt x="-235" y="10530"/>
                    <a:pt x="-233" y="8730"/>
                    <a:pt x="1694" y="7321"/>
                  </a:cubicBezTo>
                  <a:cubicBezTo>
                    <a:pt x="3532" y="5978"/>
                    <a:pt x="6115" y="4768"/>
                    <a:pt x="8094" y="3665"/>
                  </a:cubicBezTo>
                  <a:cubicBezTo>
                    <a:pt x="11867" y="1563"/>
                    <a:pt x="14897" y="198"/>
                    <a:pt x="14897" y="198"/>
                  </a:cubicBezTo>
                  <a:close/>
                </a:path>
              </a:pathLst>
            </a:custGeom>
            <a:solidFill>
              <a:srgbClr val="ADC6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 defTabSz="914400"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555" name="Freeform 22"/>
            <p:cNvSpPr/>
            <p:nvPr/>
          </p:nvSpPr>
          <p:spPr>
            <a:xfrm>
              <a:off x="1079498" y="4911252"/>
              <a:ext cx="260819" cy="3445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632" y="21600"/>
                  </a:moveTo>
                  <a:lnTo>
                    <a:pt x="0" y="4144"/>
                  </a:lnTo>
                  <a:lnTo>
                    <a:pt x="15153" y="0"/>
                  </a:lnTo>
                  <a:lnTo>
                    <a:pt x="21600" y="19971"/>
                  </a:lnTo>
                  <a:lnTo>
                    <a:pt x="5632" y="21600"/>
                  </a:lnTo>
                  <a:close/>
                </a:path>
              </a:pathLst>
            </a:custGeom>
            <a:solidFill>
              <a:srgbClr val="ADC6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 defTabSz="914400"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556" name="Freeform 23"/>
            <p:cNvSpPr/>
            <p:nvPr/>
          </p:nvSpPr>
          <p:spPr>
            <a:xfrm>
              <a:off x="740325" y="5358886"/>
              <a:ext cx="2235934" cy="9729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5" h="20451" extrusionOk="0">
                  <a:moveTo>
                    <a:pt x="1951" y="8542"/>
                  </a:moveTo>
                  <a:cubicBezTo>
                    <a:pt x="7384" y="5395"/>
                    <a:pt x="13014" y="2265"/>
                    <a:pt x="17518" y="5"/>
                  </a:cubicBezTo>
                  <a:cubicBezTo>
                    <a:pt x="17518" y="5"/>
                    <a:pt x="20918" y="-409"/>
                    <a:pt x="21098" y="6509"/>
                  </a:cubicBezTo>
                  <a:cubicBezTo>
                    <a:pt x="21273" y="13291"/>
                    <a:pt x="17601" y="15305"/>
                    <a:pt x="17601" y="15305"/>
                  </a:cubicBezTo>
                  <a:lnTo>
                    <a:pt x="2849" y="20417"/>
                  </a:lnTo>
                  <a:cubicBezTo>
                    <a:pt x="2849" y="20417"/>
                    <a:pt x="442" y="21191"/>
                    <a:pt x="40" y="15237"/>
                  </a:cubicBezTo>
                  <a:cubicBezTo>
                    <a:pt x="-327" y="9805"/>
                    <a:pt x="1951" y="8542"/>
                    <a:pt x="1951" y="8542"/>
                  </a:cubicBezTo>
                  <a:close/>
                </a:path>
              </a:pathLst>
            </a:custGeom>
            <a:solidFill>
              <a:srgbClr val="28336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 defTabSz="914400"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557" name="Freeform 24"/>
            <p:cNvSpPr/>
            <p:nvPr/>
          </p:nvSpPr>
          <p:spPr>
            <a:xfrm>
              <a:off x="609077" y="7286842"/>
              <a:ext cx="632628" cy="12938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21" h="20929" extrusionOk="0">
                  <a:moveTo>
                    <a:pt x="13350" y="52"/>
                  </a:moveTo>
                  <a:cubicBezTo>
                    <a:pt x="16454" y="-280"/>
                    <a:pt x="19328" y="1017"/>
                    <a:pt x="19218" y="2704"/>
                  </a:cubicBezTo>
                  <a:cubicBezTo>
                    <a:pt x="19092" y="4645"/>
                    <a:pt x="18946" y="7267"/>
                    <a:pt x="18862" y="10093"/>
                  </a:cubicBezTo>
                  <a:cubicBezTo>
                    <a:pt x="18774" y="13000"/>
                    <a:pt x="18690" y="15409"/>
                    <a:pt x="18300" y="15715"/>
                  </a:cubicBezTo>
                  <a:cubicBezTo>
                    <a:pt x="16581" y="17064"/>
                    <a:pt x="13145" y="17565"/>
                    <a:pt x="9614" y="18901"/>
                  </a:cubicBezTo>
                  <a:cubicBezTo>
                    <a:pt x="6819" y="19958"/>
                    <a:pt x="6337" y="20460"/>
                    <a:pt x="2776" y="20816"/>
                  </a:cubicBezTo>
                  <a:cubicBezTo>
                    <a:pt x="-2272" y="21320"/>
                    <a:pt x="81" y="20179"/>
                    <a:pt x="5686" y="16568"/>
                  </a:cubicBezTo>
                  <a:cubicBezTo>
                    <a:pt x="10680" y="13351"/>
                    <a:pt x="10343" y="11843"/>
                    <a:pt x="10343" y="11843"/>
                  </a:cubicBezTo>
                  <a:lnTo>
                    <a:pt x="9414" y="2759"/>
                  </a:lnTo>
                  <a:cubicBezTo>
                    <a:pt x="9282" y="1461"/>
                    <a:pt x="10958" y="307"/>
                    <a:pt x="13350" y="52"/>
                  </a:cubicBezTo>
                  <a:close/>
                </a:path>
              </a:pathLst>
            </a:custGeom>
            <a:solidFill>
              <a:srgbClr val="C9938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 defTabSz="914400"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558" name="Freeform 25"/>
            <p:cNvSpPr/>
            <p:nvPr/>
          </p:nvSpPr>
          <p:spPr>
            <a:xfrm>
              <a:off x="558589" y="8080616"/>
              <a:ext cx="673290" cy="5620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8" h="20200" extrusionOk="0">
                  <a:moveTo>
                    <a:pt x="7973" y="6385"/>
                  </a:moveTo>
                  <a:cubicBezTo>
                    <a:pt x="4209" y="11186"/>
                    <a:pt x="-103" y="14981"/>
                    <a:pt x="1" y="17260"/>
                  </a:cubicBezTo>
                  <a:cubicBezTo>
                    <a:pt x="107" y="19541"/>
                    <a:pt x="1672" y="21600"/>
                    <a:pt x="8151" y="18961"/>
                  </a:cubicBezTo>
                  <a:cubicBezTo>
                    <a:pt x="12584" y="17155"/>
                    <a:pt x="11315" y="16062"/>
                    <a:pt x="15548" y="12902"/>
                  </a:cubicBezTo>
                  <a:cubicBezTo>
                    <a:pt x="17661" y="11323"/>
                    <a:pt x="18432" y="11493"/>
                    <a:pt x="20380" y="9656"/>
                  </a:cubicBezTo>
                  <a:cubicBezTo>
                    <a:pt x="21497" y="8008"/>
                    <a:pt x="20994" y="0"/>
                    <a:pt x="20994" y="0"/>
                  </a:cubicBezTo>
                  <a:lnTo>
                    <a:pt x="13578" y="9329"/>
                  </a:lnTo>
                  <a:cubicBezTo>
                    <a:pt x="13578" y="9329"/>
                    <a:pt x="15506" y="4985"/>
                    <a:pt x="13921" y="4042"/>
                  </a:cubicBezTo>
                  <a:cubicBezTo>
                    <a:pt x="12337" y="3100"/>
                    <a:pt x="10879" y="2460"/>
                    <a:pt x="9944" y="3232"/>
                  </a:cubicBezTo>
                  <a:cubicBezTo>
                    <a:pt x="9010" y="4004"/>
                    <a:pt x="7973" y="6385"/>
                    <a:pt x="7973" y="6385"/>
                  </a:cubicBezTo>
                  <a:close/>
                </a:path>
              </a:pathLst>
            </a:custGeom>
            <a:solidFill>
              <a:srgbClr val="7D455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 defTabSz="914400"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559" name="Freeform 26"/>
            <p:cNvSpPr/>
            <p:nvPr/>
          </p:nvSpPr>
          <p:spPr>
            <a:xfrm>
              <a:off x="695797" y="5793767"/>
              <a:ext cx="626892" cy="2160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69" extrusionOk="0">
                  <a:moveTo>
                    <a:pt x="0" y="2899"/>
                  </a:moveTo>
                  <a:cubicBezTo>
                    <a:pt x="2673" y="12184"/>
                    <a:pt x="5716" y="21269"/>
                    <a:pt x="5716" y="21269"/>
                  </a:cubicBezTo>
                  <a:lnTo>
                    <a:pt x="19454" y="21266"/>
                  </a:lnTo>
                  <a:lnTo>
                    <a:pt x="21600" y="2565"/>
                  </a:lnTo>
                  <a:cubicBezTo>
                    <a:pt x="21600" y="2565"/>
                    <a:pt x="20395" y="419"/>
                    <a:pt x="9783" y="28"/>
                  </a:cubicBezTo>
                  <a:cubicBezTo>
                    <a:pt x="23" y="-331"/>
                    <a:pt x="0" y="2899"/>
                    <a:pt x="0" y="2899"/>
                  </a:cubicBezTo>
                  <a:close/>
                </a:path>
              </a:pathLst>
            </a:custGeom>
            <a:solidFill>
              <a:srgbClr val="28336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 defTabSz="914400"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560" name="Freeform 27"/>
            <p:cNvSpPr/>
            <p:nvPr/>
          </p:nvSpPr>
          <p:spPr>
            <a:xfrm>
              <a:off x="2272306" y="5138111"/>
              <a:ext cx="1283275" cy="1077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2981"/>
                  </a:moveTo>
                  <a:cubicBezTo>
                    <a:pt x="20993" y="5354"/>
                    <a:pt x="20836" y="1432"/>
                    <a:pt x="20118" y="0"/>
                  </a:cubicBezTo>
                  <a:cubicBezTo>
                    <a:pt x="4706" y="525"/>
                    <a:pt x="867" y="283"/>
                    <a:pt x="867" y="283"/>
                  </a:cubicBezTo>
                  <a:cubicBezTo>
                    <a:pt x="867" y="283"/>
                    <a:pt x="710" y="2981"/>
                    <a:pt x="0" y="11286"/>
                  </a:cubicBezTo>
                  <a:cubicBezTo>
                    <a:pt x="0" y="11286"/>
                    <a:pt x="4746" y="21600"/>
                    <a:pt x="10868" y="21600"/>
                  </a:cubicBezTo>
                  <a:cubicBezTo>
                    <a:pt x="16386" y="21600"/>
                    <a:pt x="21600" y="12981"/>
                    <a:pt x="21600" y="12981"/>
                  </a:cubicBezTo>
                  <a:close/>
                </a:path>
              </a:pathLst>
            </a:custGeom>
            <a:solidFill>
              <a:srgbClr val="28336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 defTabSz="914400"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561" name="Freeform 28"/>
            <p:cNvSpPr/>
            <p:nvPr/>
          </p:nvSpPr>
          <p:spPr>
            <a:xfrm>
              <a:off x="2323831" y="4965584"/>
              <a:ext cx="1143693" cy="1933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967" extrusionOk="0">
                  <a:moveTo>
                    <a:pt x="21600" y="17819"/>
                  </a:moveTo>
                  <a:lnTo>
                    <a:pt x="21273" y="0"/>
                  </a:lnTo>
                  <a:lnTo>
                    <a:pt x="99" y="1390"/>
                  </a:lnTo>
                  <a:lnTo>
                    <a:pt x="0" y="19238"/>
                  </a:lnTo>
                  <a:cubicBezTo>
                    <a:pt x="0" y="19238"/>
                    <a:pt x="11206" y="21600"/>
                    <a:pt x="21600" y="17819"/>
                  </a:cubicBezTo>
                  <a:close/>
                </a:path>
              </a:pathLst>
            </a:custGeom>
            <a:solidFill>
              <a:srgbClr val="597EF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 defTabSz="914400"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562" name="Freeform 29"/>
            <p:cNvSpPr/>
            <p:nvPr/>
          </p:nvSpPr>
          <p:spPr>
            <a:xfrm>
              <a:off x="1981102" y="2010290"/>
              <a:ext cx="1098406" cy="11185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769" h="19532" extrusionOk="0">
                  <a:moveTo>
                    <a:pt x="17682" y="14739"/>
                  </a:moveTo>
                  <a:cubicBezTo>
                    <a:pt x="17682" y="14739"/>
                    <a:pt x="20483" y="13071"/>
                    <a:pt x="19361" y="10107"/>
                  </a:cubicBezTo>
                  <a:cubicBezTo>
                    <a:pt x="20497" y="7457"/>
                    <a:pt x="18898" y="5934"/>
                    <a:pt x="18898" y="5934"/>
                  </a:cubicBezTo>
                  <a:cubicBezTo>
                    <a:pt x="18898" y="5934"/>
                    <a:pt x="18667" y="2541"/>
                    <a:pt x="16342" y="2463"/>
                  </a:cubicBezTo>
                  <a:cubicBezTo>
                    <a:pt x="14705" y="-949"/>
                    <a:pt x="10697" y="615"/>
                    <a:pt x="10697" y="615"/>
                  </a:cubicBezTo>
                  <a:cubicBezTo>
                    <a:pt x="10697" y="615"/>
                    <a:pt x="7984" y="-1326"/>
                    <a:pt x="4399" y="1690"/>
                  </a:cubicBezTo>
                  <a:cubicBezTo>
                    <a:pt x="1676" y="1919"/>
                    <a:pt x="1597" y="603"/>
                    <a:pt x="768" y="1561"/>
                  </a:cubicBezTo>
                  <a:cubicBezTo>
                    <a:pt x="-61" y="2519"/>
                    <a:pt x="-342" y="4681"/>
                    <a:pt x="871" y="5468"/>
                  </a:cubicBezTo>
                  <a:cubicBezTo>
                    <a:pt x="-1103" y="6410"/>
                    <a:pt x="897" y="9435"/>
                    <a:pt x="897" y="9435"/>
                  </a:cubicBezTo>
                  <a:cubicBezTo>
                    <a:pt x="897" y="9435"/>
                    <a:pt x="330" y="11271"/>
                    <a:pt x="2727" y="12513"/>
                  </a:cubicBezTo>
                  <a:cubicBezTo>
                    <a:pt x="5124" y="13756"/>
                    <a:pt x="6231" y="17999"/>
                    <a:pt x="10168" y="19158"/>
                  </a:cubicBezTo>
                  <a:cubicBezTo>
                    <a:pt x="13958" y="20274"/>
                    <a:pt x="17843" y="18924"/>
                    <a:pt x="17682" y="14739"/>
                  </a:cubicBezTo>
                  <a:close/>
                </a:path>
              </a:pathLst>
            </a:custGeom>
            <a:solidFill>
              <a:srgbClr val="7D455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 defTabSz="914400"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563" name="Freeform 30"/>
            <p:cNvSpPr/>
            <p:nvPr/>
          </p:nvSpPr>
          <p:spPr>
            <a:xfrm>
              <a:off x="2395718" y="2890743"/>
              <a:ext cx="505768" cy="596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9" h="21321" extrusionOk="0">
                  <a:moveTo>
                    <a:pt x="20929" y="11896"/>
                  </a:moveTo>
                  <a:lnTo>
                    <a:pt x="18301" y="0"/>
                  </a:lnTo>
                  <a:lnTo>
                    <a:pt x="0" y="2799"/>
                  </a:lnTo>
                  <a:lnTo>
                    <a:pt x="450" y="13294"/>
                  </a:lnTo>
                  <a:cubicBezTo>
                    <a:pt x="651" y="17980"/>
                    <a:pt x="5285" y="21600"/>
                    <a:pt x="10710" y="21304"/>
                  </a:cubicBezTo>
                  <a:cubicBezTo>
                    <a:pt x="10815" y="21298"/>
                    <a:pt x="10920" y="21293"/>
                    <a:pt x="11017" y="21287"/>
                  </a:cubicBezTo>
                  <a:cubicBezTo>
                    <a:pt x="16563" y="20985"/>
                    <a:pt x="21600" y="16655"/>
                    <a:pt x="20929" y="11896"/>
                  </a:cubicBezTo>
                  <a:close/>
                </a:path>
              </a:pathLst>
            </a:custGeom>
            <a:solidFill>
              <a:srgbClr val="C9938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 defTabSz="914400"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564" name="Freeform 31"/>
            <p:cNvSpPr/>
            <p:nvPr/>
          </p:nvSpPr>
          <p:spPr>
            <a:xfrm>
              <a:off x="2111368" y="2352666"/>
              <a:ext cx="928324" cy="8050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61" h="19921" extrusionOk="0">
                  <a:moveTo>
                    <a:pt x="13173" y="752"/>
                  </a:moveTo>
                  <a:cubicBezTo>
                    <a:pt x="13173" y="752"/>
                    <a:pt x="12652" y="3705"/>
                    <a:pt x="14654" y="4379"/>
                  </a:cubicBezTo>
                  <a:cubicBezTo>
                    <a:pt x="14370" y="8180"/>
                    <a:pt x="15804" y="7820"/>
                    <a:pt x="15804" y="7820"/>
                  </a:cubicBezTo>
                  <a:cubicBezTo>
                    <a:pt x="15804" y="7820"/>
                    <a:pt x="18060" y="4411"/>
                    <a:pt x="19688" y="7317"/>
                  </a:cubicBezTo>
                  <a:cubicBezTo>
                    <a:pt x="21237" y="10077"/>
                    <a:pt x="18694" y="14239"/>
                    <a:pt x="16270" y="13651"/>
                  </a:cubicBezTo>
                  <a:cubicBezTo>
                    <a:pt x="12356" y="21075"/>
                    <a:pt x="4321" y="21600"/>
                    <a:pt x="1586" y="16840"/>
                  </a:cubicBezTo>
                  <a:cubicBezTo>
                    <a:pt x="-75" y="13947"/>
                    <a:pt x="450" y="9682"/>
                    <a:pt x="215" y="7688"/>
                  </a:cubicBezTo>
                  <a:cubicBezTo>
                    <a:pt x="-363" y="2787"/>
                    <a:pt x="409" y="1285"/>
                    <a:pt x="409" y="1285"/>
                  </a:cubicBezTo>
                  <a:cubicBezTo>
                    <a:pt x="409" y="1285"/>
                    <a:pt x="2061" y="1652"/>
                    <a:pt x="3836" y="76"/>
                  </a:cubicBezTo>
                  <a:cubicBezTo>
                    <a:pt x="5793" y="1671"/>
                    <a:pt x="8536" y="0"/>
                    <a:pt x="8536" y="0"/>
                  </a:cubicBezTo>
                  <a:cubicBezTo>
                    <a:pt x="8536" y="0"/>
                    <a:pt x="10435" y="2667"/>
                    <a:pt x="13173" y="752"/>
                  </a:cubicBezTo>
                  <a:close/>
                </a:path>
              </a:pathLst>
            </a:custGeom>
            <a:solidFill>
              <a:srgbClr val="C9938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 defTabSz="914400"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565" name="Freeform 32"/>
            <p:cNvSpPr/>
            <p:nvPr/>
          </p:nvSpPr>
          <p:spPr>
            <a:xfrm>
              <a:off x="2862398" y="2670892"/>
              <a:ext cx="120462" cy="1776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785" h="21045" extrusionOk="0">
                  <a:moveTo>
                    <a:pt x="9545" y="229"/>
                  </a:moveTo>
                  <a:cubicBezTo>
                    <a:pt x="13525" y="-415"/>
                    <a:pt x="16259" y="335"/>
                    <a:pt x="17778" y="2031"/>
                  </a:cubicBezTo>
                  <a:cubicBezTo>
                    <a:pt x="18446" y="2788"/>
                    <a:pt x="18719" y="3541"/>
                    <a:pt x="18780" y="4092"/>
                  </a:cubicBezTo>
                  <a:cubicBezTo>
                    <a:pt x="18841" y="4644"/>
                    <a:pt x="18325" y="5129"/>
                    <a:pt x="17596" y="5175"/>
                  </a:cubicBezTo>
                  <a:cubicBezTo>
                    <a:pt x="16866" y="5223"/>
                    <a:pt x="16228" y="4815"/>
                    <a:pt x="16167" y="4265"/>
                  </a:cubicBezTo>
                  <a:cubicBezTo>
                    <a:pt x="16137" y="4023"/>
                    <a:pt x="15985" y="3582"/>
                    <a:pt x="15591" y="3151"/>
                  </a:cubicBezTo>
                  <a:cubicBezTo>
                    <a:pt x="14709" y="2156"/>
                    <a:pt x="13069" y="1706"/>
                    <a:pt x="10091" y="2186"/>
                  </a:cubicBezTo>
                  <a:cubicBezTo>
                    <a:pt x="7327" y="2641"/>
                    <a:pt x="4988" y="4279"/>
                    <a:pt x="3651" y="6467"/>
                  </a:cubicBezTo>
                  <a:cubicBezTo>
                    <a:pt x="3104" y="7384"/>
                    <a:pt x="2800" y="8309"/>
                    <a:pt x="2740" y="9041"/>
                  </a:cubicBezTo>
                  <a:cubicBezTo>
                    <a:pt x="2709" y="9574"/>
                    <a:pt x="2831" y="9848"/>
                    <a:pt x="2861" y="9858"/>
                  </a:cubicBezTo>
                  <a:cubicBezTo>
                    <a:pt x="5595" y="10988"/>
                    <a:pt x="7691" y="12623"/>
                    <a:pt x="8390" y="14427"/>
                  </a:cubicBezTo>
                  <a:cubicBezTo>
                    <a:pt x="9302" y="16742"/>
                    <a:pt x="7844" y="19002"/>
                    <a:pt x="4015" y="20885"/>
                  </a:cubicBezTo>
                  <a:cubicBezTo>
                    <a:pt x="3408" y="21185"/>
                    <a:pt x="2588" y="21051"/>
                    <a:pt x="2193" y="20587"/>
                  </a:cubicBezTo>
                  <a:cubicBezTo>
                    <a:pt x="1798" y="20123"/>
                    <a:pt x="1980" y="19505"/>
                    <a:pt x="2588" y="19205"/>
                  </a:cubicBezTo>
                  <a:cubicBezTo>
                    <a:pt x="5504" y="17765"/>
                    <a:pt x="6416" y="16369"/>
                    <a:pt x="5869" y="14997"/>
                  </a:cubicBezTo>
                  <a:cubicBezTo>
                    <a:pt x="5413" y="13779"/>
                    <a:pt x="3773" y="12514"/>
                    <a:pt x="1615" y="11614"/>
                  </a:cubicBezTo>
                  <a:cubicBezTo>
                    <a:pt x="-2759" y="9795"/>
                    <a:pt x="2375" y="1397"/>
                    <a:pt x="9545" y="229"/>
                  </a:cubicBezTo>
                  <a:close/>
                </a:path>
              </a:pathLst>
            </a:custGeom>
            <a:solidFill>
              <a:srgbClr val="9B616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 defTabSz="914400"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566" name="Freeform 33"/>
            <p:cNvSpPr/>
            <p:nvPr/>
          </p:nvSpPr>
          <p:spPr>
            <a:xfrm>
              <a:off x="2885830" y="2733988"/>
              <a:ext cx="71481" cy="40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2" h="21416" extrusionOk="0">
                  <a:moveTo>
                    <a:pt x="3896" y="480"/>
                  </a:moveTo>
                  <a:cubicBezTo>
                    <a:pt x="6225" y="-17"/>
                    <a:pt x="8612" y="-174"/>
                    <a:pt x="10941" y="230"/>
                  </a:cubicBezTo>
                  <a:cubicBezTo>
                    <a:pt x="17170" y="1351"/>
                    <a:pt x="21362" y="6538"/>
                    <a:pt x="21362" y="16944"/>
                  </a:cubicBezTo>
                  <a:cubicBezTo>
                    <a:pt x="21362" y="19423"/>
                    <a:pt x="20198" y="21426"/>
                    <a:pt x="18801" y="21416"/>
                  </a:cubicBezTo>
                  <a:cubicBezTo>
                    <a:pt x="17403" y="21406"/>
                    <a:pt x="16297" y="19382"/>
                    <a:pt x="16297" y="16903"/>
                  </a:cubicBezTo>
                  <a:cubicBezTo>
                    <a:pt x="16297" y="12255"/>
                    <a:pt x="14375" y="9890"/>
                    <a:pt x="10417" y="9185"/>
                  </a:cubicBezTo>
                  <a:cubicBezTo>
                    <a:pt x="8553" y="8842"/>
                    <a:pt x="6457" y="8977"/>
                    <a:pt x="4478" y="9403"/>
                  </a:cubicBezTo>
                  <a:lnTo>
                    <a:pt x="3546" y="9630"/>
                  </a:lnTo>
                  <a:cubicBezTo>
                    <a:pt x="3314" y="9693"/>
                    <a:pt x="3139" y="9755"/>
                    <a:pt x="2964" y="9796"/>
                  </a:cubicBezTo>
                  <a:cubicBezTo>
                    <a:pt x="1625" y="10274"/>
                    <a:pt x="286" y="8676"/>
                    <a:pt x="53" y="6237"/>
                  </a:cubicBezTo>
                  <a:cubicBezTo>
                    <a:pt x="-238" y="3800"/>
                    <a:pt x="693" y="1445"/>
                    <a:pt x="2033" y="968"/>
                  </a:cubicBezTo>
                  <a:lnTo>
                    <a:pt x="2964" y="688"/>
                  </a:lnTo>
                  <a:cubicBezTo>
                    <a:pt x="3255" y="625"/>
                    <a:pt x="3546" y="553"/>
                    <a:pt x="3896" y="480"/>
                  </a:cubicBezTo>
                  <a:close/>
                </a:path>
              </a:pathLst>
            </a:custGeom>
            <a:solidFill>
              <a:srgbClr val="9B616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 defTabSz="914400"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567" name="Freeform 34"/>
            <p:cNvSpPr/>
            <p:nvPr/>
          </p:nvSpPr>
          <p:spPr>
            <a:xfrm>
              <a:off x="2424892" y="2501144"/>
              <a:ext cx="294328" cy="294674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 defTabSz="914400"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568" name="Freeform 35"/>
            <p:cNvSpPr/>
            <p:nvPr/>
          </p:nvSpPr>
          <p:spPr>
            <a:xfrm>
              <a:off x="2414530" y="2490762"/>
              <a:ext cx="315040" cy="3154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9" h="20830" extrusionOk="0">
                  <a:moveTo>
                    <a:pt x="9461" y="39"/>
                  </a:moveTo>
                  <a:cubicBezTo>
                    <a:pt x="3763" y="534"/>
                    <a:pt x="-453" y="5581"/>
                    <a:pt x="39" y="11311"/>
                  </a:cubicBezTo>
                  <a:cubicBezTo>
                    <a:pt x="533" y="17041"/>
                    <a:pt x="5545" y="21284"/>
                    <a:pt x="11240" y="20791"/>
                  </a:cubicBezTo>
                  <a:cubicBezTo>
                    <a:pt x="16936" y="20296"/>
                    <a:pt x="21147" y="15249"/>
                    <a:pt x="20661" y="9519"/>
                  </a:cubicBezTo>
                  <a:cubicBezTo>
                    <a:pt x="20174" y="3883"/>
                    <a:pt x="15310" y="-316"/>
                    <a:pt x="9742" y="19"/>
                  </a:cubicBezTo>
                  <a:lnTo>
                    <a:pt x="9461" y="39"/>
                  </a:lnTo>
                  <a:close/>
                  <a:moveTo>
                    <a:pt x="19304" y="9636"/>
                  </a:moveTo>
                  <a:cubicBezTo>
                    <a:pt x="19726" y="14612"/>
                    <a:pt x="16065" y="18995"/>
                    <a:pt x="11125" y="19425"/>
                  </a:cubicBezTo>
                  <a:cubicBezTo>
                    <a:pt x="6171" y="19854"/>
                    <a:pt x="1824" y="16169"/>
                    <a:pt x="1395" y="11193"/>
                  </a:cubicBezTo>
                  <a:cubicBezTo>
                    <a:pt x="969" y="6217"/>
                    <a:pt x="4631" y="1835"/>
                    <a:pt x="9576" y="1405"/>
                  </a:cubicBezTo>
                  <a:cubicBezTo>
                    <a:pt x="14517" y="976"/>
                    <a:pt x="18869" y="4661"/>
                    <a:pt x="19304" y="9636"/>
                  </a:cubicBezTo>
                  <a:close/>
                </a:path>
              </a:pathLst>
            </a:custGeom>
            <a:solidFill>
              <a:srgbClr val="7D455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 defTabSz="914400"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569" name="Freeform 36"/>
            <p:cNvSpPr/>
            <p:nvPr/>
          </p:nvSpPr>
          <p:spPr>
            <a:xfrm>
              <a:off x="2068188" y="2518153"/>
              <a:ext cx="294288" cy="294669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 defTabSz="914400"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570" name="Freeform 37"/>
            <p:cNvSpPr/>
            <p:nvPr/>
          </p:nvSpPr>
          <p:spPr>
            <a:xfrm>
              <a:off x="2057827" y="2507769"/>
              <a:ext cx="315019" cy="3154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3" h="20830" extrusionOk="0">
                  <a:moveTo>
                    <a:pt x="9458" y="39"/>
                  </a:moveTo>
                  <a:cubicBezTo>
                    <a:pt x="3765" y="534"/>
                    <a:pt x="-452" y="5581"/>
                    <a:pt x="39" y="11311"/>
                  </a:cubicBezTo>
                  <a:cubicBezTo>
                    <a:pt x="533" y="17041"/>
                    <a:pt x="5545" y="21284"/>
                    <a:pt x="11238" y="20791"/>
                  </a:cubicBezTo>
                  <a:cubicBezTo>
                    <a:pt x="16931" y="20296"/>
                    <a:pt x="21148" y="15248"/>
                    <a:pt x="20654" y="9519"/>
                  </a:cubicBezTo>
                  <a:cubicBezTo>
                    <a:pt x="20173" y="3883"/>
                    <a:pt x="15314" y="-316"/>
                    <a:pt x="9737" y="19"/>
                  </a:cubicBezTo>
                  <a:lnTo>
                    <a:pt x="9458" y="39"/>
                  </a:lnTo>
                  <a:close/>
                  <a:moveTo>
                    <a:pt x="19297" y="9636"/>
                  </a:moveTo>
                  <a:cubicBezTo>
                    <a:pt x="19726" y="14612"/>
                    <a:pt x="16064" y="18995"/>
                    <a:pt x="11122" y="19425"/>
                  </a:cubicBezTo>
                  <a:cubicBezTo>
                    <a:pt x="6177" y="19854"/>
                    <a:pt x="1826" y="16169"/>
                    <a:pt x="1397" y="11193"/>
                  </a:cubicBezTo>
                  <a:cubicBezTo>
                    <a:pt x="970" y="6217"/>
                    <a:pt x="4631" y="1835"/>
                    <a:pt x="9574" y="1405"/>
                  </a:cubicBezTo>
                  <a:cubicBezTo>
                    <a:pt x="14518" y="976"/>
                    <a:pt x="18871" y="4661"/>
                    <a:pt x="19297" y="9636"/>
                  </a:cubicBezTo>
                  <a:close/>
                </a:path>
              </a:pathLst>
            </a:custGeom>
            <a:solidFill>
              <a:srgbClr val="7D455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 defTabSz="914400"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571" name="Freeform 38"/>
            <p:cNvSpPr/>
            <p:nvPr/>
          </p:nvSpPr>
          <p:spPr>
            <a:xfrm>
              <a:off x="2325478" y="2635993"/>
              <a:ext cx="122214" cy="1998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75" h="21323" extrusionOk="0">
                  <a:moveTo>
                    <a:pt x="10739" y="117"/>
                  </a:moveTo>
                  <a:cubicBezTo>
                    <a:pt x="11421" y="363"/>
                    <a:pt x="11661" y="911"/>
                    <a:pt x="11274" y="1346"/>
                  </a:cubicBezTo>
                  <a:lnTo>
                    <a:pt x="10916" y="1756"/>
                  </a:lnTo>
                  <a:cubicBezTo>
                    <a:pt x="10625" y="2092"/>
                    <a:pt x="10303" y="2477"/>
                    <a:pt x="9955" y="2901"/>
                  </a:cubicBezTo>
                  <a:cubicBezTo>
                    <a:pt x="8959" y="4115"/>
                    <a:pt x="7961" y="5406"/>
                    <a:pt x="7033" y="6722"/>
                  </a:cubicBezTo>
                  <a:cubicBezTo>
                    <a:pt x="6197" y="7907"/>
                    <a:pt x="5456" y="9055"/>
                    <a:pt x="4839" y="10142"/>
                  </a:cubicBezTo>
                  <a:cubicBezTo>
                    <a:pt x="2753" y="13803"/>
                    <a:pt x="2271" y="16453"/>
                    <a:pt x="3580" y="17410"/>
                  </a:cubicBezTo>
                  <a:cubicBezTo>
                    <a:pt x="5049" y="18485"/>
                    <a:pt x="6968" y="19116"/>
                    <a:pt x="9263" y="19381"/>
                  </a:cubicBezTo>
                  <a:cubicBezTo>
                    <a:pt x="11605" y="19647"/>
                    <a:pt x="14160" y="19516"/>
                    <a:pt x="16646" y="19129"/>
                  </a:cubicBezTo>
                  <a:cubicBezTo>
                    <a:pt x="17581" y="18984"/>
                    <a:pt x="18276" y="18840"/>
                    <a:pt x="18637" y="18751"/>
                  </a:cubicBezTo>
                  <a:cubicBezTo>
                    <a:pt x="19368" y="18568"/>
                    <a:pt x="20191" y="18799"/>
                    <a:pt x="20477" y="19262"/>
                  </a:cubicBezTo>
                  <a:cubicBezTo>
                    <a:pt x="20762" y="19726"/>
                    <a:pt x="20401" y="20248"/>
                    <a:pt x="19670" y="20428"/>
                  </a:cubicBezTo>
                  <a:lnTo>
                    <a:pt x="19185" y="20541"/>
                  </a:lnTo>
                  <a:cubicBezTo>
                    <a:pt x="18712" y="20640"/>
                    <a:pt x="18083" y="20761"/>
                    <a:pt x="17322" y="20879"/>
                  </a:cubicBezTo>
                  <a:cubicBezTo>
                    <a:pt x="14481" y="21320"/>
                    <a:pt x="11550" y="21472"/>
                    <a:pt x="8762" y="21154"/>
                  </a:cubicBezTo>
                  <a:cubicBezTo>
                    <a:pt x="5859" y="20821"/>
                    <a:pt x="3357" y="19994"/>
                    <a:pt x="1438" y="18590"/>
                  </a:cubicBezTo>
                  <a:cubicBezTo>
                    <a:pt x="-838" y="16927"/>
                    <a:pt x="-277" y="13819"/>
                    <a:pt x="2166" y="9531"/>
                  </a:cubicBezTo>
                  <a:cubicBezTo>
                    <a:pt x="2812" y="8398"/>
                    <a:pt x="3580" y="7211"/>
                    <a:pt x="4442" y="5986"/>
                  </a:cubicBezTo>
                  <a:cubicBezTo>
                    <a:pt x="5397" y="4635"/>
                    <a:pt x="6417" y="3310"/>
                    <a:pt x="7437" y="2069"/>
                  </a:cubicBezTo>
                  <a:lnTo>
                    <a:pt x="8115" y="1254"/>
                  </a:lnTo>
                  <a:lnTo>
                    <a:pt x="8804" y="456"/>
                  </a:lnTo>
                  <a:cubicBezTo>
                    <a:pt x="9191" y="24"/>
                    <a:pt x="10057" y="-128"/>
                    <a:pt x="10739" y="117"/>
                  </a:cubicBezTo>
                  <a:close/>
                </a:path>
              </a:pathLst>
            </a:custGeom>
            <a:solidFill>
              <a:srgbClr val="9B616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 defTabSz="914400"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572" name="Freeform 39"/>
            <p:cNvSpPr/>
            <p:nvPr/>
          </p:nvSpPr>
          <p:spPr>
            <a:xfrm>
              <a:off x="2312184" y="2865181"/>
              <a:ext cx="232512" cy="975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357" extrusionOk="0">
                  <a:moveTo>
                    <a:pt x="21600" y="0"/>
                  </a:moveTo>
                  <a:cubicBezTo>
                    <a:pt x="21600" y="0"/>
                    <a:pt x="9125" y="5130"/>
                    <a:pt x="0" y="3784"/>
                  </a:cubicBezTo>
                  <a:cubicBezTo>
                    <a:pt x="0" y="3784"/>
                    <a:pt x="3297" y="21600"/>
                    <a:pt x="12205" y="17835"/>
                  </a:cubicBezTo>
                  <a:cubicBezTo>
                    <a:pt x="20116" y="14487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 defTabSz="914400"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573" name="Freeform 40"/>
            <p:cNvSpPr/>
            <p:nvPr/>
          </p:nvSpPr>
          <p:spPr>
            <a:xfrm>
              <a:off x="2303309" y="2856312"/>
              <a:ext cx="250314" cy="115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8" h="20159" extrusionOk="0">
                  <a:moveTo>
                    <a:pt x="20457" y="32"/>
                  </a:moveTo>
                  <a:lnTo>
                    <a:pt x="18960" y="608"/>
                  </a:lnTo>
                  <a:cubicBezTo>
                    <a:pt x="17763" y="1040"/>
                    <a:pt x="16437" y="1473"/>
                    <a:pt x="15037" y="1878"/>
                  </a:cubicBezTo>
                  <a:cubicBezTo>
                    <a:pt x="12039" y="2743"/>
                    <a:pt x="9085" y="3356"/>
                    <a:pt x="6326" y="3604"/>
                  </a:cubicBezTo>
                  <a:cubicBezTo>
                    <a:pt x="4312" y="3785"/>
                    <a:pt x="2463" y="3765"/>
                    <a:pt x="813" y="3519"/>
                  </a:cubicBezTo>
                  <a:cubicBezTo>
                    <a:pt x="262" y="3438"/>
                    <a:pt x="-145" y="4551"/>
                    <a:pt x="50" y="5610"/>
                  </a:cubicBezTo>
                  <a:lnTo>
                    <a:pt x="148" y="6104"/>
                  </a:lnTo>
                  <a:cubicBezTo>
                    <a:pt x="246" y="6574"/>
                    <a:pt x="391" y="7190"/>
                    <a:pt x="582" y="7919"/>
                  </a:cubicBezTo>
                  <a:cubicBezTo>
                    <a:pt x="1024" y="9598"/>
                    <a:pt x="1576" y="11280"/>
                    <a:pt x="2243" y="12850"/>
                  </a:cubicBezTo>
                  <a:cubicBezTo>
                    <a:pt x="4678" y="18588"/>
                    <a:pt x="7968" y="21411"/>
                    <a:pt x="12129" y="19630"/>
                  </a:cubicBezTo>
                  <a:cubicBezTo>
                    <a:pt x="15122" y="18350"/>
                    <a:pt x="17414" y="15336"/>
                    <a:pt x="19060" y="11124"/>
                  </a:cubicBezTo>
                  <a:cubicBezTo>
                    <a:pt x="19859" y="9118"/>
                    <a:pt x="20457" y="6973"/>
                    <a:pt x="20873" y="4823"/>
                  </a:cubicBezTo>
                  <a:cubicBezTo>
                    <a:pt x="21139" y="3523"/>
                    <a:pt x="21289" y="2491"/>
                    <a:pt x="21355" y="1868"/>
                  </a:cubicBezTo>
                  <a:cubicBezTo>
                    <a:pt x="21455" y="778"/>
                    <a:pt x="20989" y="-189"/>
                    <a:pt x="20457" y="32"/>
                  </a:cubicBezTo>
                  <a:close/>
                  <a:moveTo>
                    <a:pt x="19210" y="3659"/>
                  </a:moveTo>
                  <a:lnTo>
                    <a:pt x="19493" y="3557"/>
                  </a:lnTo>
                  <a:lnTo>
                    <a:pt x="19476" y="3652"/>
                  </a:lnTo>
                  <a:cubicBezTo>
                    <a:pt x="19110" y="5535"/>
                    <a:pt x="18578" y="7422"/>
                    <a:pt x="17896" y="9176"/>
                  </a:cubicBezTo>
                  <a:cubicBezTo>
                    <a:pt x="16444" y="12847"/>
                    <a:pt x="14459" y="15465"/>
                    <a:pt x="11821" y="16596"/>
                  </a:cubicBezTo>
                  <a:cubicBezTo>
                    <a:pt x="8240" y="18125"/>
                    <a:pt x="5483" y="15758"/>
                    <a:pt x="3384" y="10814"/>
                  </a:cubicBezTo>
                  <a:lnTo>
                    <a:pt x="3043" y="9969"/>
                  </a:lnTo>
                  <a:cubicBezTo>
                    <a:pt x="2712" y="9115"/>
                    <a:pt x="2419" y="8229"/>
                    <a:pt x="2160" y="7337"/>
                  </a:cubicBezTo>
                  <a:lnTo>
                    <a:pt x="1999" y="6758"/>
                  </a:lnTo>
                  <a:lnTo>
                    <a:pt x="2024" y="6761"/>
                  </a:lnTo>
                  <a:cubicBezTo>
                    <a:pt x="3381" y="6867"/>
                    <a:pt x="4841" y="6843"/>
                    <a:pt x="6393" y="6704"/>
                  </a:cubicBezTo>
                  <a:cubicBezTo>
                    <a:pt x="9205" y="6448"/>
                    <a:pt x="12205" y="5828"/>
                    <a:pt x="15247" y="4950"/>
                  </a:cubicBezTo>
                  <a:cubicBezTo>
                    <a:pt x="16667" y="4537"/>
                    <a:pt x="17996" y="4099"/>
                    <a:pt x="19210" y="3659"/>
                  </a:cubicBezTo>
                  <a:close/>
                </a:path>
              </a:pathLst>
            </a:custGeom>
            <a:solidFill>
              <a:srgbClr val="7D455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 defTabSz="914400"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574" name="Freeform 41"/>
            <p:cNvSpPr/>
            <p:nvPr/>
          </p:nvSpPr>
          <p:spPr>
            <a:xfrm>
              <a:off x="2143602" y="2469040"/>
              <a:ext cx="176032" cy="468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9" h="18429" extrusionOk="0">
                  <a:moveTo>
                    <a:pt x="19746" y="470"/>
                  </a:moveTo>
                  <a:cubicBezTo>
                    <a:pt x="20258" y="-495"/>
                    <a:pt x="20915" y="72"/>
                    <a:pt x="21213" y="1742"/>
                  </a:cubicBezTo>
                  <a:cubicBezTo>
                    <a:pt x="21511" y="3404"/>
                    <a:pt x="21336" y="5542"/>
                    <a:pt x="20823" y="6509"/>
                  </a:cubicBezTo>
                  <a:cubicBezTo>
                    <a:pt x="15306" y="16898"/>
                    <a:pt x="8262" y="21105"/>
                    <a:pt x="880" y="16691"/>
                  </a:cubicBezTo>
                  <a:cubicBezTo>
                    <a:pt x="296" y="16339"/>
                    <a:pt x="-89" y="14523"/>
                    <a:pt x="17" y="12630"/>
                  </a:cubicBezTo>
                  <a:cubicBezTo>
                    <a:pt x="126" y="10730"/>
                    <a:pt x="686" y="9481"/>
                    <a:pt x="1270" y="9826"/>
                  </a:cubicBezTo>
                  <a:cubicBezTo>
                    <a:pt x="8139" y="13932"/>
                    <a:pt x="14663" y="10040"/>
                    <a:pt x="19746" y="470"/>
                  </a:cubicBezTo>
                  <a:close/>
                </a:path>
              </a:pathLst>
            </a:custGeom>
            <a:solidFill>
              <a:srgbClr val="7D455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 defTabSz="914400"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575" name="Freeform 42"/>
            <p:cNvSpPr/>
            <p:nvPr/>
          </p:nvSpPr>
          <p:spPr>
            <a:xfrm>
              <a:off x="2347932" y="2601874"/>
              <a:ext cx="92673" cy="324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87" extrusionOk="0">
                  <a:moveTo>
                    <a:pt x="7620" y="1264"/>
                  </a:moveTo>
                  <a:cubicBezTo>
                    <a:pt x="11506" y="-313"/>
                    <a:pt x="15611" y="-298"/>
                    <a:pt x="19466" y="667"/>
                  </a:cubicBezTo>
                  <a:lnTo>
                    <a:pt x="20956" y="1094"/>
                  </a:lnTo>
                  <a:lnTo>
                    <a:pt x="21600" y="1336"/>
                  </a:lnTo>
                  <a:lnTo>
                    <a:pt x="20965" y="16330"/>
                  </a:lnTo>
                  <a:lnTo>
                    <a:pt x="19589" y="15890"/>
                  </a:lnTo>
                  <a:cubicBezTo>
                    <a:pt x="19430" y="15834"/>
                    <a:pt x="19262" y="15791"/>
                    <a:pt x="19080" y="15749"/>
                  </a:cubicBezTo>
                  <a:cubicBezTo>
                    <a:pt x="15534" y="14854"/>
                    <a:pt x="11747" y="14839"/>
                    <a:pt x="8241" y="16274"/>
                  </a:cubicBezTo>
                  <a:cubicBezTo>
                    <a:pt x="6144" y="17126"/>
                    <a:pt x="4273" y="18460"/>
                    <a:pt x="2683" y="20320"/>
                  </a:cubicBezTo>
                  <a:lnTo>
                    <a:pt x="1916" y="21287"/>
                  </a:lnTo>
                  <a:lnTo>
                    <a:pt x="0" y="7385"/>
                  </a:lnTo>
                  <a:cubicBezTo>
                    <a:pt x="2198" y="4417"/>
                    <a:pt x="4759" y="2428"/>
                    <a:pt x="7620" y="1264"/>
                  </a:cubicBezTo>
                  <a:close/>
                </a:path>
              </a:pathLst>
            </a:custGeom>
            <a:solidFill>
              <a:srgbClr val="7D455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 defTabSz="914400"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576" name="Freeform 43"/>
            <p:cNvSpPr/>
            <p:nvPr/>
          </p:nvSpPr>
          <p:spPr>
            <a:xfrm>
              <a:off x="2160953" y="2630001"/>
              <a:ext cx="117415" cy="793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0" h="20987" extrusionOk="0">
                  <a:moveTo>
                    <a:pt x="9369" y="73"/>
                  </a:moveTo>
                  <a:cubicBezTo>
                    <a:pt x="13965" y="-504"/>
                    <a:pt x="17329" y="2402"/>
                    <a:pt x="19462" y="7433"/>
                  </a:cubicBezTo>
                  <a:cubicBezTo>
                    <a:pt x="20591" y="10087"/>
                    <a:pt x="21155" y="12706"/>
                    <a:pt x="21365" y="14555"/>
                  </a:cubicBezTo>
                  <a:cubicBezTo>
                    <a:pt x="21535" y="16056"/>
                    <a:pt x="20835" y="17468"/>
                    <a:pt x="19807" y="17710"/>
                  </a:cubicBezTo>
                  <a:cubicBezTo>
                    <a:pt x="18777" y="17958"/>
                    <a:pt x="17808" y="16942"/>
                    <a:pt x="17638" y="15448"/>
                  </a:cubicBezTo>
                  <a:lnTo>
                    <a:pt x="17574" y="15004"/>
                  </a:lnTo>
                  <a:cubicBezTo>
                    <a:pt x="17528" y="14720"/>
                    <a:pt x="17461" y="14350"/>
                    <a:pt x="17365" y="13912"/>
                  </a:cubicBezTo>
                  <a:cubicBezTo>
                    <a:pt x="17099" y="12680"/>
                    <a:pt x="16729" y="11448"/>
                    <a:pt x="16250" y="10319"/>
                  </a:cubicBezTo>
                  <a:cubicBezTo>
                    <a:pt x="14816" y="6938"/>
                    <a:pt x="12755" y="5160"/>
                    <a:pt x="9692" y="5547"/>
                  </a:cubicBezTo>
                  <a:cubicBezTo>
                    <a:pt x="6895" y="5897"/>
                    <a:pt x="5287" y="7959"/>
                    <a:pt x="4425" y="11427"/>
                  </a:cubicBezTo>
                  <a:cubicBezTo>
                    <a:pt x="3960" y="13288"/>
                    <a:pt x="3779" y="15272"/>
                    <a:pt x="3775" y="16988"/>
                  </a:cubicBezTo>
                  <a:lnTo>
                    <a:pt x="3797" y="18004"/>
                  </a:lnTo>
                  <a:cubicBezTo>
                    <a:pt x="3885" y="19519"/>
                    <a:pt x="3115" y="20848"/>
                    <a:pt x="2079" y="20978"/>
                  </a:cubicBezTo>
                  <a:cubicBezTo>
                    <a:pt x="1124" y="21096"/>
                    <a:pt x="276" y="20169"/>
                    <a:pt x="74" y="18849"/>
                  </a:cubicBezTo>
                  <a:lnTo>
                    <a:pt x="28" y="18354"/>
                  </a:lnTo>
                  <a:cubicBezTo>
                    <a:pt x="24" y="18303"/>
                    <a:pt x="20" y="18230"/>
                    <a:pt x="17" y="18086"/>
                  </a:cubicBezTo>
                  <a:cubicBezTo>
                    <a:pt x="-65" y="15535"/>
                    <a:pt x="134" y="12525"/>
                    <a:pt x="872" y="9561"/>
                  </a:cubicBezTo>
                  <a:cubicBezTo>
                    <a:pt x="2207" y="4196"/>
                    <a:pt x="4996" y="619"/>
                    <a:pt x="9369" y="73"/>
                  </a:cubicBezTo>
                  <a:close/>
                </a:path>
              </a:pathLst>
            </a:custGeom>
            <a:solidFill>
              <a:srgbClr val="7D455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 defTabSz="914400"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577" name="Freeform 44"/>
            <p:cNvSpPr/>
            <p:nvPr/>
          </p:nvSpPr>
          <p:spPr>
            <a:xfrm>
              <a:off x="2513575" y="2599508"/>
              <a:ext cx="117379" cy="79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0" h="20983" extrusionOk="0">
                  <a:moveTo>
                    <a:pt x="9354" y="73"/>
                  </a:moveTo>
                  <a:cubicBezTo>
                    <a:pt x="13964" y="-509"/>
                    <a:pt x="17334" y="2397"/>
                    <a:pt x="19462" y="7426"/>
                  </a:cubicBezTo>
                  <a:cubicBezTo>
                    <a:pt x="20597" y="10080"/>
                    <a:pt x="21164" y="12697"/>
                    <a:pt x="21342" y="14552"/>
                  </a:cubicBezTo>
                  <a:cubicBezTo>
                    <a:pt x="21519" y="16047"/>
                    <a:pt x="20845" y="17458"/>
                    <a:pt x="19817" y="17706"/>
                  </a:cubicBezTo>
                  <a:cubicBezTo>
                    <a:pt x="18859" y="17927"/>
                    <a:pt x="17972" y="17113"/>
                    <a:pt x="17689" y="15836"/>
                  </a:cubicBezTo>
                  <a:lnTo>
                    <a:pt x="17511" y="14686"/>
                  </a:lnTo>
                  <a:cubicBezTo>
                    <a:pt x="17476" y="14459"/>
                    <a:pt x="17441" y="14202"/>
                    <a:pt x="17369" y="13908"/>
                  </a:cubicBezTo>
                  <a:cubicBezTo>
                    <a:pt x="17085" y="12676"/>
                    <a:pt x="16731" y="11445"/>
                    <a:pt x="16235" y="10312"/>
                  </a:cubicBezTo>
                  <a:cubicBezTo>
                    <a:pt x="14816" y="6937"/>
                    <a:pt x="12758" y="5154"/>
                    <a:pt x="9673" y="5540"/>
                  </a:cubicBezTo>
                  <a:cubicBezTo>
                    <a:pt x="6906" y="5891"/>
                    <a:pt x="5275" y="7952"/>
                    <a:pt x="4423" y="11425"/>
                  </a:cubicBezTo>
                  <a:cubicBezTo>
                    <a:pt x="3962" y="13285"/>
                    <a:pt x="3785" y="15268"/>
                    <a:pt x="3785" y="16989"/>
                  </a:cubicBezTo>
                  <a:lnTo>
                    <a:pt x="3785" y="17999"/>
                  </a:lnTo>
                  <a:cubicBezTo>
                    <a:pt x="3891" y="19509"/>
                    <a:pt x="3111" y="20844"/>
                    <a:pt x="2082" y="20973"/>
                  </a:cubicBezTo>
                  <a:cubicBezTo>
                    <a:pt x="1125" y="21091"/>
                    <a:pt x="274" y="20159"/>
                    <a:pt x="61" y="18839"/>
                  </a:cubicBezTo>
                  <a:lnTo>
                    <a:pt x="25" y="18252"/>
                  </a:lnTo>
                  <a:lnTo>
                    <a:pt x="25" y="18076"/>
                  </a:lnTo>
                  <a:cubicBezTo>
                    <a:pt x="-81" y="15531"/>
                    <a:pt x="132" y="12522"/>
                    <a:pt x="876" y="9554"/>
                  </a:cubicBezTo>
                  <a:cubicBezTo>
                    <a:pt x="2224" y="4190"/>
                    <a:pt x="4991" y="620"/>
                    <a:pt x="9354" y="73"/>
                  </a:cubicBezTo>
                  <a:close/>
                </a:path>
              </a:pathLst>
            </a:custGeom>
            <a:solidFill>
              <a:srgbClr val="7D455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 defTabSz="914400"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578" name="Freeform 45"/>
            <p:cNvSpPr/>
            <p:nvPr/>
          </p:nvSpPr>
          <p:spPr>
            <a:xfrm flipV="1">
              <a:off x="2718663" y="2623262"/>
              <a:ext cx="144749" cy="12547"/>
            </a:xfrm>
            <a:prstGeom prst="line">
              <a:avLst/>
            </a:prstGeom>
            <a:noFill/>
            <a:ln w="10538" cap="flat">
              <a:solidFill>
                <a:srgbClr val="7D455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579" name="Freeform 46"/>
            <p:cNvSpPr/>
            <p:nvPr/>
          </p:nvSpPr>
          <p:spPr>
            <a:xfrm>
              <a:off x="2463941" y="2450255"/>
              <a:ext cx="197360" cy="359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9" h="20435" extrusionOk="0">
                  <a:moveTo>
                    <a:pt x="69" y="3156"/>
                  </a:moveTo>
                  <a:cubicBezTo>
                    <a:pt x="268" y="573"/>
                    <a:pt x="828" y="-680"/>
                    <a:pt x="1320" y="374"/>
                  </a:cubicBezTo>
                  <a:cubicBezTo>
                    <a:pt x="3082" y="4099"/>
                    <a:pt x="5164" y="6727"/>
                    <a:pt x="7509" y="8345"/>
                  </a:cubicBezTo>
                  <a:cubicBezTo>
                    <a:pt x="11057" y="10796"/>
                    <a:pt x="14860" y="10808"/>
                    <a:pt x="18429" y="9332"/>
                  </a:cubicBezTo>
                  <a:lnTo>
                    <a:pt x="19169" y="9000"/>
                  </a:lnTo>
                  <a:lnTo>
                    <a:pt x="20309" y="8357"/>
                  </a:lnTo>
                  <a:cubicBezTo>
                    <a:pt x="20837" y="8002"/>
                    <a:pt x="21323" y="9943"/>
                    <a:pt x="21386" y="12715"/>
                  </a:cubicBezTo>
                  <a:cubicBezTo>
                    <a:pt x="21471" y="15476"/>
                    <a:pt x="21091" y="18015"/>
                    <a:pt x="20563" y="18370"/>
                  </a:cubicBezTo>
                  <a:lnTo>
                    <a:pt x="20035" y="18702"/>
                  </a:lnTo>
                  <a:lnTo>
                    <a:pt x="19359" y="19057"/>
                  </a:lnTo>
                  <a:cubicBezTo>
                    <a:pt x="19105" y="19168"/>
                    <a:pt x="18852" y="19290"/>
                    <a:pt x="18577" y="19402"/>
                  </a:cubicBezTo>
                  <a:cubicBezTo>
                    <a:pt x="14902" y="20920"/>
                    <a:pt x="10973" y="20920"/>
                    <a:pt x="7255" y="18359"/>
                  </a:cubicBezTo>
                  <a:cubicBezTo>
                    <a:pt x="4763" y="16640"/>
                    <a:pt x="2528" y="13813"/>
                    <a:pt x="602" y="9732"/>
                  </a:cubicBezTo>
                  <a:cubicBezTo>
                    <a:pt x="110" y="8690"/>
                    <a:pt x="-129" y="5751"/>
                    <a:pt x="69" y="3156"/>
                  </a:cubicBezTo>
                  <a:close/>
                </a:path>
              </a:pathLst>
            </a:custGeom>
            <a:solidFill>
              <a:srgbClr val="7D455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 defTabSz="914400"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580" name="Freeform 47"/>
            <p:cNvSpPr/>
            <p:nvPr/>
          </p:nvSpPr>
          <p:spPr>
            <a:xfrm>
              <a:off x="2442779" y="3051475"/>
              <a:ext cx="44757" cy="102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47" h="21307" extrusionOk="0">
                  <a:moveTo>
                    <a:pt x="3770" y="2"/>
                  </a:moveTo>
                  <a:cubicBezTo>
                    <a:pt x="5949" y="-43"/>
                    <a:pt x="7790" y="706"/>
                    <a:pt x="7891" y="1675"/>
                  </a:cubicBezTo>
                  <a:lnTo>
                    <a:pt x="8019" y="2591"/>
                  </a:lnTo>
                  <a:cubicBezTo>
                    <a:pt x="8110" y="3090"/>
                    <a:pt x="8228" y="3710"/>
                    <a:pt x="8402" y="4419"/>
                  </a:cubicBezTo>
                  <a:cubicBezTo>
                    <a:pt x="8903" y="6494"/>
                    <a:pt x="9624" y="8564"/>
                    <a:pt x="10617" y="10485"/>
                  </a:cubicBezTo>
                  <a:cubicBezTo>
                    <a:pt x="12677" y="14481"/>
                    <a:pt x="15631" y="17213"/>
                    <a:pt x="18896" y="18011"/>
                  </a:cubicBezTo>
                  <a:cubicBezTo>
                    <a:pt x="20810" y="18477"/>
                    <a:pt x="21504" y="19543"/>
                    <a:pt x="20464" y="20394"/>
                  </a:cubicBezTo>
                  <a:cubicBezTo>
                    <a:pt x="19416" y="21245"/>
                    <a:pt x="17018" y="21557"/>
                    <a:pt x="15102" y="21091"/>
                  </a:cubicBezTo>
                  <a:cubicBezTo>
                    <a:pt x="9194" y="19652"/>
                    <a:pt x="5466" y="16196"/>
                    <a:pt x="2922" y="11272"/>
                  </a:cubicBezTo>
                  <a:cubicBezTo>
                    <a:pt x="1854" y="9201"/>
                    <a:pt x="1080" y="6996"/>
                    <a:pt x="551" y="4796"/>
                  </a:cubicBezTo>
                  <a:lnTo>
                    <a:pt x="241" y="3333"/>
                  </a:lnTo>
                  <a:lnTo>
                    <a:pt x="5" y="1837"/>
                  </a:lnTo>
                  <a:cubicBezTo>
                    <a:pt x="-96" y="869"/>
                    <a:pt x="1591" y="46"/>
                    <a:pt x="3770" y="2"/>
                  </a:cubicBezTo>
                  <a:close/>
                </a:path>
              </a:pathLst>
            </a:custGeom>
            <a:solidFill>
              <a:srgbClr val="9B616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 defTabSz="914400"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581" name="Freeform 48"/>
            <p:cNvSpPr/>
            <p:nvPr/>
          </p:nvSpPr>
          <p:spPr>
            <a:xfrm>
              <a:off x="2409352" y="3080432"/>
              <a:ext cx="32470" cy="77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04" h="21303" extrusionOk="0">
                  <a:moveTo>
                    <a:pt x="6906" y="1"/>
                  </a:moveTo>
                  <a:cubicBezTo>
                    <a:pt x="10754" y="-10"/>
                    <a:pt x="13908" y="1015"/>
                    <a:pt x="13940" y="2296"/>
                  </a:cubicBezTo>
                  <a:lnTo>
                    <a:pt x="14100" y="4164"/>
                  </a:lnTo>
                  <a:cubicBezTo>
                    <a:pt x="14166" y="4569"/>
                    <a:pt x="14229" y="5018"/>
                    <a:pt x="14309" y="5503"/>
                  </a:cubicBezTo>
                  <a:cubicBezTo>
                    <a:pt x="14727" y="7927"/>
                    <a:pt x="15420" y="10345"/>
                    <a:pt x="16451" y="12586"/>
                  </a:cubicBezTo>
                  <a:cubicBezTo>
                    <a:pt x="17465" y="14806"/>
                    <a:pt x="18751" y="16728"/>
                    <a:pt x="20329" y="18238"/>
                  </a:cubicBezTo>
                  <a:cubicBezTo>
                    <a:pt x="21569" y="19445"/>
                    <a:pt x="19638" y="20763"/>
                    <a:pt x="16001" y="21179"/>
                  </a:cubicBezTo>
                  <a:cubicBezTo>
                    <a:pt x="12362" y="21590"/>
                    <a:pt x="8403" y="20950"/>
                    <a:pt x="7149" y="19744"/>
                  </a:cubicBezTo>
                  <a:cubicBezTo>
                    <a:pt x="5281" y="17934"/>
                    <a:pt x="3801" y="15756"/>
                    <a:pt x="2673" y="13285"/>
                  </a:cubicBezTo>
                  <a:cubicBezTo>
                    <a:pt x="1579" y="10883"/>
                    <a:pt x="837" y="8322"/>
                    <a:pt x="404" y="5765"/>
                  </a:cubicBezTo>
                  <a:lnTo>
                    <a:pt x="115" y="3737"/>
                  </a:lnTo>
                  <a:cubicBezTo>
                    <a:pt x="49" y="3160"/>
                    <a:pt x="18" y="2685"/>
                    <a:pt x="1" y="2339"/>
                  </a:cubicBezTo>
                  <a:cubicBezTo>
                    <a:pt x="-31" y="1057"/>
                    <a:pt x="3059" y="17"/>
                    <a:pt x="6906" y="1"/>
                  </a:cubicBezTo>
                  <a:close/>
                </a:path>
              </a:pathLst>
            </a:custGeom>
            <a:solidFill>
              <a:srgbClr val="9B616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 defTabSz="914400"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582" name="Freeform 49"/>
            <p:cNvSpPr/>
            <p:nvPr/>
          </p:nvSpPr>
          <p:spPr>
            <a:xfrm>
              <a:off x="2483814" y="3086042"/>
              <a:ext cx="44372" cy="64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19" h="20893" extrusionOk="0">
                  <a:moveTo>
                    <a:pt x="2771" y="120"/>
                  </a:moveTo>
                  <a:cubicBezTo>
                    <a:pt x="4844" y="-322"/>
                    <a:pt x="7034" y="494"/>
                    <a:pt x="7669" y="1936"/>
                  </a:cubicBezTo>
                  <a:lnTo>
                    <a:pt x="7994" y="2644"/>
                  </a:lnTo>
                  <a:cubicBezTo>
                    <a:pt x="8202" y="3080"/>
                    <a:pt x="8465" y="3631"/>
                    <a:pt x="8827" y="4270"/>
                  </a:cubicBezTo>
                  <a:cubicBezTo>
                    <a:pt x="9732" y="6040"/>
                    <a:pt x="10818" y="7805"/>
                    <a:pt x="11905" y="9444"/>
                  </a:cubicBezTo>
                  <a:cubicBezTo>
                    <a:pt x="13987" y="12480"/>
                    <a:pt x="16160" y="14649"/>
                    <a:pt x="17970" y="15477"/>
                  </a:cubicBezTo>
                  <a:lnTo>
                    <a:pt x="18423" y="15687"/>
                  </a:lnTo>
                  <a:cubicBezTo>
                    <a:pt x="20415" y="16351"/>
                    <a:pt x="21139" y="17995"/>
                    <a:pt x="20234" y="19356"/>
                  </a:cubicBezTo>
                  <a:cubicBezTo>
                    <a:pt x="19328" y="20715"/>
                    <a:pt x="16975" y="21278"/>
                    <a:pt x="14983" y="20614"/>
                  </a:cubicBezTo>
                  <a:cubicBezTo>
                    <a:pt x="11090" y="19292"/>
                    <a:pt x="7922" y="16225"/>
                    <a:pt x="4871" y="11841"/>
                  </a:cubicBezTo>
                  <a:cubicBezTo>
                    <a:pt x="3603" y="10019"/>
                    <a:pt x="2463" y="8084"/>
                    <a:pt x="1449" y="6155"/>
                  </a:cubicBezTo>
                  <a:lnTo>
                    <a:pt x="552" y="4358"/>
                  </a:lnTo>
                  <a:cubicBezTo>
                    <a:pt x="399" y="4036"/>
                    <a:pt x="272" y="3758"/>
                    <a:pt x="172" y="3543"/>
                  </a:cubicBezTo>
                  <a:cubicBezTo>
                    <a:pt x="-461" y="2093"/>
                    <a:pt x="707" y="563"/>
                    <a:pt x="2771" y="120"/>
                  </a:cubicBezTo>
                  <a:close/>
                </a:path>
              </a:pathLst>
            </a:custGeom>
            <a:solidFill>
              <a:srgbClr val="9B616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 defTabSz="914400"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583" name="Freeform 50"/>
            <p:cNvSpPr/>
            <p:nvPr/>
          </p:nvSpPr>
          <p:spPr>
            <a:xfrm>
              <a:off x="2374682" y="3073964"/>
              <a:ext cx="32470" cy="673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17" extrusionOk="0">
                  <a:moveTo>
                    <a:pt x="15169" y="31"/>
                  </a:moveTo>
                  <a:cubicBezTo>
                    <a:pt x="18870" y="223"/>
                    <a:pt x="21548" y="1343"/>
                    <a:pt x="21600" y="2638"/>
                  </a:cubicBezTo>
                  <a:lnTo>
                    <a:pt x="21529" y="3072"/>
                  </a:lnTo>
                  <a:lnTo>
                    <a:pt x="14962" y="19122"/>
                  </a:lnTo>
                  <a:cubicBezTo>
                    <a:pt x="14371" y="20584"/>
                    <a:pt x="10547" y="21600"/>
                    <a:pt x="6428" y="21389"/>
                  </a:cubicBezTo>
                  <a:cubicBezTo>
                    <a:pt x="2746" y="21197"/>
                    <a:pt x="71" y="20070"/>
                    <a:pt x="0" y="18782"/>
                  </a:cubicBezTo>
                  <a:lnTo>
                    <a:pt x="87" y="18342"/>
                  </a:lnTo>
                  <a:lnTo>
                    <a:pt x="6638" y="2297"/>
                  </a:lnTo>
                  <a:cubicBezTo>
                    <a:pt x="7176" y="978"/>
                    <a:pt x="10321" y="24"/>
                    <a:pt x="13954" y="0"/>
                  </a:cubicBezTo>
                  <a:lnTo>
                    <a:pt x="15169" y="31"/>
                  </a:lnTo>
                  <a:close/>
                </a:path>
              </a:pathLst>
            </a:custGeom>
            <a:solidFill>
              <a:srgbClr val="9B616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 defTabSz="914400"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584" name="Freeform 51"/>
            <p:cNvSpPr/>
            <p:nvPr/>
          </p:nvSpPr>
          <p:spPr>
            <a:xfrm>
              <a:off x="2377172" y="3068940"/>
              <a:ext cx="321207" cy="902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0" h="20412" extrusionOk="0">
                  <a:moveTo>
                    <a:pt x="20609" y="312"/>
                  </a:moveTo>
                  <a:cubicBezTo>
                    <a:pt x="20870" y="-265"/>
                    <a:pt x="21208" y="-18"/>
                    <a:pt x="21391" y="863"/>
                  </a:cubicBezTo>
                  <a:cubicBezTo>
                    <a:pt x="21560" y="1745"/>
                    <a:pt x="21482" y="2931"/>
                    <a:pt x="21221" y="3508"/>
                  </a:cubicBezTo>
                  <a:cubicBezTo>
                    <a:pt x="20348" y="5456"/>
                    <a:pt x="19437" y="7227"/>
                    <a:pt x="18511" y="8827"/>
                  </a:cubicBezTo>
                  <a:cubicBezTo>
                    <a:pt x="12845" y="18572"/>
                    <a:pt x="6936" y="21335"/>
                    <a:pt x="1857" y="20158"/>
                  </a:cubicBezTo>
                  <a:lnTo>
                    <a:pt x="1383" y="20035"/>
                  </a:lnTo>
                  <a:cubicBezTo>
                    <a:pt x="951" y="19916"/>
                    <a:pt x="645" y="19792"/>
                    <a:pt x="480" y="19704"/>
                  </a:cubicBezTo>
                  <a:cubicBezTo>
                    <a:pt x="171" y="19550"/>
                    <a:pt x="-40" y="18576"/>
                    <a:pt x="7" y="17532"/>
                  </a:cubicBezTo>
                  <a:cubicBezTo>
                    <a:pt x="52" y="16487"/>
                    <a:pt x="340" y="15769"/>
                    <a:pt x="648" y="15927"/>
                  </a:cubicBezTo>
                  <a:lnTo>
                    <a:pt x="906" y="16042"/>
                  </a:lnTo>
                  <a:cubicBezTo>
                    <a:pt x="1016" y="16086"/>
                    <a:pt x="1152" y="16130"/>
                    <a:pt x="1311" y="16178"/>
                  </a:cubicBezTo>
                  <a:lnTo>
                    <a:pt x="1476" y="16227"/>
                  </a:lnTo>
                  <a:cubicBezTo>
                    <a:pt x="6469" y="17637"/>
                    <a:pt x="12375" y="15099"/>
                    <a:pt x="18004" y="5420"/>
                  </a:cubicBezTo>
                  <a:cubicBezTo>
                    <a:pt x="18889" y="3883"/>
                    <a:pt x="19762" y="2181"/>
                    <a:pt x="20609" y="312"/>
                  </a:cubicBezTo>
                  <a:close/>
                </a:path>
              </a:pathLst>
            </a:custGeom>
            <a:solidFill>
              <a:srgbClr val="9B616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 defTabSz="914400"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585" name="Freeform 52"/>
            <p:cNvSpPr/>
            <p:nvPr/>
          </p:nvSpPr>
          <p:spPr>
            <a:xfrm>
              <a:off x="2511806" y="2800204"/>
              <a:ext cx="101735" cy="87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21" h="21198" extrusionOk="0">
                  <a:moveTo>
                    <a:pt x="71" y="1465"/>
                  </a:moveTo>
                  <a:cubicBezTo>
                    <a:pt x="347" y="383"/>
                    <a:pt x="1295" y="-233"/>
                    <a:pt x="2204" y="82"/>
                  </a:cubicBezTo>
                  <a:lnTo>
                    <a:pt x="2993" y="383"/>
                  </a:lnTo>
                  <a:cubicBezTo>
                    <a:pt x="3585" y="618"/>
                    <a:pt x="4257" y="900"/>
                    <a:pt x="5007" y="1225"/>
                  </a:cubicBezTo>
                  <a:cubicBezTo>
                    <a:pt x="7060" y="2157"/>
                    <a:pt x="9154" y="3243"/>
                    <a:pt x="11128" y="4485"/>
                  </a:cubicBezTo>
                  <a:cubicBezTo>
                    <a:pt x="17644" y="8638"/>
                    <a:pt x="21395" y="13568"/>
                    <a:pt x="20487" y="19523"/>
                  </a:cubicBezTo>
                  <a:cubicBezTo>
                    <a:pt x="20289" y="20633"/>
                    <a:pt x="19421" y="21367"/>
                    <a:pt x="18473" y="21165"/>
                  </a:cubicBezTo>
                  <a:cubicBezTo>
                    <a:pt x="17565" y="20963"/>
                    <a:pt x="16933" y="19904"/>
                    <a:pt x="17091" y="18794"/>
                  </a:cubicBezTo>
                  <a:cubicBezTo>
                    <a:pt x="17644" y="15195"/>
                    <a:pt x="14840" y="11475"/>
                    <a:pt x="9509" y="8083"/>
                  </a:cubicBezTo>
                  <a:cubicBezTo>
                    <a:pt x="7693" y="6931"/>
                    <a:pt x="5757" y="5915"/>
                    <a:pt x="3823" y="5045"/>
                  </a:cubicBezTo>
                  <a:lnTo>
                    <a:pt x="2875" y="4640"/>
                  </a:lnTo>
                  <a:cubicBezTo>
                    <a:pt x="2164" y="4339"/>
                    <a:pt x="1611" y="4123"/>
                    <a:pt x="1256" y="3996"/>
                  </a:cubicBezTo>
                  <a:cubicBezTo>
                    <a:pt x="347" y="3676"/>
                    <a:pt x="-205" y="2542"/>
                    <a:pt x="71" y="1465"/>
                  </a:cubicBezTo>
                  <a:close/>
                </a:path>
              </a:pathLst>
            </a:custGeom>
            <a:solidFill>
              <a:srgbClr val="9B616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 defTabSz="914400"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586" name="Freeform 53"/>
            <p:cNvSpPr/>
            <p:nvPr/>
          </p:nvSpPr>
          <p:spPr>
            <a:xfrm>
              <a:off x="1980767" y="3239029"/>
              <a:ext cx="1594523" cy="19566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95" h="21600" extrusionOk="0">
                  <a:moveTo>
                    <a:pt x="11580" y="0"/>
                  </a:moveTo>
                  <a:lnTo>
                    <a:pt x="12159" y="966"/>
                  </a:lnTo>
                  <a:cubicBezTo>
                    <a:pt x="12159" y="966"/>
                    <a:pt x="16174" y="1399"/>
                    <a:pt x="18135" y="2462"/>
                  </a:cubicBezTo>
                  <a:cubicBezTo>
                    <a:pt x="19906" y="3422"/>
                    <a:pt x="19684" y="13561"/>
                    <a:pt x="19411" y="16973"/>
                  </a:cubicBezTo>
                  <a:cubicBezTo>
                    <a:pt x="20366" y="20980"/>
                    <a:pt x="16801" y="20657"/>
                    <a:pt x="16801" y="20657"/>
                  </a:cubicBezTo>
                  <a:lnTo>
                    <a:pt x="4084" y="21600"/>
                  </a:lnTo>
                  <a:cubicBezTo>
                    <a:pt x="4084" y="21600"/>
                    <a:pt x="2222" y="20649"/>
                    <a:pt x="3148" y="17826"/>
                  </a:cubicBezTo>
                  <a:cubicBezTo>
                    <a:pt x="2910" y="15530"/>
                    <a:pt x="-1234" y="4520"/>
                    <a:pt x="367" y="3080"/>
                  </a:cubicBezTo>
                  <a:cubicBezTo>
                    <a:pt x="1612" y="1961"/>
                    <a:pt x="4617" y="1742"/>
                    <a:pt x="4617" y="1742"/>
                  </a:cubicBezTo>
                  <a:lnTo>
                    <a:pt x="4818" y="619"/>
                  </a:lnTo>
                  <a:cubicBezTo>
                    <a:pt x="4818" y="619"/>
                    <a:pt x="6748" y="421"/>
                    <a:pt x="11580" y="0"/>
                  </a:cubicBezTo>
                  <a:close/>
                </a:path>
              </a:pathLst>
            </a:custGeom>
            <a:solidFill>
              <a:srgbClr val="ADC6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 defTabSz="914400"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587" name="Freeform 54"/>
            <p:cNvSpPr/>
            <p:nvPr/>
          </p:nvSpPr>
          <p:spPr>
            <a:xfrm>
              <a:off x="2052629" y="3915149"/>
              <a:ext cx="219864" cy="9681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3" h="21569" extrusionOk="0">
                  <a:moveTo>
                    <a:pt x="761" y="1"/>
                  </a:moveTo>
                  <a:cubicBezTo>
                    <a:pt x="1224" y="-9"/>
                    <a:pt x="1636" y="68"/>
                    <a:pt x="1680" y="174"/>
                  </a:cubicBezTo>
                  <a:cubicBezTo>
                    <a:pt x="2549" y="2215"/>
                    <a:pt x="4244" y="4652"/>
                    <a:pt x="6630" y="7400"/>
                  </a:cubicBezTo>
                  <a:cubicBezTo>
                    <a:pt x="7975" y="8948"/>
                    <a:pt x="9517" y="10571"/>
                    <a:pt x="11221" y="12246"/>
                  </a:cubicBezTo>
                  <a:cubicBezTo>
                    <a:pt x="13231" y="14222"/>
                    <a:pt x="15371" y="16180"/>
                    <a:pt x="17523" y="18048"/>
                  </a:cubicBezTo>
                  <a:lnTo>
                    <a:pt x="18790" y="19137"/>
                  </a:lnTo>
                  <a:cubicBezTo>
                    <a:pt x="19149" y="19443"/>
                    <a:pt x="19498" y="19735"/>
                    <a:pt x="19830" y="20013"/>
                  </a:cubicBezTo>
                  <a:lnTo>
                    <a:pt x="20697" y="20730"/>
                  </a:lnTo>
                  <a:lnTo>
                    <a:pt x="21430" y="21324"/>
                  </a:lnTo>
                  <a:cubicBezTo>
                    <a:pt x="21559" y="21426"/>
                    <a:pt x="21300" y="21532"/>
                    <a:pt x="20853" y="21561"/>
                  </a:cubicBezTo>
                  <a:cubicBezTo>
                    <a:pt x="20406" y="21591"/>
                    <a:pt x="19941" y="21532"/>
                    <a:pt x="19811" y="21430"/>
                  </a:cubicBezTo>
                  <a:lnTo>
                    <a:pt x="18931" y="20715"/>
                  </a:lnTo>
                  <a:lnTo>
                    <a:pt x="18206" y="20114"/>
                  </a:lnTo>
                  <a:cubicBezTo>
                    <a:pt x="17706" y="19697"/>
                    <a:pt x="17174" y="19247"/>
                    <a:pt x="16614" y="18767"/>
                  </a:cubicBezTo>
                  <a:cubicBezTo>
                    <a:pt x="14216" y="16710"/>
                    <a:pt x="11818" y="14533"/>
                    <a:pt x="9580" y="12333"/>
                  </a:cubicBezTo>
                  <a:cubicBezTo>
                    <a:pt x="7874" y="10655"/>
                    <a:pt x="6326" y="9027"/>
                    <a:pt x="4980" y="7475"/>
                  </a:cubicBezTo>
                  <a:lnTo>
                    <a:pt x="4438" y="6843"/>
                  </a:lnTo>
                  <a:cubicBezTo>
                    <a:pt x="2325" y="4340"/>
                    <a:pt x="811" y="2108"/>
                    <a:pt x="4" y="211"/>
                  </a:cubicBezTo>
                  <a:cubicBezTo>
                    <a:pt x="-41" y="106"/>
                    <a:pt x="297" y="11"/>
                    <a:pt x="761" y="1"/>
                  </a:cubicBezTo>
                  <a:close/>
                </a:path>
              </a:pathLst>
            </a:custGeom>
            <a:solidFill>
              <a:srgbClr val="597EF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 defTabSz="914400"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588" name="Freeform 55"/>
            <p:cNvSpPr/>
            <p:nvPr/>
          </p:nvSpPr>
          <p:spPr>
            <a:xfrm>
              <a:off x="2391106" y="3374601"/>
              <a:ext cx="509280" cy="65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7" h="19756" extrusionOk="0">
                  <a:moveTo>
                    <a:pt x="21077" y="88"/>
                  </a:moveTo>
                  <a:cubicBezTo>
                    <a:pt x="21275" y="-283"/>
                    <a:pt x="21473" y="553"/>
                    <a:pt x="21522" y="1943"/>
                  </a:cubicBezTo>
                  <a:cubicBezTo>
                    <a:pt x="21580" y="3339"/>
                    <a:pt x="21465" y="4771"/>
                    <a:pt x="21267" y="5136"/>
                  </a:cubicBezTo>
                  <a:cubicBezTo>
                    <a:pt x="14437" y="18025"/>
                    <a:pt x="7723" y="21317"/>
                    <a:pt x="2079" y="19132"/>
                  </a:cubicBezTo>
                  <a:lnTo>
                    <a:pt x="1611" y="18938"/>
                  </a:lnTo>
                  <a:cubicBezTo>
                    <a:pt x="1322" y="18808"/>
                    <a:pt x="1061" y="18672"/>
                    <a:pt x="829" y="18531"/>
                  </a:cubicBezTo>
                  <a:lnTo>
                    <a:pt x="366" y="18231"/>
                  </a:lnTo>
                  <a:cubicBezTo>
                    <a:pt x="350" y="18219"/>
                    <a:pt x="336" y="18207"/>
                    <a:pt x="324" y="18196"/>
                  </a:cubicBezTo>
                  <a:cubicBezTo>
                    <a:pt x="124" y="18036"/>
                    <a:pt x="-20" y="16741"/>
                    <a:pt x="2" y="15309"/>
                  </a:cubicBezTo>
                  <a:cubicBezTo>
                    <a:pt x="25" y="13877"/>
                    <a:pt x="206" y="12847"/>
                    <a:pt x="406" y="13005"/>
                  </a:cubicBezTo>
                  <a:lnTo>
                    <a:pt x="725" y="13230"/>
                  </a:lnTo>
                  <a:lnTo>
                    <a:pt x="1252" y="13530"/>
                  </a:lnTo>
                  <a:cubicBezTo>
                    <a:pt x="1380" y="13595"/>
                    <a:pt x="1515" y="13659"/>
                    <a:pt x="1657" y="13724"/>
                  </a:cubicBezTo>
                  <a:cubicBezTo>
                    <a:pt x="7327" y="16251"/>
                    <a:pt x="14141" y="13171"/>
                    <a:pt x="21077" y="88"/>
                  </a:cubicBezTo>
                  <a:close/>
                </a:path>
              </a:pathLst>
            </a:custGeom>
            <a:solidFill>
              <a:srgbClr val="597EF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 defTabSz="914400"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589" name="Freeform 56"/>
            <p:cNvSpPr/>
            <p:nvPr/>
          </p:nvSpPr>
          <p:spPr>
            <a:xfrm>
              <a:off x="1343387" y="7472043"/>
              <a:ext cx="723795" cy="1380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22" h="21021" extrusionOk="0">
                  <a:moveTo>
                    <a:pt x="13833" y="37"/>
                  </a:moveTo>
                  <a:cubicBezTo>
                    <a:pt x="16782" y="-243"/>
                    <a:pt x="19415" y="1127"/>
                    <a:pt x="19210" y="2839"/>
                  </a:cubicBezTo>
                  <a:cubicBezTo>
                    <a:pt x="18974" y="4809"/>
                    <a:pt x="18679" y="7470"/>
                    <a:pt x="18429" y="10339"/>
                  </a:cubicBezTo>
                  <a:cubicBezTo>
                    <a:pt x="18172" y="13291"/>
                    <a:pt x="17949" y="15738"/>
                    <a:pt x="17562" y="16041"/>
                  </a:cubicBezTo>
                  <a:cubicBezTo>
                    <a:pt x="15859" y="17379"/>
                    <a:pt x="12586" y="17826"/>
                    <a:pt x="9174" y="19118"/>
                  </a:cubicBezTo>
                  <a:cubicBezTo>
                    <a:pt x="6475" y="20141"/>
                    <a:pt x="5989" y="20642"/>
                    <a:pt x="2608" y="20938"/>
                  </a:cubicBezTo>
                  <a:cubicBezTo>
                    <a:pt x="-2185" y="21357"/>
                    <a:pt x="104" y="20241"/>
                    <a:pt x="5609" y="16676"/>
                  </a:cubicBezTo>
                  <a:cubicBezTo>
                    <a:pt x="10513" y="13500"/>
                    <a:pt x="10287" y="11961"/>
                    <a:pt x="10287" y="11961"/>
                  </a:cubicBezTo>
                  <a:lnTo>
                    <a:pt x="9957" y="2715"/>
                  </a:lnTo>
                  <a:cubicBezTo>
                    <a:pt x="9910" y="1393"/>
                    <a:pt x="11560" y="252"/>
                    <a:pt x="13833" y="37"/>
                  </a:cubicBezTo>
                  <a:close/>
                </a:path>
              </a:pathLst>
            </a:custGeom>
            <a:solidFill>
              <a:srgbClr val="C9938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 defTabSz="914400"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590" name="Freeform 57"/>
            <p:cNvSpPr/>
            <p:nvPr/>
          </p:nvSpPr>
          <p:spPr>
            <a:xfrm>
              <a:off x="1289034" y="8334400"/>
              <a:ext cx="741292" cy="5859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6" h="20215" extrusionOk="0">
                  <a:moveTo>
                    <a:pt x="8214" y="6090"/>
                  </a:moveTo>
                  <a:cubicBezTo>
                    <a:pt x="4346" y="10912"/>
                    <a:pt x="-37" y="14670"/>
                    <a:pt x="1" y="17037"/>
                  </a:cubicBezTo>
                  <a:cubicBezTo>
                    <a:pt x="37" y="19404"/>
                    <a:pt x="1528" y="21600"/>
                    <a:pt x="8022" y="19127"/>
                  </a:cubicBezTo>
                  <a:cubicBezTo>
                    <a:pt x="12467" y="17435"/>
                    <a:pt x="11242" y="16252"/>
                    <a:pt x="15526" y="13148"/>
                  </a:cubicBezTo>
                  <a:cubicBezTo>
                    <a:pt x="17666" y="11597"/>
                    <a:pt x="18424" y="11805"/>
                    <a:pt x="20408" y="9980"/>
                  </a:cubicBezTo>
                  <a:cubicBezTo>
                    <a:pt x="21563" y="8318"/>
                    <a:pt x="21300" y="0"/>
                    <a:pt x="21300" y="0"/>
                  </a:cubicBezTo>
                  <a:lnTo>
                    <a:pt x="13680" y="9366"/>
                  </a:lnTo>
                  <a:cubicBezTo>
                    <a:pt x="13680" y="9366"/>
                    <a:pt x="15718" y="4942"/>
                    <a:pt x="14176" y="3903"/>
                  </a:cubicBezTo>
                  <a:cubicBezTo>
                    <a:pt x="12634" y="2863"/>
                    <a:pt x="11208" y="2139"/>
                    <a:pt x="10259" y="2902"/>
                  </a:cubicBezTo>
                  <a:cubicBezTo>
                    <a:pt x="9311" y="3664"/>
                    <a:pt x="8214" y="6090"/>
                    <a:pt x="8214" y="6090"/>
                  </a:cubicBezTo>
                  <a:close/>
                </a:path>
              </a:pathLst>
            </a:custGeom>
            <a:solidFill>
              <a:srgbClr val="7D455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 defTabSz="914400"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591" name="Freeform 58"/>
            <p:cNvSpPr/>
            <p:nvPr/>
          </p:nvSpPr>
          <p:spPr>
            <a:xfrm>
              <a:off x="1539006" y="5846244"/>
              <a:ext cx="677932" cy="2339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7" extrusionOk="0">
                  <a:moveTo>
                    <a:pt x="0" y="2795"/>
                  </a:moveTo>
                  <a:cubicBezTo>
                    <a:pt x="1541" y="12162"/>
                    <a:pt x="3477" y="21332"/>
                    <a:pt x="3477" y="21332"/>
                  </a:cubicBezTo>
                  <a:lnTo>
                    <a:pt x="17189" y="21467"/>
                  </a:lnTo>
                  <a:lnTo>
                    <a:pt x="21600" y="2675"/>
                  </a:lnTo>
                  <a:cubicBezTo>
                    <a:pt x="21600" y="2675"/>
                    <a:pt x="20789" y="-133"/>
                    <a:pt x="10113" y="5"/>
                  </a:cubicBezTo>
                  <a:cubicBezTo>
                    <a:pt x="481" y="130"/>
                    <a:pt x="0" y="2795"/>
                    <a:pt x="0" y="2795"/>
                  </a:cubicBezTo>
                  <a:close/>
                </a:path>
              </a:pathLst>
            </a:custGeom>
            <a:solidFill>
              <a:srgbClr val="28336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 defTabSz="914400"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592" name="Freeform 59"/>
            <p:cNvSpPr/>
            <p:nvPr/>
          </p:nvSpPr>
          <p:spPr>
            <a:xfrm>
              <a:off x="1536168" y="5430489"/>
              <a:ext cx="2019188" cy="9343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1" h="21012" extrusionOk="0">
                  <a:moveTo>
                    <a:pt x="1911" y="8681"/>
                  </a:moveTo>
                  <a:cubicBezTo>
                    <a:pt x="6757" y="4796"/>
                    <a:pt x="12947" y="1971"/>
                    <a:pt x="17431" y="0"/>
                  </a:cubicBezTo>
                  <a:cubicBezTo>
                    <a:pt x="17431" y="0"/>
                    <a:pt x="20794" y="970"/>
                    <a:pt x="21021" y="8117"/>
                  </a:cubicBezTo>
                  <a:cubicBezTo>
                    <a:pt x="21244" y="15121"/>
                    <a:pt x="17590" y="16904"/>
                    <a:pt x="17590" y="16904"/>
                  </a:cubicBezTo>
                  <a:lnTo>
                    <a:pt x="2890" y="20995"/>
                  </a:lnTo>
                  <a:cubicBezTo>
                    <a:pt x="2890" y="20995"/>
                    <a:pt x="491" y="21600"/>
                    <a:pt x="48" y="15430"/>
                  </a:cubicBezTo>
                  <a:cubicBezTo>
                    <a:pt x="-356" y="9801"/>
                    <a:pt x="1911" y="8681"/>
                    <a:pt x="1911" y="8681"/>
                  </a:cubicBezTo>
                  <a:close/>
                </a:path>
              </a:pathLst>
            </a:custGeom>
            <a:solidFill>
              <a:srgbClr val="28336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 defTabSz="914400"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593" name="Freeform 60"/>
            <p:cNvSpPr/>
            <p:nvPr/>
          </p:nvSpPr>
          <p:spPr>
            <a:xfrm>
              <a:off x="2322957" y="5177564"/>
              <a:ext cx="1165025" cy="324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445" y="0"/>
                  </a:moveTo>
                  <a:cubicBezTo>
                    <a:pt x="21531" y="0"/>
                    <a:pt x="21600" y="4832"/>
                    <a:pt x="21600" y="10811"/>
                  </a:cubicBezTo>
                  <a:cubicBezTo>
                    <a:pt x="21600" y="16166"/>
                    <a:pt x="21542" y="20626"/>
                    <a:pt x="21470" y="21450"/>
                  </a:cubicBezTo>
                  <a:lnTo>
                    <a:pt x="21445" y="21600"/>
                  </a:lnTo>
                  <a:lnTo>
                    <a:pt x="156" y="21600"/>
                  </a:lnTo>
                  <a:cubicBezTo>
                    <a:pt x="70" y="21600"/>
                    <a:pt x="0" y="16765"/>
                    <a:pt x="0" y="10811"/>
                  </a:cubicBezTo>
                  <a:cubicBezTo>
                    <a:pt x="0" y="5430"/>
                    <a:pt x="57" y="997"/>
                    <a:pt x="131" y="150"/>
                  </a:cubicBezTo>
                  <a:lnTo>
                    <a:pt x="156" y="0"/>
                  </a:lnTo>
                  <a:lnTo>
                    <a:pt x="21445" y="0"/>
                  </a:lnTo>
                  <a:close/>
                </a:path>
              </a:pathLst>
            </a:custGeom>
            <a:solidFill>
              <a:srgbClr val="25336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 defTabSz="914400"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594" name="Freeform 61"/>
            <p:cNvSpPr/>
            <p:nvPr/>
          </p:nvSpPr>
          <p:spPr>
            <a:xfrm>
              <a:off x="2306087" y="5308578"/>
              <a:ext cx="1169233" cy="324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445" y="0"/>
                  </a:moveTo>
                  <a:cubicBezTo>
                    <a:pt x="21528" y="0"/>
                    <a:pt x="21600" y="4835"/>
                    <a:pt x="21600" y="10811"/>
                  </a:cubicBezTo>
                  <a:cubicBezTo>
                    <a:pt x="21600" y="16166"/>
                    <a:pt x="21542" y="20626"/>
                    <a:pt x="21470" y="21472"/>
                  </a:cubicBezTo>
                  <a:lnTo>
                    <a:pt x="21445" y="21600"/>
                  </a:lnTo>
                  <a:lnTo>
                    <a:pt x="156" y="21600"/>
                  </a:lnTo>
                  <a:cubicBezTo>
                    <a:pt x="69" y="21600"/>
                    <a:pt x="0" y="16768"/>
                    <a:pt x="0" y="10811"/>
                  </a:cubicBezTo>
                  <a:cubicBezTo>
                    <a:pt x="0" y="5430"/>
                    <a:pt x="56" y="997"/>
                    <a:pt x="130" y="150"/>
                  </a:cubicBezTo>
                  <a:lnTo>
                    <a:pt x="156" y="0"/>
                  </a:lnTo>
                  <a:lnTo>
                    <a:pt x="21445" y="0"/>
                  </a:lnTo>
                  <a:close/>
                </a:path>
              </a:pathLst>
            </a:custGeom>
            <a:solidFill>
              <a:srgbClr val="25336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 defTabSz="914400"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595" name="Freeform 62"/>
            <p:cNvSpPr/>
            <p:nvPr/>
          </p:nvSpPr>
          <p:spPr>
            <a:xfrm>
              <a:off x="2655966" y="5183242"/>
              <a:ext cx="32470" cy="1500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39" extrusionOk="0">
                  <a:moveTo>
                    <a:pt x="14156" y="1"/>
                  </a:moveTo>
                  <a:cubicBezTo>
                    <a:pt x="18151" y="32"/>
                    <a:pt x="21236" y="493"/>
                    <a:pt x="21600" y="1072"/>
                  </a:cubicBezTo>
                  <a:lnTo>
                    <a:pt x="21600" y="1270"/>
                  </a:lnTo>
                  <a:lnTo>
                    <a:pt x="15790" y="20384"/>
                  </a:lnTo>
                  <a:cubicBezTo>
                    <a:pt x="15609" y="21053"/>
                    <a:pt x="11798" y="21570"/>
                    <a:pt x="7441" y="21537"/>
                  </a:cubicBezTo>
                  <a:cubicBezTo>
                    <a:pt x="3630" y="21508"/>
                    <a:pt x="543" y="21047"/>
                    <a:pt x="181" y="20465"/>
                  </a:cubicBezTo>
                  <a:lnTo>
                    <a:pt x="0" y="20270"/>
                  </a:lnTo>
                  <a:lnTo>
                    <a:pt x="5988" y="1156"/>
                  </a:lnTo>
                  <a:cubicBezTo>
                    <a:pt x="6172" y="488"/>
                    <a:pt x="9802" y="-30"/>
                    <a:pt x="14156" y="1"/>
                  </a:cubicBezTo>
                  <a:close/>
                </a:path>
              </a:pathLst>
            </a:custGeom>
            <a:solidFill>
              <a:srgbClr val="25336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 defTabSz="914400"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596" name="Freeform 63"/>
            <p:cNvSpPr/>
            <p:nvPr/>
          </p:nvSpPr>
          <p:spPr>
            <a:xfrm>
              <a:off x="569323" y="5211109"/>
              <a:ext cx="2381753" cy="6012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835" y="21600"/>
                  </a:moveTo>
                  <a:lnTo>
                    <a:pt x="21600" y="11479"/>
                  </a:lnTo>
                  <a:lnTo>
                    <a:pt x="9634" y="0"/>
                  </a:lnTo>
                  <a:lnTo>
                    <a:pt x="0" y="12244"/>
                  </a:lnTo>
                  <a:lnTo>
                    <a:pt x="9835" y="21600"/>
                  </a:lnTo>
                  <a:close/>
                </a:path>
              </a:pathLst>
            </a:custGeom>
            <a:solidFill>
              <a:srgbClr val="CCD7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 defTabSz="914400"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597" name="Freeform 64"/>
            <p:cNvSpPr/>
            <p:nvPr/>
          </p:nvSpPr>
          <p:spPr>
            <a:xfrm>
              <a:off x="811671" y="5284066"/>
              <a:ext cx="1729713" cy="439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836" y="21600"/>
                  </a:moveTo>
                  <a:lnTo>
                    <a:pt x="21600" y="11550"/>
                  </a:lnTo>
                  <a:lnTo>
                    <a:pt x="9913" y="0"/>
                  </a:lnTo>
                  <a:lnTo>
                    <a:pt x="0" y="12309"/>
                  </a:lnTo>
                  <a:lnTo>
                    <a:pt x="9836" y="21600"/>
                  </a:lnTo>
                  <a:close/>
                </a:path>
              </a:pathLst>
            </a:custGeom>
            <a:solidFill>
              <a:srgbClr val="4E5C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 defTabSz="914400"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598" name="Freeform 65"/>
            <p:cNvSpPr/>
            <p:nvPr/>
          </p:nvSpPr>
          <p:spPr>
            <a:xfrm>
              <a:off x="1626829" y="5531049"/>
              <a:ext cx="1327362" cy="34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4185"/>
                  </a:moveTo>
                  <a:lnTo>
                    <a:pt x="21552" y="0"/>
                  </a:lnTo>
                  <a:lnTo>
                    <a:pt x="0" y="17217"/>
                  </a:lnTo>
                  <a:lnTo>
                    <a:pt x="434" y="21600"/>
                  </a:lnTo>
                  <a:lnTo>
                    <a:pt x="21600" y="4185"/>
                  </a:lnTo>
                  <a:close/>
                </a:path>
              </a:pathLst>
            </a:custGeom>
            <a:solidFill>
              <a:srgbClr val="25336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 defTabSz="914400"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599" name="Freeform 66"/>
            <p:cNvSpPr/>
            <p:nvPr/>
          </p:nvSpPr>
          <p:spPr>
            <a:xfrm>
              <a:off x="1427176" y="5350184"/>
              <a:ext cx="774927" cy="2434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4" h="21563" extrusionOk="0">
                  <a:moveTo>
                    <a:pt x="202" y="21"/>
                  </a:moveTo>
                  <a:lnTo>
                    <a:pt x="21452" y="20587"/>
                  </a:lnTo>
                  <a:cubicBezTo>
                    <a:pt x="21535" y="20666"/>
                    <a:pt x="21582" y="20944"/>
                    <a:pt x="21557" y="21208"/>
                  </a:cubicBezTo>
                  <a:cubicBezTo>
                    <a:pt x="21535" y="21439"/>
                    <a:pt x="21465" y="21581"/>
                    <a:pt x="21393" y="21560"/>
                  </a:cubicBezTo>
                  <a:lnTo>
                    <a:pt x="21362" y="21541"/>
                  </a:lnTo>
                  <a:lnTo>
                    <a:pt x="112" y="975"/>
                  </a:lnTo>
                  <a:cubicBezTo>
                    <a:pt x="29" y="895"/>
                    <a:pt x="-18" y="617"/>
                    <a:pt x="7" y="354"/>
                  </a:cubicBezTo>
                  <a:cubicBezTo>
                    <a:pt x="29" y="122"/>
                    <a:pt x="99" y="-19"/>
                    <a:pt x="171" y="2"/>
                  </a:cubicBezTo>
                  <a:lnTo>
                    <a:pt x="202" y="21"/>
                  </a:lnTo>
                  <a:close/>
                </a:path>
              </a:pathLst>
            </a:custGeom>
            <a:solidFill>
              <a:srgbClr val="CCD7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 defTabSz="914400"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600" name="Freeform 67"/>
            <p:cNvSpPr/>
            <p:nvPr/>
          </p:nvSpPr>
          <p:spPr>
            <a:xfrm>
              <a:off x="1524179" y="5304659"/>
              <a:ext cx="864275" cy="2550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8" h="21568" extrusionOk="0">
                  <a:moveTo>
                    <a:pt x="178" y="19"/>
                  </a:moveTo>
                  <a:lnTo>
                    <a:pt x="21466" y="20635"/>
                  </a:lnTo>
                  <a:cubicBezTo>
                    <a:pt x="21541" y="20708"/>
                    <a:pt x="21584" y="20970"/>
                    <a:pt x="21563" y="21223"/>
                  </a:cubicBezTo>
                  <a:cubicBezTo>
                    <a:pt x="21544" y="21444"/>
                    <a:pt x="21482" y="21584"/>
                    <a:pt x="21418" y="21568"/>
                  </a:cubicBezTo>
                  <a:lnTo>
                    <a:pt x="21390" y="21549"/>
                  </a:lnTo>
                  <a:lnTo>
                    <a:pt x="102" y="934"/>
                  </a:lnTo>
                  <a:cubicBezTo>
                    <a:pt x="27" y="862"/>
                    <a:pt x="-16" y="598"/>
                    <a:pt x="5" y="346"/>
                  </a:cubicBezTo>
                  <a:cubicBezTo>
                    <a:pt x="24" y="124"/>
                    <a:pt x="86" y="-16"/>
                    <a:pt x="151" y="2"/>
                  </a:cubicBezTo>
                  <a:lnTo>
                    <a:pt x="178" y="19"/>
                  </a:lnTo>
                  <a:close/>
                </a:path>
              </a:pathLst>
            </a:custGeom>
            <a:solidFill>
              <a:srgbClr val="CCD7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 defTabSz="914400"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601" name="Freeform 68"/>
            <p:cNvSpPr/>
            <p:nvPr/>
          </p:nvSpPr>
          <p:spPr>
            <a:xfrm>
              <a:off x="1419713" y="5418983"/>
              <a:ext cx="653123" cy="2162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5" h="21552" extrusionOk="0">
                  <a:moveTo>
                    <a:pt x="242" y="26"/>
                  </a:moveTo>
                  <a:lnTo>
                    <a:pt x="21426" y="20456"/>
                  </a:lnTo>
                  <a:cubicBezTo>
                    <a:pt x="21524" y="20551"/>
                    <a:pt x="21578" y="20865"/>
                    <a:pt x="21547" y="21160"/>
                  </a:cubicBezTo>
                  <a:cubicBezTo>
                    <a:pt x="21519" y="21419"/>
                    <a:pt x="21436" y="21576"/>
                    <a:pt x="21350" y="21549"/>
                  </a:cubicBezTo>
                  <a:lnTo>
                    <a:pt x="21314" y="21526"/>
                  </a:lnTo>
                  <a:lnTo>
                    <a:pt x="130" y="1096"/>
                  </a:lnTo>
                  <a:cubicBezTo>
                    <a:pt x="32" y="1003"/>
                    <a:pt x="-22" y="687"/>
                    <a:pt x="9" y="392"/>
                  </a:cubicBezTo>
                  <a:cubicBezTo>
                    <a:pt x="37" y="133"/>
                    <a:pt x="119" y="-24"/>
                    <a:pt x="206" y="3"/>
                  </a:cubicBezTo>
                  <a:lnTo>
                    <a:pt x="242" y="26"/>
                  </a:lnTo>
                  <a:close/>
                </a:path>
              </a:pathLst>
            </a:custGeom>
            <a:solidFill>
              <a:srgbClr val="CCD7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 defTabSz="914400"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602" name="Freeform 69"/>
            <p:cNvSpPr/>
            <p:nvPr/>
          </p:nvSpPr>
          <p:spPr>
            <a:xfrm>
              <a:off x="1248562" y="5445945"/>
              <a:ext cx="653122" cy="2162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5" h="21552" extrusionOk="0">
                  <a:moveTo>
                    <a:pt x="241" y="27"/>
                  </a:moveTo>
                  <a:lnTo>
                    <a:pt x="21426" y="20456"/>
                  </a:lnTo>
                  <a:cubicBezTo>
                    <a:pt x="21523" y="20551"/>
                    <a:pt x="21577" y="20865"/>
                    <a:pt x="21546" y="21160"/>
                  </a:cubicBezTo>
                  <a:cubicBezTo>
                    <a:pt x="21519" y="21419"/>
                    <a:pt x="21436" y="21576"/>
                    <a:pt x="21349" y="21549"/>
                  </a:cubicBezTo>
                  <a:lnTo>
                    <a:pt x="21313" y="21526"/>
                  </a:lnTo>
                  <a:lnTo>
                    <a:pt x="129" y="1096"/>
                  </a:lnTo>
                  <a:cubicBezTo>
                    <a:pt x="31" y="1001"/>
                    <a:pt x="-23" y="687"/>
                    <a:pt x="9" y="392"/>
                  </a:cubicBezTo>
                  <a:cubicBezTo>
                    <a:pt x="36" y="133"/>
                    <a:pt x="119" y="-24"/>
                    <a:pt x="205" y="3"/>
                  </a:cubicBezTo>
                  <a:lnTo>
                    <a:pt x="241" y="27"/>
                  </a:lnTo>
                  <a:close/>
                </a:path>
              </a:pathLst>
            </a:custGeom>
            <a:solidFill>
              <a:srgbClr val="CCD7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 defTabSz="914400"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603" name="Freeform 70"/>
            <p:cNvSpPr/>
            <p:nvPr/>
          </p:nvSpPr>
          <p:spPr>
            <a:xfrm>
              <a:off x="1091131" y="5482045"/>
              <a:ext cx="653122" cy="2162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5" h="21552" extrusionOk="0">
                  <a:moveTo>
                    <a:pt x="241" y="28"/>
                  </a:moveTo>
                  <a:lnTo>
                    <a:pt x="21425" y="20456"/>
                  </a:lnTo>
                  <a:cubicBezTo>
                    <a:pt x="21523" y="20551"/>
                    <a:pt x="21577" y="20865"/>
                    <a:pt x="21546" y="21162"/>
                  </a:cubicBezTo>
                  <a:cubicBezTo>
                    <a:pt x="21519" y="21421"/>
                    <a:pt x="21436" y="21576"/>
                    <a:pt x="21349" y="21549"/>
                  </a:cubicBezTo>
                  <a:lnTo>
                    <a:pt x="21313" y="21526"/>
                  </a:lnTo>
                  <a:lnTo>
                    <a:pt x="129" y="1096"/>
                  </a:lnTo>
                  <a:cubicBezTo>
                    <a:pt x="31" y="1003"/>
                    <a:pt x="-23" y="687"/>
                    <a:pt x="9" y="392"/>
                  </a:cubicBezTo>
                  <a:cubicBezTo>
                    <a:pt x="36" y="133"/>
                    <a:pt x="119" y="-24"/>
                    <a:pt x="205" y="3"/>
                  </a:cubicBezTo>
                  <a:lnTo>
                    <a:pt x="241" y="28"/>
                  </a:lnTo>
                  <a:close/>
                </a:path>
              </a:pathLst>
            </a:custGeom>
            <a:solidFill>
              <a:srgbClr val="CCD7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 defTabSz="914400"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604" name="Freeform 71"/>
            <p:cNvSpPr/>
            <p:nvPr/>
          </p:nvSpPr>
          <p:spPr>
            <a:xfrm>
              <a:off x="1571198" y="5486637"/>
              <a:ext cx="819082" cy="1578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9" h="21474" extrusionOk="0">
                  <a:moveTo>
                    <a:pt x="21405" y="13"/>
                  </a:moveTo>
                  <a:cubicBezTo>
                    <a:pt x="21485" y="-64"/>
                    <a:pt x="21563" y="214"/>
                    <a:pt x="21577" y="630"/>
                  </a:cubicBezTo>
                  <a:cubicBezTo>
                    <a:pt x="21590" y="993"/>
                    <a:pt x="21550" y="1343"/>
                    <a:pt x="21487" y="1475"/>
                  </a:cubicBezTo>
                  <a:lnTo>
                    <a:pt x="21458" y="1518"/>
                  </a:lnTo>
                  <a:lnTo>
                    <a:pt x="175" y="21462"/>
                  </a:lnTo>
                  <a:cubicBezTo>
                    <a:pt x="95" y="21536"/>
                    <a:pt x="18" y="21261"/>
                    <a:pt x="3" y="20844"/>
                  </a:cubicBezTo>
                  <a:cubicBezTo>
                    <a:pt x="-10" y="20481"/>
                    <a:pt x="30" y="20129"/>
                    <a:pt x="93" y="19997"/>
                  </a:cubicBezTo>
                  <a:lnTo>
                    <a:pt x="122" y="19954"/>
                  </a:lnTo>
                  <a:lnTo>
                    <a:pt x="21405" y="13"/>
                  </a:lnTo>
                  <a:close/>
                </a:path>
              </a:pathLst>
            </a:custGeom>
            <a:solidFill>
              <a:srgbClr val="CCD7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 defTabSz="914400"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605" name="Freeform 72"/>
            <p:cNvSpPr/>
            <p:nvPr/>
          </p:nvSpPr>
          <p:spPr>
            <a:xfrm>
              <a:off x="1387121" y="5433165"/>
              <a:ext cx="819098" cy="1578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0" h="21476" extrusionOk="0">
                  <a:moveTo>
                    <a:pt x="21405" y="12"/>
                  </a:moveTo>
                  <a:cubicBezTo>
                    <a:pt x="21486" y="-62"/>
                    <a:pt x="21563" y="214"/>
                    <a:pt x="21577" y="630"/>
                  </a:cubicBezTo>
                  <a:cubicBezTo>
                    <a:pt x="21590" y="993"/>
                    <a:pt x="21551" y="1343"/>
                    <a:pt x="21487" y="1475"/>
                  </a:cubicBezTo>
                  <a:lnTo>
                    <a:pt x="21458" y="1520"/>
                  </a:lnTo>
                  <a:lnTo>
                    <a:pt x="175" y="21464"/>
                  </a:lnTo>
                  <a:cubicBezTo>
                    <a:pt x="94" y="21538"/>
                    <a:pt x="17" y="21263"/>
                    <a:pt x="2" y="20846"/>
                  </a:cubicBezTo>
                  <a:cubicBezTo>
                    <a:pt x="-10" y="20484"/>
                    <a:pt x="29" y="20131"/>
                    <a:pt x="93" y="19998"/>
                  </a:cubicBezTo>
                  <a:lnTo>
                    <a:pt x="122" y="19956"/>
                  </a:lnTo>
                  <a:lnTo>
                    <a:pt x="21405" y="12"/>
                  </a:lnTo>
                  <a:close/>
                </a:path>
              </a:pathLst>
            </a:custGeom>
            <a:solidFill>
              <a:srgbClr val="CCD7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 defTabSz="914400"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606" name="Freeform 73"/>
            <p:cNvSpPr/>
            <p:nvPr/>
          </p:nvSpPr>
          <p:spPr>
            <a:xfrm>
              <a:off x="1161040" y="5403341"/>
              <a:ext cx="819079" cy="1578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0" h="21474" extrusionOk="0">
                  <a:moveTo>
                    <a:pt x="21405" y="12"/>
                  </a:moveTo>
                  <a:cubicBezTo>
                    <a:pt x="21486" y="-62"/>
                    <a:pt x="21563" y="213"/>
                    <a:pt x="21577" y="629"/>
                  </a:cubicBezTo>
                  <a:cubicBezTo>
                    <a:pt x="21590" y="995"/>
                    <a:pt x="21551" y="1345"/>
                    <a:pt x="21487" y="1477"/>
                  </a:cubicBezTo>
                  <a:lnTo>
                    <a:pt x="21458" y="1520"/>
                  </a:lnTo>
                  <a:lnTo>
                    <a:pt x="175" y="21461"/>
                  </a:lnTo>
                  <a:cubicBezTo>
                    <a:pt x="94" y="21538"/>
                    <a:pt x="17" y="21262"/>
                    <a:pt x="2" y="20846"/>
                  </a:cubicBezTo>
                  <a:cubicBezTo>
                    <a:pt x="-10" y="20481"/>
                    <a:pt x="29" y="20131"/>
                    <a:pt x="93" y="19998"/>
                  </a:cubicBezTo>
                  <a:lnTo>
                    <a:pt x="122" y="19956"/>
                  </a:lnTo>
                  <a:lnTo>
                    <a:pt x="21405" y="12"/>
                  </a:lnTo>
                  <a:close/>
                </a:path>
              </a:pathLst>
            </a:custGeom>
            <a:solidFill>
              <a:srgbClr val="CCD7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 defTabSz="914400"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607" name="Freeform 74"/>
            <p:cNvSpPr/>
            <p:nvPr/>
          </p:nvSpPr>
          <p:spPr>
            <a:xfrm>
              <a:off x="1003372" y="5299206"/>
              <a:ext cx="819103" cy="157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9" h="21472" extrusionOk="0">
                  <a:moveTo>
                    <a:pt x="21405" y="13"/>
                  </a:moveTo>
                  <a:cubicBezTo>
                    <a:pt x="21485" y="-64"/>
                    <a:pt x="21562" y="212"/>
                    <a:pt x="21577" y="628"/>
                  </a:cubicBezTo>
                  <a:cubicBezTo>
                    <a:pt x="21590" y="993"/>
                    <a:pt x="21550" y="1343"/>
                    <a:pt x="21486" y="1475"/>
                  </a:cubicBezTo>
                  <a:lnTo>
                    <a:pt x="21458" y="1518"/>
                  </a:lnTo>
                  <a:lnTo>
                    <a:pt x="175" y="21459"/>
                  </a:lnTo>
                  <a:cubicBezTo>
                    <a:pt x="94" y="21536"/>
                    <a:pt x="17" y="21261"/>
                    <a:pt x="3" y="20844"/>
                  </a:cubicBezTo>
                  <a:cubicBezTo>
                    <a:pt x="-10" y="20479"/>
                    <a:pt x="29" y="20129"/>
                    <a:pt x="93" y="19997"/>
                  </a:cubicBezTo>
                  <a:lnTo>
                    <a:pt x="122" y="19954"/>
                  </a:lnTo>
                  <a:lnTo>
                    <a:pt x="21405" y="13"/>
                  </a:lnTo>
                  <a:close/>
                </a:path>
              </a:pathLst>
            </a:custGeom>
            <a:solidFill>
              <a:srgbClr val="CCD7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 defTabSz="914400"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608" name="Freeform 75"/>
            <p:cNvSpPr/>
            <p:nvPr/>
          </p:nvSpPr>
          <p:spPr>
            <a:xfrm>
              <a:off x="62242" y="3941430"/>
              <a:ext cx="1590207" cy="19453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506"/>
                  </a:moveTo>
                  <a:lnTo>
                    <a:pt x="20805" y="21600"/>
                  </a:lnTo>
                  <a:lnTo>
                    <a:pt x="6853" y="18711"/>
                  </a:lnTo>
                  <a:lnTo>
                    <a:pt x="0" y="0"/>
                  </a:lnTo>
                  <a:lnTo>
                    <a:pt x="14932" y="1728"/>
                  </a:lnTo>
                  <a:lnTo>
                    <a:pt x="21600" y="21506"/>
                  </a:lnTo>
                  <a:close/>
                </a:path>
              </a:pathLst>
            </a:custGeom>
            <a:solidFill>
              <a:srgbClr val="25336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 defTabSz="914400"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609" name="Freeform 76"/>
            <p:cNvSpPr/>
            <p:nvPr/>
          </p:nvSpPr>
          <p:spPr>
            <a:xfrm>
              <a:off x="0" y="3936413"/>
              <a:ext cx="1591842" cy="19506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4" h="21570" extrusionOk="0">
                  <a:moveTo>
                    <a:pt x="21534" y="21570"/>
                  </a:moveTo>
                  <a:lnTo>
                    <a:pt x="6881" y="18541"/>
                  </a:lnTo>
                  <a:cubicBezTo>
                    <a:pt x="6747" y="18513"/>
                    <a:pt x="6641" y="18430"/>
                    <a:pt x="6601" y="18322"/>
                  </a:cubicBezTo>
                  <a:lnTo>
                    <a:pt x="17" y="414"/>
                  </a:lnTo>
                  <a:cubicBezTo>
                    <a:pt x="-66" y="189"/>
                    <a:pt x="165" y="-30"/>
                    <a:pt x="449" y="3"/>
                  </a:cubicBezTo>
                  <a:lnTo>
                    <a:pt x="14557" y="1652"/>
                  </a:lnTo>
                  <a:cubicBezTo>
                    <a:pt x="14711" y="1670"/>
                    <a:pt x="14838" y="1762"/>
                    <a:pt x="14880" y="1885"/>
                  </a:cubicBezTo>
                  <a:lnTo>
                    <a:pt x="21534" y="21570"/>
                  </a:lnTo>
                  <a:close/>
                </a:path>
              </a:pathLst>
            </a:custGeom>
            <a:solidFill>
              <a:srgbClr val="4E5C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 defTabSz="914400"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610" name="Freeform 77"/>
            <p:cNvSpPr/>
            <p:nvPr/>
          </p:nvSpPr>
          <p:spPr>
            <a:xfrm>
              <a:off x="3044485" y="3428031"/>
              <a:ext cx="684161" cy="16366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67" h="20966" extrusionOk="0">
                  <a:moveTo>
                    <a:pt x="3397" y="17393"/>
                  </a:moveTo>
                  <a:cubicBezTo>
                    <a:pt x="3397" y="17393"/>
                    <a:pt x="4432" y="21405"/>
                    <a:pt x="12778" y="20927"/>
                  </a:cubicBezTo>
                  <a:cubicBezTo>
                    <a:pt x="21290" y="20439"/>
                    <a:pt x="19880" y="16397"/>
                    <a:pt x="19880" y="16397"/>
                  </a:cubicBezTo>
                  <a:cubicBezTo>
                    <a:pt x="19880" y="16397"/>
                    <a:pt x="19994" y="13863"/>
                    <a:pt x="18993" y="10481"/>
                  </a:cubicBezTo>
                  <a:cubicBezTo>
                    <a:pt x="18208" y="7838"/>
                    <a:pt x="17077" y="4389"/>
                    <a:pt x="16207" y="2719"/>
                  </a:cubicBezTo>
                  <a:cubicBezTo>
                    <a:pt x="15269" y="917"/>
                    <a:pt x="11312" y="-195"/>
                    <a:pt x="7400" y="29"/>
                  </a:cubicBezTo>
                  <a:cubicBezTo>
                    <a:pt x="1464" y="370"/>
                    <a:pt x="-310" y="2529"/>
                    <a:pt x="43" y="4361"/>
                  </a:cubicBezTo>
                  <a:cubicBezTo>
                    <a:pt x="384" y="6144"/>
                    <a:pt x="929" y="9076"/>
                    <a:pt x="1407" y="11037"/>
                  </a:cubicBezTo>
                  <a:cubicBezTo>
                    <a:pt x="2322" y="14807"/>
                    <a:pt x="3397" y="17393"/>
                    <a:pt x="3397" y="17393"/>
                  </a:cubicBezTo>
                  <a:close/>
                </a:path>
              </a:pathLst>
            </a:custGeom>
            <a:solidFill>
              <a:srgbClr val="ADC6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 defTabSz="914400"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611" name="Freeform 78"/>
            <p:cNvSpPr/>
            <p:nvPr/>
          </p:nvSpPr>
          <p:spPr>
            <a:xfrm>
              <a:off x="1658472" y="4952942"/>
              <a:ext cx="683787" cy="4611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63" h="21181" extrusionOk="0">
                  <a:moveTo>
                    <a:pt x="20007" y="10807"/>
                  </a:moveTo>
                  <a:cubicBezTo>
                    <a:pt x="18891" y="17275"/>
                    <a:pt x="9609" y="15080"/>
                    <a:pt x="9609" y="15080"/>
                  </a:cubicBezTo>
                  <a:lnTo>
                    <a:pt x="5060" y="20827"/>
                  </a:lnTo>
                  <a:cubicBezTo>
                    <a:pt x="4340" y="21600"/>
                    <a:pt x="4030" y="20847"/>
                    <a:pt x="3638" y="20984"/>
                  </a:cubicBezTo>
                  <a:cubicBezTo>
                    <a:pt x="2581" y="21358"/>
                    <a:pt x="2328" y="19636"/>
                    <a:pt x="2328" y="19636"/>
                  </a:cubicBezTo>
                  <a:cubicBezTo>
                    <a:pt x="1924" y="19496"/>
                    <a:pt x="1401" y="20136"/>
                    <a:pt x="1013" y="18634"/>
                  </a:cubicBezTo>
                  <a:cubicBezTo>
                    <a:pt x="1013" y="18634"/>
                    <a:pt x="261" y="18813"/>
                    <a:pt x="4" y="17438"/>
                  </a:cubicBezTo>
                  <a:cubicBezTo>
                    <a:pt x="-91" y="16926"/>
                    <a:pt x="1361" y="9999"/>
                    <a:pt x="2228" y="5948"/>
                  </a:cubicBezTo>
                  <a:cubicBezTo>
                    <a:pt x="2609" y="4168"/>
                    <a:pt x="3600" y="2875"/>
                    <a:pt x="4795" y="2596"/>
                  </a:cubicBezTo>
                  <a:lnTo>
                    <a:pt x="15904" y="0"/>
                  </a:lnTo>
                  <a:cubicBezTo>
                    <a:pt x="15904" y="0"/>
                    <a:pt x="21509" y="2106"/>
                    <a:pt x="20007" y="10807"/>
                  </a:cubicBezTo>
                  <a:close/>
                </a:path>
              </a:pathLst>
            </a:custGeom>
            <a:solidFill>
              <a:srgbClr val="C9938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 defTabSz="914400"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612" name="Freeform 79"/>
            <p:cNvSpPr/>
            <p:nvPr/>
          </p:nvSpPr>
          <p:spPr>
            <a:xfrm>
              <a:off x="1775871" y="5182256"/>
              <a:ext cx="241652" cy="2194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4" h="21400" extrusionOk="0">
                  <a:moveTo>
                    <a:pt x="20393" y="67"/>
                  </a:moveTo>
                  <a:cubicBezTo>
                    <a:pt x="20772" y="-112"/>
                    <a:pt x="21212" y="82"/>
                    <a:pt x="21375" y="500"/>
                  </a:cubicBezTo>
                  <a:cubicBezTo>
                    <a:pt x="21520" y="876"/>
                    <a:pt x="21392" y="1307"/>
                    <a:pt x="21088" y="1518"/>
                  </a:cubicBezTo>
                  <a:lnTo>
                    <a:pt x="20981" y="1581"/>
                  </a:lnTo>
                  <a:lnTo>
                    <a:pt x="11159" y="6199"/>
                  </a:lnTo>
                  <a:lnTo>
                    <a:pt x="1353" y="21060"/>
                  </a:lnTo>
                  <a:cubicBezTo>
                    <a:pt x="1138" y="21387"/>
                    <a:pt x="744" y="21488"/>
                    <a:pt x="425" y="21319"/>
                  </a:cubicBezTo>
                  <a:lnTo>
                    <a:pt x="309" y="21243"/>
                  </a:lnTo>
                  <a:cubicBezTo>
                    <a:pt x="12" y="21003"/>
                    <a:pt x="-80" y="20570"/>
                    <a:pt x="74" y="20219"/>
                  </a:cubicBezTo>
                  <a:lnTo>
                    <a:pt x="143" y="20092"/>
                  </a:lnTo>
                  <a:lnTo>
                    <a:pt x="10072" y="5048"/>
                  </a:lnTo>
                  <a:cubicBezTo>
                    <a:pt x="10126" y="4968"/>
                    <a:pt x="10191" y="4898"/>
                    <a:pt x="10266" y="4844"/>
                  </a:cubicBezTo>
                  <a:lnTo>
                    <a:pt x="10383" y="4774"/>
                  </a:lnTo>
                  <a:lnTo>
                    <a:pt x="20393" y="67"/>
                  </a:lnTo>
                  <a:close/>
                </a:path>
              </a:pathLst>
            </a:custGeom>
            <a:solidFill>
              <a:srgbClr val="9B616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 defTabSz="914400"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613" name="Freeform 80"/>
            <p:cNvSpPr/>
            <p:nvPr/>
          </p:nvSpPr>
          <p:spPr>
            <a:xfrm>
              <a:off x="1731261" y="5135389"/>
              <a:ext cx="211796" cy="235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8" h="21413" extrusionOk="0">
                  <a:moveTo>
                    <a:pt x="20147" y="99"/>
                  </a:moveTo>
                  <a:cubicBezTo>
                    <a:pt x="20556" y="-109"/>
                    <a:pt x="21077" y="20"/>
                    <a:pt x="21307" y="391"/>
                  </a:cubicBezTo>
                  <a:cubicBezTo>
                    <a:pt x="21514" y="720"/>
                    <a:pt x="21421" y="1127"/>
                    <a:pt x="21110" y="1360"/>
                  </a:cubicBezTo>
                  <a:lnTo>
                    <a:pt x="20984" y="1438"/>
                  </a:lnTo>
                  <a:lnTo>
                    <a:pt x="10704" y="6659"/>
                  </a:lnTo>
                  <a:lnTo>
                    <a:pt x="1595" y="21026"/>
                  </a:lnTo>
                  <a:cubicBezTo>
                    <a:pt x="1386" y="21353"/>
                    <a:pt x="950" y="21491"/>
                    <a:pt x="570" y="21369"/>
                  </a:cubicBezTo>
                  <a:lnTo>
                    <a:pt x="430" y="21312"/>
                  </a:lnTo>
                  <a:cubicBezTo>
                    <a:pt x="66" y="21124"/>
                    <a:pt x="-86" y="20732"/>
                    <a:pt x="48" y="20390"/>
                  </a:cubicBezTo>
                  <a:lnTo>
                    <a:pt x="113" y="20262"/>
                  </a:lnTo>
                  <a:lnTo>
                    <a:pt x="9341" y="5711"/>
                  </a:lnTo>
                  <a:cubicBezTo>
                    <a:pt x="9392" y="5632"/>
                    <a:pt x="9459" y="5561"/>
                    <a:pt x="9536" y="5502"/>
                  </a:cubicBezTo>
                  <a:lnTo>
                    <a:pt x="9662" y="5424"/>
                  </a:lnTo>
                  <a:lnTo>
                    <a:pt x="20147" y="99"/>
                  </a:lnTo>
                  <a:close/>
                </a:path>
              </a:pathLst>
            </a:custGeom>
            <a:solidFill>
              <a:srgbClr val="9B616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 defTabSz="914400"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614" name="Freeform 81"/>
            <p:cNvSpPr/>
            <p:nvPr/>
          </p:nvSpPr>
          <p:spPr>
            <a:xfrm>
              <a:off x="1701324" y="5091648"/>
              <a:ext cx="169899" cy="243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4" h="21434" extrusionOk="0">
                  <a:moveTo>
                    <a:pt x="19683" y="160"/>
                  </a:moveTo>
                  <a:cubicBezTo>
                    <a:pt x="20142" y="-94"/>
                    <a:pt x="20810" y="-39"/>
                    <a:pt x="21176" y="282"/>
                  </a:cubicBezTo>
                  <a:cubicBezTo>
                    <a:pt x="21497" y="568"/>
                    <a:pt x="21473" y="970"/>
                    <a:pt x="21139" y="1234"/>
                  </a:cubicBezTo>
                  <a:lnTo>
                    <a:pt x="21001" y="1327"/>
                  </a:lnTo>
                  <a:lnTo>
                    <a:pt x="12377" y="6099"/>
                  </a:lnTo>
                  <a:lnTo>
                    <a:pt x="2018" y="21015"/>
                  </a:lnTo>
                  <a:cubicBezTo>
                    <a:pt x="1787" y="21348"/>
                    <a:pt x="1249" y="21506"/>
                    <a:pt x="759" y="21403"/>
                  </a:cubicBezTo>
                  <a:lnTo>
                    <a:pt x="599" y="21360"/>
                  </a:lnTo>
                  <a:cubicBezTo>
                    <a:pt x="123" y="21197"/>
                    <a:pt x="-103" y="20821"/>
                    <a:pt x="44" y="20478"/>
                  </a:cubicBezTo>
                  <a:lnTo>
                    <a:pt x="108" y="20365"/>
                  </a:lnTo>
                  <a:lnTo>
                    <a:pt x="10573" y="5297"/>
                  </a:lnTo>
                  <a:cubicBezTo>
                    <a:pt x="10620" y="5230"/>
                    <a:pt x="10679" y="5169"/>
                    <a:pt x="10752" y="5114"/>
                  </a:cubicBezTo>
                  <a:lnTo>
                    <a:pt x="10870" y="5038"/>
                  </a:lnTo>
                  <a:lnTo>
                    <a:pt x="19683" y="160"/>
                  </a:lnTo>
                  <a:close/>
                </a:path>
              </a:pathLst>
            </a:custGeom>
            <a:solidFill>
              <a:srgbClr val="9B616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 defTabSz="914400"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615" name="Freeform 82"/>
            <p:cNvSpPr/>
            <p:nvPr/>
          </p:nvSpPr>
          <p:spPr>
            <a:xfrm>
              <a:off x="2301585" y="4524081"/>
              <a:ext cx="1415071" cy="7495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44" h="19799" extrusionOk="0">
                  <a:moveTo>
                    <a:pt x="14899" y="199"/>
                  </a:moveTo>
                  <a:cubicBezTo>
                    <a:pt x="14899" y="199"/>
                    <a:pt x="19476" y="-1556"/>
                    <a:pt x="20406" y="5367"/>
                  </a:cubicBezTo>
                  <a:cubicBezTo>
                    <a:pt x="21365" y="12507"/>
                    <a:pt x="17015" y="14561"/>
                    <a:pt x="17015" y="14561"/>
                  </a:cubicBezTo>
                  <a:cubicBezTo>
                    <a:pt x="17015" y="14561"/>
                    <a:pt x="13935" y="15868"/>
                    <a:pt x="10142" y="17510"/>
                  </a:cubicBezTo>
                  <a:cubicBezTo>
                    <a:pt x="7828" y="18513"/>
                    <a:pt x="5257" y="19526"/>
                    <a:pt x="3334" y="19774"/>
                  </a:cubicBezTo>
                  <a:cubicBezTo>
                    <a:pt x="1253" y="20044"/>
                    <a:pt x="782" y="18104"/>
                    <a:pt x="317" y="14642"/>
                  </a:cubicBezTo>
                  <a:cubicBezTo>
                    <a:pt x="-235" y="10532"/>
                    <a:pt x="-234" y="8730"/>
                    <a:pt x="1694" y="7321"/>
                  </a:cubicBezTo>
                  <a:cubicBezTo>
                    <a:pt x="3532" y="5978"/>
                    <a:pt x="6114" y="4768"/>
                    <a:pt x="8094" y="3665"/>
                  </a:cubicBezTo>
                  <a:cubicBezTo>
                    <a:pt x="11867" y="1563"/>
                    <a:pt x="14899" y="199"/>
                    <a:pt x="14899" y="199"/>
                  </a:cubicBezTo>
                  <a:close/>
                </a:path>
              </a:pathLst>
            </a:custGeom>
            <a:solidFill>
              <a:srgbClr val="ADC6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 defTabSz="914400"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616" name="Freeform 83"/>
            <p:cNvSpPr/>
            <p:nvPr/>
          </p:nvSpPr>
          <p:spPr>
            <a:xfrm>
              <a:off x="2183316" y="4876496"/>
              <a:ext cx="283902" cy="3749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637" y="21600"/>
                  </a:moveTo>
                  <a:lnTo>
                    <a:pt x="0" y="4142"/>
                  </a:lnTo>
                  <a:lnTo>
                    <a:pt x="15154" y="0"/>
                  </a:lnTo>
                  <a:lnTo>
                    <a:pt x="21600" y="19972"/>
                  </a:lnTo>
                  <a:lnTo>
                    <a:pt x="5637" y="21600"/>
                  </a:lnTo>
                  <a:close/>
                </a:path>
              </a:pathLst>
            </a:custGeom>
            <a:solidFill>
              <a:srgbClr val="ADC6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 defTabSz="914400"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617" name="Freeform 84"/>
            <p:cNvSpPr/>
            <p:nvPr/>
          </p:nvSpPr>
          <p:spPr>
            <a:xfrm>
              <a:off x="2187350" y="3940504"/>
              <a:ext cx="1307512" cy="13417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4" h="21535" extrusionOk="0">
                  <a:moveTo>
                    <a:pt x="14202" y="1"/>
                  </a:moveTo>
                  <a:cubicBezTo>
                    <a:pt x="14279" y="-7"/>
                    <a:pt x="14350" y="48"/>
                    <a:pt x="14360" y="124"/>
                  </a:cubicBezTo>
                  <a:lnTo>
                    <a:pt x="14402" y="475"/>
                  </a:lnTo>
                  <a:cubicBezTo>
                    <a:pt x="14495" y="1236"/>
                    <a:pt x="14685" y="2515"/>
                    <a:pt x="14951" y="4274"/>
                  </a:cubicBezTo>
                  <a:lnTo>
                    <a:pt x="15893" y="10313"/>
                  </a:lnTo>
                  <a:cubicBezTo>
                    <a:pt x="15903" y="10382"/>
                    <a:pt x="15858" y="10447"/>
                    <a:pt x="15790" y="10466"/>
                  </a:cubicBezTo>
                  <a:cubicBezTo>
                    <a:pt x="14514" y="10809"/>
                    <a:pt x="13209" y="11174"/>
                    <a:pt x="11898" y="11560"/>
                  </a:cubicBezTo>
                  <a:lnTo>
                    <a:pt x="11001" y="11824"/>
                  </a:lnTo>
                  <a:lnTo>
                    <a:pt x="8031" y="12669"/>
                  </a:lnTo>
                  <a:lnTo>
                    <a:pt x="7549" y="12809"/>
                  </a:lnTo>
                  <a:cubicBezTo>
                    <a:pt x="6054" y="13242"/>
                    <a:pt x="4982" y="13588"/>
                    <a:pt x="4073" y="13944"/>
                  </a:cubicBezTo>
                  <a:cubicBezTo>
                    <a:pt x="3004" y="14361"/>
                    <a:pt x="2484" y="14828"/>
                    <a:pt x="2310" y="15499"/>
                  </a:cubicBezTo>
                  <a:cubicBezTo>
                    <a:pt x="2300" y="15536"/>
                    <a:pt x="2275" y="15567"/>
                    <a:pt x="2241" y="15585"/>
                  </a:cubicBezTo>
                  <a:lnTo>
                    <a:pt x="2220" y="15595"/>
                  </a:lnTo>
                  <a:lnTo>
                    <a:pt x="311" y="16265"/>
                  </a:lnTo>
                  <a:lnTo>
                    <a:pt x="1472" y="20887"/>
                  </a:lnTo>
                  <a:lnTo>
                    <a:pt x="3546" y="20615"/>
                  </a:lnTo>
                  <a:cubicBezTo>
                    <a:pt x="3581" y="20611"/>
                    <a:pt x="3616" y="20619"/>
                    <a:pt x="3645" y="20638"/>
                  </a:cubicBezTo>
                  <a:lnTo>
                    <a:pt x="3665" y="20655"/>
                  </a:lnTo>
                  <a:cubicBezTo>
                    <a:pt x="4145" y="21122"/>
                    <a:pt x="4831" y="21316"/>
                    <a:pt x="5874" y="21244"/>
                  </a:cubicBezTo>
                  <a:cubicBezTo>
                    <a:pt x="7716" y="21116"/>
                    <a:pt x="10082" y="20678"/>
                    <a:pt x="13392" y="19916"/>
                  </a:cubicBezTo>
                  <a:lnTo>
                    <a:pt x="16141" y="19282"/>
                  </a:lnTo>
                  <a:lnTo>
                    <a:pt x="21399" y="18079"/>
                  </a:lnTo>
                  <a:cubicBezTo>
                    <a:pt x="21476" y="18062"/>
                    <a:pt x="21554" y="18108"/>
                    <a:pt x="21570" y="18183"/>
                  </a:cubicBezTo>
                  <a:cubicBezTo>
                    <a:pt x="21589" y="18257"/>
                    <a:pt x="21541" y="18332"/>
                    <a:pt x="21464" y="18349"/>
                  </a:cubicBezTo>
                  <a:lnTo>
                    <a:pt x="19175" y="18871"/>
                  </a:lnTo>
                  <a:cubicBezTo>
                    <a:pt x="18050" y="19128"/>
                    <a:pt x="16886" y="19395"/>
                    <a:pt x="15700" y="19668"/>
                  </a:cubicBezTo>
                  <a:lnTo>
                    <a:pt x="13264" y="20231"/>
                  </a:lnTo>
                  <a:cubicBezTo>
                    <a:pt x="10040" y="20969"/>
                    <a:pt x="7719" y="21394"/>
                    <a:pt x="5896" y="21520"/>
                  </a:cubicBezTo>
                  <a:cubicBezTo>
                    <a:pt x="4845" y="21593"/>
                    <a:pt x="4106" y="21407"/>
                    <a:pt x="3569" y="20946"/>
                  </a:cubicBezTo>
                  <a:lnTo>
                    <a:pt x="3515" y="20899"/>
                  </a:lnTo>
                  <a:lnTo>
                    <a:pt x="1383" y="21178"/>
                  </a:lnTo>
                  <a:cubicBezTo>
                    <a:pt x="1319" y="21187"/>
                    <a:pt x="1259" y="21152"/>
                    <a:pt x="1234" y="21096"/>
                  </a:cubicBezTo>
                  <a:lnTo>
                    <a:pt x="1226" y="21074"/>
                  </a:lnTo>
                  <a:lnTo>
                    <a:pt x="4" y="16210"/>
                  </a:lnTo>
                  <a:cubicBezTo>
                    <a:pt x="-11" y="16149"/>
                    <a:pt x="18" y="16087"/>
                    <a:pt x="73" y="16057"/>
                  </a:cubicBezTo>
                  <a:lnTo>
                    <a:pt x="94" y="16047"/>
                  </a:lnTo>
                  <a:lnTo>
                    <a:pt x="2054" y="15358"/>
                  </a:lnTo>
                  <a:lnTo>
                    <a:pt x="2071" y="15304"/>
                  </a:lnTo>
                  <a:cubicBezTo>
                    <a:pt x="2294" y="14623"/>
                    <a:pt x="2851" y="14138"/>
                    <a:pt x="3873" y="13724"/>
                  </a:cubicBezTo>
                  <a:lnTo>
                    <a:pt x="3967" y="13686"/>
                  </a:lnTo>
                  <a:lnTo>
                    <a:pt x="4160" y="13612"/>
                  </a:lnTo>
                  <a:cubicBezTo>
                    <a:pt x="4974" y="13303"/>
                    <a:pt x="5922" y="12996"/>
                    <a:pt x="7169" y="12629"/>
                  </a:cubicBezTo>
                  <a:lnTo>
                    <a:pt x="8256" y="12317"/>
                  </a:lnTo>
                  <a:cubicBezTo>
                    <a:pt x="8876" y="12142"/>
                    <a:pt x="10281" y="11744"/>
                    <a:pt x="10985" y="11539"/>
                  </a:cubicBezTo>
                  <a:lnTo>
                    <a:pt x="11252" y="11461"/>
                  </a:lnTo>
                  <a:cubicBezTo>
                    <a:pt x="12566" y="11069"/>
                    <a:pt x="13878" y="10697"/>
                    <a:pt x="15163" y="10347"/>
                  </a:cubicBezTo>
                  <a:lnTo>
                    <a:pt x="15591" y="10231"/>
                  </a:lnTo>
                  <a:lnTo>
                    <a:pt x="14691" y="4447"/>
                  </a:lnTo>
                  <a:cubicBezTo>
                    <a:pt x="14363" y="2304"/>
                    <a:pt x="14151" y="852"/>
                    <a:pt x="14074" y="154"/>
                  </a:cubicBezTo>
                  <a:cubicBezTo>
                    <a:pt x="14067" y="78"/>
                    <a:pt x="14122" y="9"/>
                    <a:pt x="14202" y="1"/>
                  </a:cubicBezTo>
                  <a:close/>
                </a:path>
              </a:pathLst>
            </a:custGeom>
            <a:solidFill>
              <a:srgbClr val="597EF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 defTabSz="914400"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618" name="Freeform 85"/>
            <p:cNvSpPr/>
            <p:nvPr/>
          </p:nvSpPr>
          <p:spPr>
            <a:xfrm>
              <a:off x="5322658" y="5796220"/>
              <a:ext cx="1016485" cy="1678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117" h="19063" extrusionOk="0">
                  <a:moveTo>
                    <a:pt x="9216" y="464"/>
                  </a:moveTo>
                  <a:cubicBezTo>
                    <a:pt x="16195" y="-1628"/>
                    <a:pt x="20358" y="3859"/>
                    <a:pt x="16844" y="6914"/>
                  </a:cubicBezTo>
                  <a:cubicBezTo>
                    <a:pt x="12560" y="10642"/>
                    <a:pt x="10365" y="14931"/>
                    <a:pt x="9143" y="16224"/>
                  </a:cubicBezTo>
                  <a:cubicBezTo>
                    <a:pt x="8112" y="17314"/>
                    <a:pt x="5289" y="19972"/>
                    <a:pt x="1890" y="18747"/>
                  </a:cubicBezTo>
                  <a:cubicBezTo>
                    <a:pt x="-1242" y="17619"/>
                    <a:pt x="463" y="13194"/>
                    <a:pt x="463" y="13194"/>
                  </a:cubicBezTo>
                  <a:cubicBezTo>
                    <a:pt x="463" y="13194"/>
                    <a:pt x="602" y="3045"/>
                    <a:pt x="9216" y="464"/>
                  </a:cubicBezTo>
                  <a:close/>
                </a:path>
              </a:pathLst>
            </a:custGeom>
            <a:solidFill>
              <a:srgbClr val="5B8C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 defTabSz="914400"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619" name="Freeform 86"/>
            <p:cNvSpPr/>
            <p:nvPr/>
          </p:nvSpPr>
          <p:spPr>
            <a:xfrm>
              <a:off x="4537093" y="6857210"/>
              <a:ext cx="699815" cy="9641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688" h="19543" extrusionOk="0">
                  <a:moveTo>
                    <a:pt x="3323" y="10429"/>
                  </a:moveTo>
                  <a:cubicBezTo>
                    <a:pt x="-236" y="6809"/>
                    <a:pt x="-1531" y="1614"/>
                    <a:pt x="2438" y="281"/>
                  </a:cubicBezTo>
                  <a:cubicBezTo>
                    <a:pt x="6241" y="-996"/>
                    <a:pt x="12546" y="2149"/>
                    <a:pt x="15465" y="8202"/>
                  </a:cubicBezTo>
                  <a:cubicBezTo>
                    <a:pt x="18389" y="14254"/>
                    <a:pt x="20069" y="18606"/>
                    <a:pt x="17213" y="19363"/>
                  </a:cubicBezTo>
                  <a:cubicBezTo>
                    <a:pt x="12531" y="20604"/>
                    <a:pt x="8020" y="15211"/>
                    <a:pt x="3323" y="10429"/>
                  </a:cubicBezTo>
                  <a:close/>
                </a:path>
              </a:pathLst>
            </a:custGeom>
            <a:solidFill>
              <a:srgbClr val="5B8C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 defTabSz="914400"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620" name="Freeform 87"/>
            <p:cNvSpPr/>
            <p:nvPr/>
          </p:nvSpPr>
          <p:spPr>
            <a:xfrm>
              <a:off x="5530848" y="7107411"/>
              <a:ext cx="609689" cy="7084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865" h="16804" extrusionOk="0">
                  <a:moveTo>
                    <a:pt x="15548" y="6592"/>
                  </a:moveTo>
                  <a:cubicBezTo>
                    <a:pt x="11135" y="10754"/>
                    <a:pt x="4765" y="19127"/>
                    <a:pt x="775" y="16195"/>
                  </a:cubicBezTo>
                  <a:cubicBezTo>
                    <a:pt x="-1640" y="14417"/>
                    <a:pt x="1591" y="6001"/>
                    <a:pt x="10439" y="1422"/>
                  </a:cubicBezTo>
                  <a:cubicBezTo>
                    <a:pt x="17968" y="-2473"/>
                    <a:pt x="19960" y="2430"/>
                    <a:pt x="15548" y="6592"/>
                  </a:cubicBezTo>
                  <a:close/>
                </a:path>
              </a:pathLst>
            </a:custGeom>
            <a:solidFill>
              <a:srgbClr val="7CB30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 defTabSz="914400"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621" name="Freeform 88"/>
            <p:cNvSpPr/>
            <p:nvPr/>
          </p:nvSpPr>
          <p:spPr>
            <a:xfrm>
              <a:off x="4537138" y="6130397"/>
              <a:ext cx="904401" cy="14446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54" h="20686" extrusionOk="0">
                  <a:moveTo>
                    <a:pt x="1860" y="533"/>
                  </a:moveTo>
                  <a:cubicBezTo>
                    <a:pt x="3143" y="-16"/>
                    <a:pt x="4757" y="-141"/>
                    <a:pt x="6228" y="159"/>
                  </a:cubicBezTo>
                  <a:cubicBezTo>
                    <a:pt x="8282" y="577"/>
                    <a:pt x="11402" y="1823"/>
                    <a:pt x="14491" y="5398"/>
                  </a:cubicBezTo>
                  <a:cubicBezTo>
                    <a:pt x="18518" y="10066"/>
                    <a:pt x="20616" y="15184"/>
                    <a:pt x="20202" y="18425"/>
                  </a:cubicBezTo>
                  <a:cubicBezTo>
                    <a:pt x="19931" y="20545"/>
                    <a:pt x="15821" y="21459"/>
                    <a:pt x="13522" y="19913"/>
                  </a:cubicBezTo>
                  <a:cubicBezTo>
                    <a:pt x="12466" y="19203"/>
                    <a:pt x="11349" y="18109"/>
                    <a:pt x="10259" y="16449"/>
                  </a:cubicBezTo>
                  <a:cubicBezTo>
                    <a:pt x="5861" y="9769"/>
                    <a:pt x="1747" y="5583"/>
                    <a:pt x="1258" y="5162"/>
                  </a:cubicBezTo>
                  <a:cubicBezTo>
                    <a:pt x="-50" y="4041"/>
                    <a:pt x="-984" y="1750"/>
                    <a:pt x="1860" y="533"/>
                  </a:cubicBezTo>
                  <a:close/>
                </a:path>
              </a:pathLst>
            </a:custGeom>
            <a:solidFill>
              <a:srgbClr val="7CB30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 defTabSz="914400"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622" name="Freeform 89"/>
            <p:cNvSpPr/>
            <p:nvPr/>
          </p:nvSpPr>
          <p:spPr>
            <a:xfrm>
              <a:off x="4667815" y="6315321"/>
              <a:ext cx="84268" cy="837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16" h="20719" extrusionOk="0">
                  <a:moveTo>
                    <a:pt x="20679" y="9497"/>
                  </a:moveTo>
                  <a:cubicBezTo>
                    <a:pt x="21158" y="15196"/>
                    <a:pt x="16943" y="20205"/>
                    <a:pt x="11244" y="20683"/>
                  </a:cubicBezTo>
                  <a:cubicBezTo>
                    <a:pt x="5545" y="21160"/>
                    <a:pt x="516" y="16927"/>
                    <a:pt x="36" y="11228"/>
                  </a:cubicBezTo>
                  <a:cubicBezTo>
                    <a:pt x="-442" y="5524"/>
                    <a:pt x="3820" y="519"/>
                    <a:pt x="9520" y="37"/>
                  </a:cubicBezTo>
                  <a:cubicBezTo>
                    <a:pt x="15219" y="-440"/>
                    <a:pt x="20200" y="3793"/>
                    <a:pt x="20679" y="9497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 defTabSz="914400"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623" name="Freeform 90"/>
            <p:cNvSpPr/>
            <p:nvPr/>
          </p:nvSpPr>
          <p:spPr>
            <a:xfrm>
              <a:off x="5025496" y="6494022"/>
              <a:ext cx="84266" cy="837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15" h="20719" extrusionOk="0">
                  <a:moveTo>
                    <a:pt x="20679" y="9497"/>
                  </a:moveTo>
                  <a:cubicBezTo>
                    <a:pt x="21158" y="15196"/>
                    <a:pt x="16895" y="20205"/>
                    <a:pt x="11196" y="20683"/>
                  </a:cubicBezTo>
                  <a:cubicBezTo>
                    <a:pt x="5497" y="21160"/>
                    <a:pt x="516" y="16927"/>
                    <a:pt x="38" y="11228"/>
                  </a:cubicBezTo>
                  <a:cubicBezTo>
                    <a:pt x="-442" y="5524"/>
                    <a:pt x="3773" y="519"/>
                    <a:pt x="9472" y="37"/>
                  </a:cubicBezTo>
                  <a:cubicBezTo>
                    <a:pt x="15171" y="-440"/>
                    <a:pt x="20200" y="3793"/>
                    <a:pt x="20679" y="9497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 defTabSz="914400"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624" name="Freeform 91"/>
            <p:cNvSpPr/>
            <p:nvPr/>
          </p:nvSpPr>
          <p:spPr>
            <a:xfrm>
              <a:off x="4953376" y="6964260"/>
              <a:ext cx="96392" cy="958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12" h="20715" extrusionOk="0">
                  <a:moveTo>
                    <a:pt x="20678" y="9492"/>
                  </a:moveTo>
                  <a:cubicBezTo>
                    <a:pt x="21138" y="15192"/>
                    <a:pt x="16910" y="20201"/>
                    <a:pt x="11217" y="20677"/>
                  </a:cubicBezTo>
                  <a:cubicBezTo>
                    <a:pt x="5524" y="21157"/>
                    <a:pt x="500" y="16922"/>
                    <a:pt x="40" y="11222"/>
                  </a:cubicBezTo>
                  <a:cubicBezTo>
                    <a:pt x="-462" y="5522"/>
                    <a:pt x="3808" y="517"/>
                    <a:pt x="9501" y="37"/>
                  </a:cubicBezTo>
                  <a:cubicBezTo>
                    <a:pt x="15193" y="-443"/>
                    <a:pt x="20217" y="3792"/>
                    <a:pt x="20678" y="949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 defTabSz="914400"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625" name="Freeform 92"/>
            <p:cNvSpPr/>
            <p:nvPr/>
          </p:nvSpPr>
          <p:spPr>
            <a:xfrm>
              <a:off x="6011598" y="6229342"/>
              <a:ext cx="136371" cy="1355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799"/>
                  </a:moveTo>
                  <a:cubicBezTo>
                    <a:pt x="21600" y="16764"/>
                    <a:pt x="16755" y="21600"/>
                    <a:pt x="10800" y="21600"/>
                  </a:cubicBezTo>
                  <a:cubicBezTo>
                    <a:pt x="4844" y="21600"/>
                    <a:pt x="0" y="16764"/>
                    <a:pt x="0" y="10799"/>
                  </a:cubicBezTo>
                  <a:cubicBezTo>
                    <a:pt x="0" y="4836"/>
                    <a:pt x="4844" y="0"/>
                    <a:pt x="10800" y="0"/>
                  </a:cubicBezTo>
                  <a:cubicBezTo>
                    <a:pt x="16755" y="0"/>
                    <a:pt x="21600" y="4836"/>
                    <a:pt x="21600" y="10799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 defTabSz="914400"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626" name="Freeform 93"/>
            <p:cNvSpPr/>
            <p:nvPr/>
          </p:nvSpPr>
          <p:spPr>
            <a:xfrm>
              <a:off x="5462610" y="6436330"/>
              <a:ext cx="136371" cy="1355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1"/>
                  </a:moveTo>
                  <a:cubicBezTo>
                    <a:pt x="21600" y="16764"/>
                    <a:pt x="16786" y="21600"/>
                    <a:pt x="10800" y="21600"/>
                  </a:cubicBezTo>
                  <a:cubicBezTo>
                    <a:pt x="4845" y="21600"/>
                    <a:pt x="0" y="16764"/>
                    <a:pt x="0" y="10801"/>
                  </a:cubicBezTo>
                  <a:cubicBezTo>
                    <a:pt x="0" y="4836"/>
                    <a:pt x="4845" y="0"/>
                    <a:pt x="10800" y="0"/>
                  </a:cubicBezTo>
                  <a:cubicBezTo>
                    <a:pt x="16786" y="0"/>
                    <a:pt x="21600" y="4836"/>
                    <a:pt x="21600" y="10801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 defTabSz="914400"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627" name="Freeform 94"/>
            <p:cNvSpPr/>
            <p:nvPr/>
          </p:nvSpPr>
          <p:spPr>
            <a:xfrm>
              <a:off x="5719768" y="6935930"/>
              <a:ext cx="57080" cy="56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796"/>
                  </a:moveTo>
                  <a:cubicBezTo>
                    <a:pt x="21600" y="16758"/>
                    <a:pt x="16735" y="21600"/>
                    <a:pt x="10837" y="21600"/>
                  </a:cubicBezTo>
                  <a:cubicBezTo>
                    <a:pt x="4865" y="21600"/>
                    <a:pt x="0" y="16758"/>
                    <a:pt x="0" y="10796"/>
                  </a:cubicBezTo>
                  <a:cubicBezTo>
                    <a:pt x="0" y="4834"/>
                    <a:pt x="4865" y="0"/>
                    <a:pt x="10837" y="0"/>
                  </a:cubicBezTo>
                  <a:cubicBezTo>
                    <a:pt x="16735" y="0"/>
                    <a:pt x="21600" y="4834"/>
                    <a:pt x="21600" y="10796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 defTabSz="914400"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628" name="Freeform 95"/>
            <p:cNvSpPr/>
            <p:nvPr/>
          </p:nvSpPr>
          <p:spPr>
            <a:xfrm>
              <a:off x="5898021" y="7284743"/>
              <a:ext cx="84162" cy="837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2"/>
                  </a:moveTo>
                  <a:cubicBezTo>
                    <a:pt x="21600" y="16765"/>
                    <a:pt x="16750" y="21600"/>
                    <a:pt x="10800" y="21600"/>
                  </a:cubicBezTo>
                  <a:cubicBezTo>
                    <a:pt x="4800" y="21600"/>
                    <a:pt x="0" y="16765"/>
                    <a:pt x="0" y="10802"/>
                  </a:cubicBezTo>
                  <a:cubicBezTo>
                    <a:pt x="0" y="4836"/>
                    <a:pt x="4800" y="0"/>
                    <a:pt x="10800" y="0"/>
                  </a:cubicBezTo>
                  <a:cubicBezTo>
                    <a:pt x="16750" y="0"/>
                    <a:pt x="21600" y="4836"/>
                    <a:pt x="21600" y="1080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 defTabSz="914400"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629" name="Freeform 96"/>
            <p:cNvSpPr/>
            <p:nvPr/>
          </p:nvSpPr>
          <p:spPr>
            <a:xfrm>
              <a:off x="4995740" y="7416736"/>
              <a:ext cx="282192" cy="8196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8" h="21573" extrusionOk="0">
                  <a:moveTo>
                    <a:pt x="230" y="71"/>
                  </a:moveTo>
                  <a:cubicBezTo>
                    <a:pt x="527" y="-27"/>
                    <a:pt x="1003" y="-23"/>
                    <a:pt x="1300" y="79"/>
                  </a:cubicBezTo>
                  <a:lnTo>
                    <a:pt x="1433" y="130"/>
                  </a:lnTo>
                  <a:lnTo>
                    <a:pt x="1537" y="169"/>
                  </a:lnTo>
                  <a:cubicBezTo>
                    <a:pt x="1716" y="242"/>
                    <a:pt x="1938" y="328"/>
                    <a:pt x="2191" y="428"/>
                  </a:cubicBezTo>
                  <a:cubicBezTo>
                    <a:pt x="2874" y="713"/>
                    <a:pt x="3662" y="1053"/>
                    <a:pt x="4494" y="1448"/>
                  </a:cubicBezTo>
                  <a:cubicBezTo>
                    <a:pt x="6856" y="2575"/>
                    <a:pt x="9232" y="3919"/>
                    <a:pt x="11431" y="5478"/>
                  </a:cubicBezTo>
                  <a:cubicBezTo>
                    <a:pt x="17744" y="9929"/>
                    <a:pt x="21518" y="15214"/>
                    <a:pt x="21518" y="21316"/>
                  </a:cubicBezTo>
                  <a:cubicBezTo>
                    <a:pt x="21518" y="21458"/>
                    <a:pt x="21191" y="21573"/>
                    <a:pt x="20775" y="21573"/>
                  </a:cubicBezTo>
                  <a:cubicBezTo>
                    <a:pt x="20359" y="21573"/>
                    <a:pt x="20032" y="21458"/>
                    <a:pt x="20032" y="21316"/>
                  </a:cubicBezTo>
                  <a:cubicBezTo>
                    <a:pt x="20032" y="15295"/>
                    <a:pt x="16304" y="10085"/>
                    <a:pt x="10094" y="5703"/>
                  </a:cubicBezTo>
                  <a:cubicBezTo>
                    <a:pt x="7925" y="4171"/>
                    <a:pt x="5593" y="2852"/>
                    <a:pt x="3275" y="1749"/>
                  </a:cubicBezTo>
                  <a:cubicBezTo>
                    <a:pt x="2503" y="1387"/>
                    <a:pt x="1805" y="1073"/>
                    <a:pt x="1151" y="807"/>
                  </a:cubicBezTo>
                  <a:lnTo>
                    <a:pt x="1032" y="758"/>
                  </a:lnTo>
                  <a:cubicBezTo>
                    <a:pt x="854" y="684"/>
                    <a:pt x="691" y="617"/>
                    <a:pt x="542" y="560"/>
                  </a:cubicBezTo>
                  <a:lnTo>
                    <a:pt x="349" y="488"/>
                  </a:lnTo>
                  <a:cubicBezTo>
                    <a:pt x="289" y="461"/>
                    <a:pt x="230" y="443"/>
                    <a:pt x="215" y="434"/>
                  </a:cubicBezTo>
                  <a:cubicBezTo>
                    <a:pt x="-82" y="331"/>
                    <a:pt x="-67" y="168"/>
                    <a:pt x="230" y="71"/>
                  </a:cubicBezTo>
                  <a:close/>
                </a:path>
              </a:pathLst>
            </a:custGeom>
            <a:solidFill>
              <a:srgbClr val="25336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 defTabSz="914400"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630" name="Freeform 97"/>
            <p:cNvSpPr/>
            <p:nvPr/>
          </p:nvSpPr>
          <p:spPr>
            <a:xfrm>
              <a:off x="5446531" y="7483816"/>
              <a:ext cx="311648" cy="7011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2" h="21537" extrusionOk="0">
                  <a:moveTo>
                    <a:pt x="20239" y="121"/>
                  </a:moveTo>
                  <a:cubicBezTo>
                    <a:pt x="20467" y="-12"/>
                    <a:pt x="20897" y="-39"/>
                    <a:pt x="21192" y="60"/>
                  </a:cubicBezTo>
                  <a:cubicBezTo>
                    <a:pt x="21487" y="159"/>
                    <a:pt x="21554" y="347"/>
                    <a:pt x="21326" y="479"/>
                  </a:cubicBezTo>
                  <a:cubicBezTo>
                    <a:pt x="18871" y="1942"/>
                    <a:pt x="16590" y="3514"/>
                    <a:pt x="14497" y="5181"/>
                  </a:cubicBezTo>
                  <a:cubicBezTo>
                    <a:pt x="10083" y="8705"/>
                    <a:pt x="6676" y="12482"/>
                    <a:pt x="4140" y="16260"/>
                  </a:cubicBezTo>
                  <a:cubicBezTo>
                    <a:pt x="3241" y="17582"/>
                    <a:pt x="2530" y="18810"/>
                    <a:pt x="1980" y="19911"/>
                  </a:cubicBezTo>
                  <a:lnTo>
                    <a:pt x="1859" y="20137"/>
                  </a:lnTo>
                  <a:cubicBezTo>
                    <a:pt x="1738" y="20406"/>
                    <a:pt x="1618" y="20651"/>
                    <a:pt x="1524" y="20872"/>
                  </a:cubicBezTo>
                  <a:lnTo>
                    <a:pt x="1457" y="21016"/>
                  </a:lnTo>
                  <a:lnTo>
                    <a:pt x="1349" y="21288"/>
                  </a:lnTo>
                  <a:cubicBezTo>
                    <a:pt x="1282" y="21451"/>
                    <a:pt x="933" y="21561"/>
                    <a:pt x="571" y="21534"/>
                  </a:cubicBezTo>
                  <a:cubicBezTo>
                    <a:pt x="196" y="21506"/>
                    <a:pt x="-46" y="21352"/>
                    <a:pt x="8" y="21188"/>
                  </a:cubicBezTo>
                  <a:lnTo>
                    <a:pt x="48" y="21091"/>
                  </a:lnTo>
                  <a:cubicBezTo>
                    <a:pt x="88" y="21013"/>
                    <a:pt x="115" y="20922"/>
                    <a:pt x="169" y="20817"/>
                  </a:cubicBezTo>
                  <a:lnTo>
                    <a:pt x="276" y="20567"/>
                  </a:lnTo>
                  <a:cubicBezTo>
                    <a:pt x="383" y="20330"/>
                    <a:pt x="518" y="20066"/>
                    <a:pt x="665" y="19780"/>
                  </a:cubicBezTo>
                  <a:lnTo>
                    <a:pt x="786" y="19540"/>
                  </a:lnTo>
                  <a:cubicBezTo>
                    <a:pt x="1323" y="18488"/>
                    <a:pt x="2007" y="17330"/>
                    <a:pt x="2838" y="16089"/>
                  </a:cubicBezTo>
                  <a:cubicBezTo>
                    <a:pt x="5401" y="12272"/>
                    <a:pt x="8849" y="8455"/>
                    <a:pt x="13316" y="4890"/>
                  </a:cubicBezTo>
                  <a:cubicBezTo>
                    <a:pt x="15436" y="3200"/>
                    <a:pt x="17744" y="1605"/>
                    <a:pt x="20239" y="121"/>
                  </a:cubicBezTo>
                  <a:close/>
                </a:path>
              </a:pathLst>
            </a:custGeom>
            <a:solidFill>
              <a:srgbClr val="25336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 defTabSz="914400"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631" name="Freeform 98"/>
            <p:cNvSpPr/>
            <p:nvPr/>
          </p:nvSpPr>
          <p:spPr>
            <a:xfrm>
              <a:off x="5425752" y="6267377"/>
              <a:ext cx="489332" cy="19175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32" h="21582" extrusionOk="0">
                  <a:moveTo>
                    <a:pt x="20802" y="31"/>
                  </a:moveTo>
                  <a:cubicBezTo>
                    <a:pt x="20960" y="71"/>
                    <a:pt x="20977" y="137"/>
                    <a:pt x="20835" y="181"/>
                  </a:cubicBezTo>
                  <a:lnTo>
                    <a:pt x="20810" y="186"/>
                  </a:lnTo>
                  <a:cubicBezTo>
                    <a:pt x="20802" y="189"/>
                    <a:pt x="20785" y="194"/>
                    <a:pt x="20760" y="201"/>
                  </a:cubicBezTo>
                  <a:lnTo>
                    <a:pt x="20660" y="231"/>
                  </a:lnTo>
                  <a:lnTo>
                    <a:pt x="20594" y="248"/>
                  </a:lnTo>
                  <a:cubicBezTo>
                    <a:pt x="20419" y="301"/>
                    <a:pt x="20210" y="364"/>
                    <a:pt x="19969" y="438"/>
                  </a:cubicBezTo>
                  <a:cubicBezTo>
                    <a:pt x="19285" y="651"/>
                    <a:pt x="18527" y="907"/>
                    <a:pt x="17710" y="1207"/>
                  </a:cubicBezTo>
                  <a:cubicBezTo>
                    <a:pt x="15369" y="2064"/>
                    <a:pt x="13035" y="3096"/>
                    <a:pt x="10844" y="4304"/>
                  </a:cubicBezTo>
                  <a:cubicBezTo>
                    <a:pt x="7202" y="6316"/>
                    <a:pt x="4369" y="8611"/>
                    <a:pt x="2652" y="11191"/>
                  </a:cubicBezTo>
                  <a:cubicBezTo>
                    <a:pt x="560" y="14324"/>
                    <a:pt x="219" y="17746"/>
                    <a:pt x="1927" y="21460"/>
                  </a:cubicBezTo>
                  <a:cubicBezTo>
                    <a:pt x="1952" y="21520"/>
                    <a:pt x="1794" y="21575"/>
                    <a:pt x="1560" y="21582"/>
                  </a:cubicBezTo>
                  <a:cubicBezTo>
                    <a:pt x="1327" y="21589"/>
                    <a:pt x="1119" y="21546"/>
                    <a:pt x="1094" y="21486"/>
                  </a:cubicBezTo>
                  <a:cubicBezTo>
                    <a:pt x="-623" y="17751"/>
                    <a:pt x="-273" y="14307"/>
                    <a:pt x="1827" y="11153"/>
                  </a:cubicBezTo>
                  <a:cubicBezTo>
                    <a:pt x="3552" y="8554"/>
                    <a:pt x="6410" y="6240"/>
                    <a:pt x="10085" y="4210"/>
                  </a:cubicBezTo>
                  <a:cubicBezTo>
                    <a:pt x="12294" y="2990"/>
                    <a:pt x="14660" y="1946"/>
                    <a:pt x="17027" y="1079"/>
                  </a:cubicBezTo>
                  <a:lnTo>
                    <a:pt x="17210" y="1012"/>
                  </a:lnTo>
                  <a:cubicBezTo>
                    <a:pt x="17944" y="748"/>
                    <a:pt x="18627" y="518"/>
                    <a:pt x="19244" y="322"/>
                  </a:cubicBezTo>
                  <a:lnTo>
                    <a:pt x="19327" y="297"/>
                  </a:lnTo>
                  <a:cubicBezTo>
                    <a:pt x="19552" y="228"/>
                    <a:pt x="19752" y="167"/>
                    <a:pt x="19927" y="115"/>
                  </a:cubicBezTo>
                  <a:lnTo>
                    <a:pt x="19969" y="101"/>
                  </a:lnTo>
                  <a:cubicBezTo>
                    <a:pt x="20027" y="85"/>
                    <a:pt x="20077" y="71"/>
                    <a:pt x="20119" y="59"/>
                  </a:cubicBezTo>
                  <a:lnTo>
                    <a:pt x="20210" y="34"/>
                  </a:lnTo>
                  <a:cubicBezTo>
                    <a:pt x="20369" y="-9"/>
                    <a:pt x="20635" y="-11"/>
                    <a:pt x="20802" y="31"/>
                  </a:cubicBezTo>
                  <a:close/>
                </a:path>
              </a:pathLst>
            </a:custGeom>
            <a:solidFill>
              <a:srgbClr val="25336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 defTabSz="914400"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632" name="Freeform 99"/>
            <p:cNvSpPr/>
            <p:nvPr/>
          </p:nvSpPr>
          <p:spPr>
            <a:xfrm>
              <a:off x="5057564" y="6847440"/>
              <a:ext cx="343295" cy="13889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7" h="21578" extrusionOk="0">
                  <a:moveTo>
                    <a:pt x="295" y="22"/>
                  </a:moveTo>
                  <a:cubicBezTo>
                    <a:pt x="589" y="-21"/>
                    <a:pt x="967" y="2"/>
                    <a:pt x="1138" y="73"/>
                  </a:cubicBezTo>
                  <a:lnTo>
                    <a:pt x="1199" y="99"/>
                  </a:lnTo>
                  <a:cubicBezTo>
                    <a:pt x="1248" y="120"/>
                    <a:pt x="1309" y="144"/>
                    <a:pt x="1382" y="172"/>
                  </a:cubicBezTo>
                  <a:lnTo>
                    <a:pt x="1468" y="214"/>
                  </a:lnTo>
                  <a:cubicBezTo>
                    <a:pt x="1639" y="286"/>
                    <a:pt x="1822" y="368"/>
                    <a:pt x="2029" y="460"/>
                  </a:cubicBezTo>
                  <a:lnTo>
                    <a:pt x="2200" y="537"/>
                  </a:lnTo>
                  <a:cubicBezTo>
                    <a:pt x="2823" y="825"/>
                    <a:pt x="3507" y="1157"/>
                    <a:pt x="4239" y="1533"/>
                  </a:cubicBezTo>
                  <a:lnTo>
                    <a:pt x="4337" y="1585"/>
                  </a:lnTo>
                  <a:cubicBezTo>
                    <a:pt x="6730" y="2818"/>
                    <a:pt x="9111" y="4260"/>
                    <a:pt x="11346" y="5898"/>
                  </a:cubicBezTo>
                  <a:cubicBezTo>
                    <a:pt x="17585" y="10486"/>
                    <a:pt x="21370" y="15693"/>
                    <a:pt x="21517" y="21426"/>
                  </a:cubicBezTo>
                  <a:cubicBezTo>
                    <a:pt x="21517" y="21510"/>
                    <a:pt x="21248" y="21578"/>
                    <a:pt x="20906" y="21578"/>
                  </a:cubicBezTo>
                  <a:cubicBezTo>
                    <a:pt x="20565" y="21579"/>
                    <a:pt x="20284" y="21512"/>
                    <a:pt x="20284" y="21428"/>
                  </a:cubicBezTo>
                  <a:cubicBezTo>
                    <a:pt x="20149" y="15729"/>
                    <a:pt x="16376" y="10553"/>
                    <a:pt x="10174" y="5994"/>
                  </a:cubicBezTo>
                  <a:cubicBezTo>
                    <a:pt x="8012" y="4398"/>
                    <a:pt x="5680" y="2989"/>
                    <a:pt x="3360" y="1782"/>
                  </a:cubicBezTo>
                  <a:lnTo>
                    <a:pt x="3226" y="1715"/>
                  </a:lnTo>
                  <a:cubicBezTo>
                    <a:pt x="2432" y="1305"/>
                    <a:pt x="1700" y="947"/>
                    <a:pt x="1028" y="643"/>
                  </a:cubicBezTo>
                  <a:lnTo>
                    <a:pt x="833" y="552"/>
                  </a:lnTo>
                  <a:cubicBezTo>
                    <a:pt x="637" y="465"/>
                    <a:pt x="466" y="389"/>
                    <a:pt x="308" y="324"/>
                  </a:cubicBezTo>
                  <a:lnTo>
                    <a:pt x="234" y="293"/>
                  </a:lnTo>
                  <a:lnTo>
                    <a:pt x="88" y="231"/>
                  </a:lnTo>
                  <a:cubicBezTo>
                    <a:pt x="-83" y="159"/>
                    <a:pt x="2" y="66"/>
                    <a:pt x="295" y="22"/>
                  </a:cubicBezTo>
                  <a:close/>
                </a:path>
              </a:pathLst>
            </a:custGeom>
            <a:solidFill>
              <a:srgbClr val="25336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 defTabSz="914400"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633" name="Freeform 100"/>
            <p:cNvSpPr/>
            <p:nvPr/>
          </p:nvSpPr>
          <p:spPr>
            <a:xfrm>
              <a:off x="4885963" y="7929500"/>
              <a:ext cx="1015175" cy="7812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826" y="21600"/>
                  </a:moveTo>
                  <a:lnTo>
                    <a:pt x="1774" y="21600"/>
                  </a:lnTo>
                  <a:cubicBezTo>
                    <a:pt x="796" y="21600"/>
                    <a:pt x="0" y="20569"/>
                    <a:pt x="0" y="19308"/>
                  </a:cubicBezTo>
                  <a:lnTo>
                    <a:pt x="0" y="2292"/>
                  </a:lnTo>
                  <a:cubicBezTo>
                    <a:pt x="0" y="1031"/>
                    <a:pt x="796" y="0"/>
                    <a:pt x="1774" y="0"/>
                  </a:cubicBezTo>
                  <a:lnTo>
                    <a:pt x="19826" y="0"/>
                  </a:lnTo>
                  <a:cubicBezTo>
                    <a:pt x="20804" y="0"/>
                    <a:pt x="21600" y="1031"/>
                    <a:pt x="21600" y="2292"/>
                  </a:cubicBezTo>
                  <a:lnTo>
                    <a:pt x="21600" y="19308"/>
                  </a:lnTo>
                  <a:cubicBezTo>
                    <a:pt x="21600" y="20569"/>
                    <a:pt x="20804" y="21600"/>
                    <a:pt x="19826" y="21600"/>
                  </a:cubicBezTo>
                  <a:close/>
                </a:path>
              </a:pathLst>
            </a:custGeom>
            <a:solidFill>
              <a:srgbClr val="25336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 defTabSz="914400"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634" name="Freeform 110"/>
            <p:cNvSpPr/>
            <p:nvPr/>
          </p:nvSpPr>
          <p:spPr>
            <a:xfrm>
              <a:off x="5202987" y="1617265"/>
              <a:ext cx="2345557" cy="15371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216" y="0"/>
                  </a:moveTo>
                  <a:cubicBezTo>
                    <a:pt x="2784" y="0"/>
                    <a:pt x="0" y="4247"/>
                    <a:pt x="0" y="9485"/>
                  </a:cubicBezTo>
                  <a:lnTo>
                    <a:pt x="0" y="9510"/>
                  </a:lnTo>
                  <a:cubicBezTo>
                    <a:pt x="0" y="14748"/>
                    <a:pt x="2784" y="18995"/>
                    <a:pt x="6216" y="18995"/>
                  </a:cubicBezTo>
                  <a:lnTo>
                    <a:pt x="15384" y="18995"/>
                  </a:lnTo>
                  <a:cubicBezTo>
                    <a:pt x="15726" y="18995"/>
                    <a:pt x="16062" y="18953"/>
                    <a:pt x="16390" y="18872"/>
                  </a:cubicBezTo>
                  <a:lnTo>
                    <a:pt x="18166" y="21489"/>
                  </a:lnTo>
                  <a:cubicBezTo>
                    <a:pt x="18215" y="21560"/>
                    <a:pt x="18279" y="21600"/>
                    <a:pt x="18346" y="21600"/>
                  </a:cubicBezTo>
                  <a:cubicBezTo>
                    <a:pt x="18489" y="21600"/>
                    <a:pt x="18606" y="21423"/>
                    <a:pt x="18606" y="21205"/>
                  </a:cubicBezTo>
                  <a:lnTo>
                    <a:pt x="18606" y="17624"/>
                  </a:lnTo>
                  <a:cubicBezTo>
                    <a:pt x="20402" y="15961"/>
                    <a:pt x="21600" y="12949"/>
                    <a:pt x="21600" y="9510"/>
                  </a:cubicBezTo>
                  <a:lnTo>
                    <a:pt x="21600" y="9485"/>
                  </a:lnTo>
                  <a:cubicBezTo>
                    <a:pt x="21600" y="4247"/>
                    <a:pt x="18817" y="0"/>
                    <a:pt x="15384" y="0"/>
                  </a:cubicBezTo>
                  <a:lnTo>
                    <a:pt x="6216" y="0"/>
                  </a:lnTo>
                  <a:close/>
                </a:path>
              </a:pathLst>
            </a:custGeom>
            <a:solidFill>
              <a:srgbClr val="25336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 defTabSz="914400"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635" name="Freeform 111"/>
            <p:cNvSpPr/>
            <p:nvPr/>
          </p:nvSpPr>
          <p:spPr>
            <a:xfrm>
              <a:off x="3656165" y="0"/>
              <a:ext cx="3350019" cy="19286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382" y="0"/>
                  </a:moveTo>
                  <a:lnTo>
                    <a:pt x="6218" y="0"/>
                  </a:lnTo>
                  <a:cubicBezTo>
                    <a:pt x="2784" y="0"/>
                    <a:pt x="0" y="4835"/>
                    <a:pt x="0" y="10800"/>
                  </a:cubicBezTo>
                  <a:cubicBezTo>
                    <a:pt x="0" y="16765"/>
                    <a:pt x="2784" y="21600"/>
                    <a:pt x="6218" y="21600"/>
                  </a:cubicBezTo>
                  <a:lnTo>
                    <a:pt x="15382" y="21600"/>
                  </a:lnTo>
                  <a:cubicBezTo>
                    <a:pt x="18816" y="21600"/>
                    <a:pt x="21600" y="16765"/>
                    <a:pt x="21600" y="10800"/>
                  </a:cubicBezTo>
                  <a:cubicBezTo>
                    <a:pt x="21600" y="4835"/>
                    <a:pt x="18816" y="0"/>
                    <a:pt x="15382" y="0"/>
                  </a:cubicBezTo>
                  <a:close/>
                </a:path>
              </a:pathLst>
            </a:custGeom>
            <a:solidFill>
              <a:srgbClr val="F9AE1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 defTabSz="914400"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636" name="Freeform 112"/>
            <p:cNvSpPr/>
            <p:nvPr/>
          </p:nvSpPr>
          <p:spPr>
            <a:xfrm>
              <a:off x="4120796" y="1648143"/>
              <a:ext cx="438917" cy="5450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0008"/>
                  </a:lnTo>
                  <a:cubicBezTo>
                    <a:pt x="0" y="20887"/>
                    <a:pt x="882" y="21600"/>
                    <a:pt x="1975" y="21600"/>
                  </a:cubicBezTo>
                  <a:cubicBezTo>
                    <a:pt x="2483" y="21600"/>
                    <a:pt x="2982" y="21440"/>
                    <a:pt x="3346" y="21154"/>
                  </a:cubicBezTo>
                  <a:lnTo>
                    <a:pt x="21600" y="69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AE1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 defTabSz="914400"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pic>
        <p:nvPicPr>
          <p:cNvPr id="638" name="Piont erection.png" descr="Piont erection.png"/>
          <p:cNvPicPr>
            <a:picLocks noChangeAspect="1"/>
          </p:cNvPicPr>
          <p:nvPr/>
        </p:nvPicPr>
        <p:blipFill>
          <a:blip r:embed="rId8">
            <a:alphaModFix amt="25000"/>
          </a:blip>
          <a:stretch>
            <a:fillRect/>
          </a:stretch>
        </p:blipFill>
        <p:spPr>
          <a:xfrm>
            <a:off x="9908263" y="8781043"/>
            <a:ext cx="1110592" cy="1110593"/>
          </a:xfrm>
          <a:prstGeom prst="rect">
            <a:avLst/>
          </a:prstGeom>
          <a:ln w="12700">
            <a:miter lim="400000"/>
          </a:ln>
        </p:spPr>
      </p:pic>
      <p:pic>
        <p:nvPicPr>
          <p:cNvPr id="639" name="Square block.png" descr="Square block.png"/>
          <p:cNvPicPr>
            <a:picLocks noChangeAspect="1"/>
          </p:cNvPicPr>
          <p:nvPr/>
        </p:nvPicPr>
        <p:blipFill>
          <a:blip r:embed="rId9">
            <a:alphaModFix amt="25000"/>
          </a:blip>
          <a:stretch>
            <a:fillRect/>
          </a:stretch>
        </p:blipFill>
        <p:spPr>
          <a:xfrm rot="6786853">
            <a:off x="7640305" y="2518504"/>
            <a:ext cx="1270001" cy="1270001"/>
          </a:xfrm>
          <a:prstGeom prst="rect">
            <a:avLst/>
          </a:prstGeom>
          <a:ln w="12700">
            <a:miter lim="400000"/>
          </a:ln>
        </p:spPr>
      </p:pic>
      <p:sp>
        <p:nvSpPr>
          <p:cNvPr id="640" name="TextBox 10"/>
          <p:cNvSpPr txBox="1"/>
          <p:nvPr/>
        </p:nvSpPr>
        <p:spPr>
          <a:xfrm>
            <a:off x="17241211" y="2647049"/>
            <a:ext cx="4550402" cy="192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914400">
              <a:lnSpc>
                <a:spcPct val="90000"/>
              </a:lnSpc>
              <a:defRPr sz="12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TJS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005E00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447</Words>
  <Application>Microsoft Office PowerPoint</Application>
  <PresentationFormat>사용자 지정</PresentationFormat>
  <Paragraphs>111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Helvetica Neue</vt:lpstr>
      <vt:lpstr>Helvetica Neue Medium</vt:lpstr>
      <vt:lpstr>Lato-Light</vt:lpstr>
      <vt:lpstr>Calibri</vt:lpstr>
      <vt:lpstr>Helvetica</vt:lpstr>
      <vt:lpstr>21_BasicWhite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정승균</cp:lastModifiedBy>
  <cp:revision>6</cp:revision>
  <dcterms:modified xsi:type="dcterms:W3CDTF">2022-11-07T14:14:13Z</dcterms:modified>
</cp:coreProperties>
</file>