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4" r:id="rId2"/>
    <p:sldId id="399" r:id="rId3"/>
    <p:sldId id="432" r:id="rId4"/>
    <p:sldId id="451" r:id="rId5"/>
    <p:sldId id="454" r:id="rId6"/>
    <p:sldId id="453" r:id="rId7"/>
    <p:sldId id="455" r:id="rId8"/>
    <p:sldId id="456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58">
          <p15:clr>
            <a:srgbClr val="A4A3A4"/>
          </p15:clr>
        </p15:guide>
        <p15:guide id="3" pos="2179">
          <p15:clr>
            <a:srgbClr val="A4A3A4"/>
          </p15:clr>
        </p15:guide>
        <p15:guide id="4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B4"/>
    <a:srgbClr val="800000"/>
    <a:srgbClr val="595959"/>
    <a:srgbClr val="E46C0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469" autoAdjust="0"/>
  </p:normalViewPr>
  <p:slideViewPr>
    <p:cSldViewPr snapToGrid="0" showGuides="1">
      <p:cViewPr varScale="1">
        <p:scale>
          <a:sx n="160" d="100"/>
          <a:sy n="160" d="100"/>
        </p:scale>
        <p:origin x="1448" y="104"/>
      </p:cViewPr>
      <p:guideLst>
        <p:guide orient="horz" pos="317"/>
        <p:guide orient="horz" pos="58"/>
        <p:guide pos="2179"/>
        <p:guide pos="27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D984-6880-44B4-8BA5-5EBF8A18594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3CF0-2248-4C75-A824-71019EB9D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E19-AD48-452A-8618-BC9CED42C892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F52-8463-4EA8-91B7-5E17191A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6533258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21974" y="1309895"/>
            <a:ext cx="2501795" cy="5261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40253" y="5211271"/>
            <a:ext cx="6732000" cy="135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228600">
              <a:schemeClr val="bg1">
                <a:lumMod val="75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tx2">
                  <a:lumMod val="5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 userDrawn="1"/>
        </p:nvSpPr>
        <p:spPr bwMode="auto">
          <a:xfrm>
            <a:off x="7051285" y="45027"/>
            <a:ext cx="27109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endParaRPr lang="ko-KR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108883" y="1307078"/>
            <a:ext cx="2520000" cy="356995"/>
            <a:chOff x="7789333" y="1364451"/>
            <a:chExt cx="1845734" cy="360000"/>
          </a:xfrm>
        </p:grpSpPr>
        <p:sp>
          <p:nvSpPr>
            <p:cNvPr id="20" name="직사각형 19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개      요</a:t>
              </a:r>
            </a:p>
          </p:txBody>
        </p:sp>
      </p:grpSp>
      <p:sp>
        <p:nvSpPr>
          <p:cNvPr id="23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240253" y="1309895"/>
            <a:ext cx="6732000" cy="4067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108883" y="5377471"/>
            <a:ext cx="2520000" cy="356995"/>
            <a:chOff x="7789333" y="1364451"/>
            <a:chExt cx="1845734" cy="360000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1"/>
            <p:cNvSpPr txBox="1"/>
            <p:nvPr userDrawn="1"/>
          </p:nvSpPr>
          <p:spPr bwMode="auto">
            <a:xfrm>
              <a:off x="7789333" y="1456903"/>
              <a:ext cx="1845734" cy="18622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특이 사항</a:t>
              </a:r>
              <a:endParaRPr lang="en-US" altLang="ko-KR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7108883" y="2779620"/>
            <a:ext cx="2520000" cy="356995"/>
            <a:chOff x="7789333" y="1364451"/>
            <a:chExt cx="1845734" cy="360000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주요 기능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24" y="6620780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926"/>
            <a:ext cx="9906000" cy="6753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3095" y="312456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327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2733" y="1104901"/>
            <a:ext cx="6451599" cy="1104901"/>
            <a:chOff x="1972733" y="1274985"/>
            <a:chExt cx="6451599" cy="10939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29296" y="1376381"/>
              <a:ext cx="4738477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사업비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집행 및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수행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_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창업자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" y="186545"/>
            <a:ext cx="1827135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0"/>
          <p:cNvSpPr txBox="1"/>
          <p:nvPr/>
        </p:nvSpPr>
        <p:spPr>
          <a:xfrm>
            <a:off x="313963" y="883568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사업비 등록 프로세스</a:t>
            </a: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495691" y="1307078"/>
            <a:ext cx="3148641" cy="356995"/>
            <a:chOff x="7789333" y="1364451"/>
            <a:chExt cx="1845734" cy="36000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n>
                    <a:prstDash val="solid"/>
                  </a:ln>
                  <a:solidFill>
                    <a:srgbClr val="FFFFFF"/>
                  </a:solidFill>
                  <a:latin typeface="+mn-ea"/>
                  <a:cs typeface="Arial" pitchFamily="34" charset="0"/>
                </a:rPr>
                <a:t>상 세 내 용</a:t>
              </a:r>
              <a:endParaRPr lang="ko-KR" altLang="en-US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231116" y="1322723"/>
            <a:ext cx="6225580" cy="49161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25303" y="2367167"/>
            <a:ext cx="1263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화면 접속 및 조회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2419776" y="3111312"/>
            <a:ext cx="1787347" cy="439155"/>
            <a:chOff x="785659" y="1828267"/>
            <a:chExt cx="1787347" cy="439155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896815" y="1907931"/>
              <a:ext cx="1676191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85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02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2745125" y="3247254"/>
            <a:ext cx="1301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현물사용내역 등록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2414988" y="2235219"/>
            <a:ext cx="1799301" cy="439155"/>
            <a:chOff x="785659" y="1828267"/>
            <a:chExt cx="1799301" cy="439155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96815" y="1907931"/>
              <a:ext cx="1688145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92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19" name="직선 화살표 연결선 118"/>
          <p:cNvCxnSpPr>
            <a:stCxn id="90" idx="2"/>
            <a:endCxn id="81" idx="0"/>
          </p:cNvCxnSpPr>
          <p:nvPr/>
        </p:nvCxnSpPr>
        <p:spPr>
          <a:xfrm flipH="1">
            <a:off x="3369028" y="2674374"/>
            <a:ext cx="1189" cy="51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6515100" y="1664073"/>
            <a:ext cx="3108669" cy="4574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endParaRPr lang="en-US" altLang="ko-KR" sz="900" b="1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홈페이지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사업비 관리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현물사용내역등록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현물사용내역 등록</a:t>
            </a:r>
            <a:endParaRPr lang="en-US" altLang="ko-KR" sz="900" b="1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승인요청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등록완료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승인요청확인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66" name="직선 화살표 연결선 65"/>
          <p:cNvCxnSpPr>
            <a:cxnSpLocks/>
            <a:stCxn id="81" idx="2"/>
            <a:endCxn id="41" idx="0"/>
          </p:cNvCxnSpPr>
          <p:nvPr/>
        </p:nvCxnSpPr>
        <p:spPr>
          <a:xfrm>
            <a:off x="3369028" y="3550467"/>
            <a:ext cx="3619" cy="53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3DB19F6-4510-4CE1-ADEB-DD5B7CDF7D2A}"/>
              </a:ext>
            </a:extLst>
          </p:cNvPr>
          <p:cNvGrpSpPr/>
          <p:nvPr/>
        </p:nvGrpSpPr>
        <p:grpSpPr>
          <a:xfrm>
            <a:off x="2423395" y="4004657"/>
            <a:ext cx="1787347" cy="439155"/>
            <a:chOff x="785659" y="1828267"/>
            <a:chExt cx="1787347" cy="439155"/>
          </a:xfrm>
        </p:grpSpPr>
        <p:sp>
          <p:nvSpPr>
            <p:cNvPr id="41" name="모서리가 둥근 직사각형 80">
              <a:extLst>
                <a:ext uri="{FF2B5EF4-FFF2-40B4-BE49-F238E27FC236}">
                  <a16:creationId xmlns:a16="http://schemas.microsoft.com/office/drawing/2014/main" id="{10A9EB04-0E17-48B8-BB65-AC43C6E56854}"/>
                </a:ext>
              </a:extLst>
            </p:cNvPr>
            <p:cNvSpPr/>
            <p:nvPr/>
          </p:nvSpPr>
          <p:spPr>
            <a:xfrm>
              <a:off x="896815" y="1907931"/>
              <a:ext cx="1676191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6F10960-D03B-4CF4-A1FB-D111FFBA3EDD}"/>
                </a:ext>
              </a:extLst>
            </p:cNvPr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43" name="Oval">
                <a:extLst>
                  <a:ext uri="{FF2B5EF4-FFF2-40B4-BE49-F238E27FC236}">
                    <a16:creationId xmlns:a16="http://schemas.microsoft.com/office/drawing/2014/main" id="{3B030D6C-9305-497C-9E9F-0F85B28C186D}"/>
                  </a:ext>
                </a:extLst>
              </p:cNvPr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256A9C-7435-4715-96D7-BB7A1681B4AE}"/>
                  </a:ext>
                </a:extLst>
              </p:cNvPr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03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024B720-2389-4757-A108-1A4A698AAEDF}"/>
              </a:ext>
            </a:extLst>
          </p:cNvPr>
          <p:cNvSpPr txBox="1"/>
          <p:nvPr/>
        </p:nvSpPr>
        <p:spPr>
          <a:xfrm>
            <a:off x="2745125" y="4132163"/>
            <a:ext cx="1373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승인요청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등록완료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CC3E3EF-AAB8-403D-8253-64E67525E80B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3372647" y="4443812"/>
            <a:ext cx="3547" cy="54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9F09C45-0A79-4967-81CD-6A4F33F680C4}"/>
              </a:ext>
            </a:extLst>
          </p:cNvPr>
          <p:cNvGrpSpPr/>
          <p:nvPr/>
        </p:nvGrpSpPr>
        <p:grpSpPr>
          <a:xfrm>
            <a:off x="2426942" y="4906794"/>
            <a:ext cx="1787347" cy="439155"/>
            <a:chOff x="785659" y="1828267"/>
            <a:chExt cx="1787347" cy="439155"/>
          </a:xfrm>
        </p:grpSpPr>
        <p:sp>
          <p:nvSpPr>
            <p:cNvPr id="49" name="모서리가 둥근 직사각형 80">
              <a:extLst>
                <a:ext uri="{FF2B5EF4-FFF2-40B4-BE49-F238E27FC236}">
                  <a16:creationId xmlns:a16="http://schemas.microsoft.com/office/drawing/2014/main" id="{DCF0E49E-1DC7-4704-9008-18ACA01EC34D}"/>
                </a:ext>
              </a:extLst>
            </p:cNvPr>
            <p:cNvSpPr/>
            <p:nvPr/>
          </p:nvSpPr>
          <p:spPr>
            <a:xfrm>
              <a:off x="896815" y="1907931"/>
              <a:ext cx="1676191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3A7689C-9A15-42EC-9AFD-F3444FB211ED}"/>
                </a:ext>
              </a:extLst>
            </p:cNvPr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51" name="Oval">
                <a:extLst>
                  <a:ext uri="{FF2B5EF4-FFF2-40B4-BE49-F238E27FC236}">
                    <a16:creationId xmlns:a16="http://schemas.microsoft.com/office/drawing/2014/main" id="{75FDBD02-95C7-42D6-82FC-2A242E21A64E}"/>
                  </a:ext>
                </a:extLst>
              </p:cNvPr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D8993A-C3EE-487A-B0BD-BCEE549FC61E}"/>
                  </a:ext>
                </a:extLst>
              </p:cNvPr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04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15C628F-34E8-4827-8674-EB889A0B7603}"/>
              </a:ext>
            </a:extLst>
          </p:cNvPr>
          <p:cNvSpPr txBox="1"/>
          <p:nvPr/>
        </p:nvSpPr>
        <p:spPr>
          <a:xfrm>
            <a:off x="2855900" y="5040396"/>
            <a:ext cx="10308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2">
                    <a:lumMod val="75000"/>
                  </a:schemeClr>
                </a:solidFill>
              </a:rPr>
              <a:t>승인요청확인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0" y="1608717"/>
            <a:ext cx="6523200" cy="335649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947857" y="2431182"/>
            <a:ext cx="486983" cy="1226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49000" y="1672264"/>
            <a:ext cx="491869" cy="160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3745521" y="240826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화면 접속 및 조회</a:t>
            </a:r>
          </a:p>
        </p:txBody>
      </p:sp>
      <p:sp>
        <p:nvSpPr>
          <p:cNvPr id="3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사용내역등록을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A0D863F-6A71-41E3-9F8C-10CFECE4061F}"/>
              </a:ext>
            </a:extLst>
          </p:cNvPr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자체실행승인으로 신청하신 창업자는 현물사용내역등록에서 직접 승인합니다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360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CC5FB6-C76D-4590-ADFF-5C7578B3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31" y="1329210"/>
            <a:ext cx="4658953" cy="4024148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현물사용내역등록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89736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현물사용내역을 등록할 과제 정보를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현물 비목별 예산정보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 잔액을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*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잔액의 한에서 등록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③ 현물내역에는 등록한 내역들이 보이고 추가하고 싶으면 현물 내역 추가를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과제에 대한 현물사용내역등록 페이지입니다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현물사용내역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E8A5D3-5FB9-4A6B-BCC9-FE02F7AE265B}"/>
              </a:ext>
            </a:extLst>
          </p:cNvPr>
          <p:cNvSpPr/>
          <p:nvPr/>
        </p:nvSpPr>
        <p:spPr>
          <a:xfrm>
            <a:off x="4953000" y="2895448"/>
            <a:ext cx="804333" cy="533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156">
            <a:extLst>
              <a:ext uri="{FF2B5EF4-FFF2-40B4-BE49-F238E27FC236}">
                <a16:creationId xmlns:a16="http://schemas.microsoft.com/office/drawing/2014/main" id="{0E641E95-DE4D-4939-AA48-4A9B73E99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75" y="272082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8B496F-77E1-4F24-8D9A-63715A4482C5}"/>
              </a:ext>
            </a:extLst>
          </p:cNvPr>
          <p:cNvSpPr/>
          <p:nvPr/>
        </p:nvSpPr>
        <p:spPr>
          <a:xfrm>
            <a:off x="1221526" y="1995088"/>
            <a:ext cx="436954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156">
            <a:extLst>
              <a:ext uri="{FF2B5EF4-FFF2-40B4-BE49-F238E27FC236}">
                <a16:creationId xmlns:a16="http://schemas.microsoft.com/office/drawing/2014/main" id="{FBCC08F0-1977-4DBB-8C2C-7D18B698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43" y="199460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32F22D-B143-4136-9F70-ABF2CC39C88A}"/>
              </a:ext>
            </a:extLst>
          </p:cNvPr>
          <p:cNvSpPr/>
          <p:nvPr/>
        </p:nvSpPr>
        <p:spPr>
          <a:xfrm>
            <a:off x="1221526" y="4288661"/>
            <a:ext cx="2314154" cy="9132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156">
            <a:extLst>
              <a:ext uri="{FF2B5EF4-FFF2-40B4-BE49-F238E27FC236}">
                <a16:creationId xmlns:a16="http://schemas.microsoft.com/office/drawing/2014/main" id="{1069934C-86AB-47E2-864E-4BF80BF4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19" y="428706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098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CC5FB6-C76D-4590-ADFF-5C7578B3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2" y="1329210"/>
            <a:ext cx="4658953" cy="4024148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과제에 대한 현물사용내역등록 페이지입니다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현물사용내역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기타 세부내역 팝업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0852AC-1937-4634-9BC7-A2C59FF02A18}"/>
              </a:ext>
            </a:extLst>
          </p:cNvPr>
          <p:cNvSpPr/>
          <p:nvPr/>
        </p:nvSpPr>
        <p:spPr>
          <a:xfrm>
            <a:off x="711743" y="1340232"/>
            <a:ext cx="4778134" cy="3991859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166DBD-9992-4D6F-A7A9-FF4FE98F6689}"/>
              </a:ext>
            </a:extLst>
          </p:cNvPr>
          <p:cNvSpPr/>
          <p:nvPr/>
        </p:nvSpPr>
        <p:spPr>
          <a:xfrm>
            <a:off x="2161548" y="4477857"/>
            <a:ext cx="506027" cy="461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156">
            <a:extLst>
              <a:ext uri="{FF2B5EF4-FFF2-40B4-BE49-F238E27FC236}">
                <a16:creationId xmlns:a16="http://schemas.microsoft.com/office/drawing/2014/main" id="{03AC6114-DD5A-4A01-9F99-786DFE3C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544" y="447785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4FEF1F7-2873-430E-AFD6-51E478426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298" y="4544659"/>
            <a:ext cx="3646775" cy="795279"/>
          </a:xfrm>
          <a:prstGeom prst="rect">
            <a:avLst/>
          </a:prstGeom>
        </p:spPr>
      </p:pic>
      <p:sp>
        <p:nvSpPr>
          <p:cNvPr id="49" name="Freeform 483">
            <a:extLst>
              <a:ext uri="{FF2B5EF4-FFF2-40B4-BE49-F238E27FC236}">
                <a16:creationId xmlns:a16="http://schemas.microsoft.com/office/drawing/2014/main" id="{CD04A143-1AA0-405C-9E49-D3529EFF6B97}"/>
              </a:ext>
            </a:extLst>
          </p:cNvPr>
          <p:cNvSpPr>
            <a:spLocks/>
          </p:cNvSpPr>
          <p:nvPr/>
        </p:nvSpPr>
        <p:spPr bwMode="auto">
          <a:xfrm rot="6892866" flipH="1" flipV="1">
            <a:off x="2176849" y="3890747"/>
            <a:ext cx="835944" cy="292712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2A2D2B3-874E-442B-A6B9-CFAD24056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298" y="1407301"/>
            <a:ext cx="3646775" cy="3144494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DA8D8236-0F10-426A-8B7A-525A1FA6146F}"/>
              </a:ext>
            </a:extLst>
          </p:cNvPr>
          <p:cNvSpPr/>
          <p:nvPr/>
        </p:nvSpPr>
        <p:spPr>
          <a:xfrm>
            <a:off x="2946298" y="1796851"/>
            <a:ext cx="1905184" cy="292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156">
            <a:extLst>
              <a:ext uri="{FF2B5EF4-FFF2-40B4-BE49-F238E27FC236}">
                <a16:creationId xmlns:a16="http://schemas.microsoft.com/office/drawing/2014/main" id="{03926394-CEA4-48C3-92F2-A3A6BE06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050" y="179685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D7E8083-6275-438A-80D6-8B9664F9E745}"/>
              </a:ext>
            </a:extLst>
          </p:cNvPr>
          <p:cNvSpPr/>
          <p:nvPr/>
        </p:nvSpPr>
        <p:spPr>
          <a:xfrm>
            <a:off x="2946298" y="2332465"/>
            <a:ext cx="3603926" cy="18879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156">
            <a:extLst>
              <a:ext uri="{FF2B5EF4-FFF2-40B4-BE49-F238E27FC236}">
                <a16:creationId xmlns:a16="http://schemas.microsoft.com/office/drawing/2014/main" id="{A28AD902-14E8-4247-84C8-83D02718B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050" y="233246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8A75EF-101F-484E-9037-8E48D91CAD9A}"/>
              </a:ext>
            </a:extLst>
          </p:cNvPr>
          <p:cNvSpPr/>
          <p:nvPr/>
        </p:nvSpPr>
        <p:spPr>
          <a:xfrm>
            <a:off x="5721138" y="4852654"/>
            <a:ext cx="408730" cy="193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val 156">
            <a:extLst>
              <a:ext uri="{FF2B5EF4-FFF2-40B4-BE49-F238E27FC236}">
                <a16:creationId xmlns:a16="http://schemas.microsoft.com/office/drawing/2014/main" id="{F8E63C28-F845-4F2E-90BE-F6E64E4EB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877" y="486202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57" name="TextBox 6">
            <a:extLst>
              <a:ext uri="{FF2B5EF4-FFF2-40B4-BE49-F238E27FC236}">
                <a16:creationId xmlns:a16="http://schemas.microsoft.com/office/drawing/2014/main" id="{044ADF9F-8D0B-47EF-9EC5-3EA79DCE2863}"/>
              </a:ext>
            </a:extLst>
          </p:cNvPr>
          <p:cNvSpPr txBox="1"/>
          <p:nvPr/>
        </p:nvSpPr>
        <p:spPr>
          <a:xfrm>
            <a:off x="303999" y="5424377"/>
            <a:ext cx="6598251" cy="89755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현물내역추가를 클릭하면 기타 세부내역 팝업창이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사용일자와 인건비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기타 중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③ 비목 상세와 부가정보에서 필수항목을 포함한 사용내역을 입력합니다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④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현물내역에 등록됩니다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002CB-9013-4B0D-ABE1-C1B05EDA3A92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현물사용내역등록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94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316F1-E2BC-4E77-A578-7DDE0715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16" y="1328726"/>
            <a:ext cx="4543207" cy="4008275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등록완료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110511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등록한 현물내역이 보여집니다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현물사용금액과 잔액을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③ 현물내역의 체크박스를 선택한 후 승인요청버튼을 클릭하면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으로 처리됩니다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*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 내역은 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사업비현황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현물사용내역조회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메뉴에서 확인하시면 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④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현물내역에서 삭제됩니다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과제에 대한 현물사용내역등록 페이지입니다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688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현물사용내역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승인요청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삭제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CBD1A8-CC6F-4847-A08E-2590CAB3A5B8}"/>
              </a:ext>
            </a:extLst>
          </p:cNvPr>
          <p:cNvSpPr/>
          <p:nvPr/>
        </p:nvSpPr>
        <p:spPr>
          <a:xfrm>
            <a:off x="2304470" y="4360053"/>
            <a:ext cx="1172549" cy="7457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156">
            <a:extLst>
              <a:ext uri="{FF2B5EF4-FFF2-40B4-BE49-F238E27FC236}">
                <a16:creationId xmlns:a16="http://schemas.microsoft.com/office/drawing/2014/main" id="{6BC8C06F-4DE8-44AC-B178-F75993E9B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402" y="414528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EC7D1A-37CA-4EF5-8025-83F6D9CA7CDC}"/>
              </a:ext>
            </a:extLst>
          </p:cNvPr>
          <p:cNvSpPr/>
          <p:nvPr/>
        </p:nvSpPr>
        <p:spPr>
          <a:xfrm>
            <a:off x="4215641" y="2871893"/>
            <a:ext cx="1484439" cy="557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>
            <a:extLst>
              <a:ext uri="{FF2B5EF4-FFF2-40B4-BE49-F238E27FC236}">
                <a16:creationId xmlns:a16="http://schemas.microsoft.com/office/drawing/2014/main" id="{6F4C77CE-B36E-4824-BC93-0BF1E59E8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894" y="265358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27ED38-F5B4-4ED0-AF5A-D78952AD9410}"/>
              </a:ext>
            </a:extLst>
          </p:cNvPr>
          <p:cNvSpPr/>
          <p:nvPr/>
        </p:nvSpPr>
        <p:spPr>
          <a:xfrm>
            <a:off x="5454102" y="5192908"/>
            <a:ext cx="232367" cy="98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156">
            <a:extLst>
              <a:ext uri="{FF2B5EF4-FFF2-40B4-BE49-F238E27FC236}">
                <a16:creationId xmlns:a16="http://schemas.microsoft.com/office/drawing/2014/main" id="{81CA0426-BDE8-488D-B73A-6DB8D751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140" y="496083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2102D5-E912-46CE-9703-DC0ABA310E12}"/>
              </a:ext>
            </a:extLst>
          </p:cNvPr>
          <p:cNvSpPr/>
          <p:nvPr/>
        </p:nvSpPr>
        <p:spPr>
          <a:xfrm>
            <a:off x="5159581" y="5182592"/>
            <a:ext cx="232367" cy="108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156">
            <a:extLst>
              <a:ext uri="{FF2B5EF4-FFF2-40B4-BE49-F238E27FC236}">
                <a16:creationId xmlns:a16="http://schemas.microsoft.com/office/drawing/2014/main" id="{EB4F2AE1-BFB6-4E05-87B9-10AE239C6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658" y="496083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639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 확인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(1/2) 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현물사용내역조회를 위해 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현물사용내역조회 메뉴에 접속합니다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과제에 대한 현물사용 승인요청내역을 확인하는 페이지입니다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현물사용내역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8899CC-E3D0-489A-B109-7771ED9F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8" y="1346328"/>
            <a:ext cx="5930383" cy="40068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05056E-1BA0-4A44-AA97-AEDB232EBB99}"/>
              </a:ext>
            </a:extLst>
          </p:cNvPr>
          <p:cNvSpPr/>
          <p:nvPr/>
        </p:nvSpPr>
        <p:spPr>
          <a:xfrm>
            <a:off x="4686428" y="1404626"/>
            <a:ext cx="594103" cy="176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9B6EC7-E93C-40B6-9B91-803042E5B83D}"/>
              </a:ext>
            </a:extLst>
          </p:cNvPr>
          <p:cNvSpPr/>
          <p:nvPr/>
        </p:nvSpPr>
        <p:spPr>
          <a:xfrm>
            <a:off x="2752601" y="2150001"/>
            <a:ext cx="642871" cy="135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156">
            <a:extLst>
              <a:ext uri="{FF2B5EF4-FFF2-40B4-BE49-F238E27FC236}">
                <a16:creationId xmlns:a16="http://schemas.microsoft.com/office/drawing/2014/main" id="{42C0E5C6-0800-492B-9184-EA636E1D7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724" y="213068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523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 집행결과 조회에 현물사용내역등록에서 승인요청한 항목이 보여집니다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현물사용내역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CF82EA-F8B5-4B7B-AD88-5BF13D8A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79" y="1340232"/>
            <a:ext cx="4455399" cy="4006800"/>
          </a:xfrm>
          <a:prstGeom prst="rect">
            <a:avLst/>
          </a:prstGeom>
        </p:spPr>
      </p:pic>
      <p:sp>
        <p:nvSpPr>
          <p:cNvPr id="18" name="Oval 156">
            <a:extLst>
              <a:ext uri="{FF2B5EF4-FFF2-40B4-BE49-F238E27FC236}">
                <a16:creationId xmlns:a16="http://schemas.microsoft.com/office/drawing/2014/main" id="{DA86F377-87EC-4077-8DFE-D847494A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204" y="384226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3F69EE-CED5-441F-8FD0-C9DA6AC8811C}"/>
              </a:ext>
            </a:extLst>
          </p:cNvPr>
          <p:cNvSpPr/>
          <p:nvPr/>
        </p:nvSpPr>
        <p:spPr>
          <a:xfrm>
            <a:off x="1253279" y="3842263"/>
            <a:ext cx="4409905" cy="498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7B6FC12E-B069-47A5-BAD4-753A09A925BA}"/>
              </a:ext>
            </a:extLst>
          </p:cNvPr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과제에 대한 현물사용 승인요청내역을 확인하는 페이지입니다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798FA29-751C-490C-AF46-83F3945DD41E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 확인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(2/2) 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44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10619</TotalTime>
  <Words>385</Words>
  <Application>Microsoft Office PowerPoint</Application>
  <PresentationFormat>A4 용지(210x297mm)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한국산업기술평가원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JSJ</cp:lastModifiedBy>
  <cp:revision>823</cp:revision>
  <cp:lastPrinted>2014-09-29T14:01:44Z</cp:lastPrinted>
  <dcterms:created xsi:type="dcterms:W3CDTF">2014-04-09T04:50:07Z</dcterms:created>
  <dcterms:modified xsi:type="dcterms:W3CDTF">2022-01-24T06:53:41Z</dcterms:modified>
</cp:coreProperties>
</file>