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4" r:id="rId2"/>
    <p:sldId id="441" r:id="rId3"/>
    <p:sldId id="420" r:id="rId4"/>
    <p:sldId id="446" r:id="rId5"/>
    <p:sldId id="448" r:id="rId6"/>
    <p:sldId id="444" r:id="rId7"/>
    <p:sldId id="421" r:id="rId8"/>
    <p:sldId id="431" r:id="rId9"/>
    <p:sldId id="443" r:id="rId10"/>
    <p:sldId id="433" r:id="rId11"/>
    <p:sldId id="434" r:id="rId12"/>
    <p:sldId id="447" r:id="rId13"/>
    <p:sldId id="449" r:id="rId14"/>
    <p:sldId id="450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60" d="100"/>
          <a:sy n="160" d="100"/>
        </p:scale>
        <p:origin x="1448" y="104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9296" y="1376381"/>
              <a:ext cx="4738477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사업비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집행 및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수행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0" y="1376088"/>
            <a:ext cx="6521811" cy="3913086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사용등록 반려내역에서 재등록 하실 목록에 체크박스를 체크한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누르면 사용내역이 재등록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963" y="1361664"/>
            <a:ext cx="6595087" cy="396303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2" y="1768738"/>
            <a:ext cx="4393086" cy="3466800"/>
          </a:xfrm>
          <a:prstGeom prst="rect">
            <a:avLst/>
          </a:prstGeom>
        </p:spPr>
      </p:pic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4419747" y="487040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31523" y="4864425"/>
            <a:ext cx="400670" cy="176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L 도형 2"/>
          <p:cNvSpPr/>
          <p:nvPr/>
        </p:nvSpPr>
        <p:spPr>
          <a:xfrm rot="13403430" flipV="1">
            <a:off x="1294243" y="3418900"/>
            <a:ext cx="82995" cy="94905"/>
          </a:xfrm>
          <a:prstGeom prst="corner">
            <a:avLst>
              <a:gd name="adj1" fmla="val 25555"/>
              <a:gd name="adj2" fmla="val 233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반려내역 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등록된 사업비가 반려된 경우 반려대상재등록을 통해 사업비를 재등록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360EEA3B-9AEC-4E3E-BA4E-4D8779817A5C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반려대상 재등록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(5/5)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13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03" y="1346096"/>
            <a:ext cx="6432658" cy="3913200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 시 재등록 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(1/4)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선택하신 반려내역은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증빙내역에 등록되어 조회됩니다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8356" y="4335965"/>
            <a:ext cx="1539738" cy="9651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225857" y="433252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증빙내역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반려대상재등록에서 선택한 내역은 증빙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내역에 다시 등록됩니다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70" y="5054600"/>
            <a:ext cx="931416" cy="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03" y="1346096"/>
            <a:ext cx="6432658" cy="3913200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 시 재등록 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(2/4)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『+』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기타 세부내역 팝업창이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확인하신 반려사유에 맞게 내용을 수정한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 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 등록된 항목을 수정합니다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70" y="5054600"/>
            <a:ext cx="931416" cy="2827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8D0C50-FDBB-48BE-BEA4-899AA347661F}"/>
              </a:ext>
            </a:extLst>
          </p:cNvPr>
          <p:cNvSpPr/>
          <p:nvPr/>
        </p:nvSpPr>
        <p:spPr>
          <a:xfrm>
            <a:off x="372731" y="1344807"/>
            <a:ext cx="6460785" cy="3965112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21705" y="4431106"/>
            <a:ext cx="205927" cy="152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1736562" y="421296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Freeform 483">
            <a:extLst>
              <a:ext uri="{FF2B5EF4-FFF2-40B4-BE49-F238E27FC236}">
                <a16:creationId xmlns:a16="http://schemas.microsoft.com/office/drawing/2014/main" id="{6E010B9C-350E-44C7-A5A7-C4AA06EF9A4D}"/>
              </a:ext>
            </a:extLst>
          </p:cNvPr>
          <p:cNvSpPr>
            <a:spLocks/>
          </p:cNvSpPr>
          <p:nvPr/>
        </p:nvSpPr>
        <p:spPr bwMode="auto">
          <a:xfrm rot="18129701">
            <a:off x="1684380" y="3830995"/>
            <a:ext cx="556528" cy="219278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9CE94-7796-4C58-A7B0-1EAAB5E61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582" y="1358523"/>
            <a:ext cx="4589798" cy="39651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E65A95-A1EA-440F-B111-D5F929093E08}"/>
              </a:ext>
            </a:extLst>
          </p:cNvPr>
          <p:cNvSpPr/>
          <p:nvPr/>
        </p:nvSpPr>
        <p:spPr>
          <a:xfrm>
            <a:off x="6192734" y="4845292"/>
            <a:ext cx="465708" cy="209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156">
            <a:extLst>
              <a:ext uri="{FF2B5EF4-FFF2-40B4-BE49-F238E27FC236}">
                <a16:creationId xmlns:a16="http://schemas.microsoft.com/office/drawing/2014/main" id="{934C1057-D91A-49E9-B5E2-0F333D90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477" y="488474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645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6BC378-433A-4A9E-AB49-3EA0A31C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50" y="1380856"/>
            <a:ext cx="5749335" cy="3673744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 시 재등록 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(3/4)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재등록한 항목을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승인요청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 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수정한 항목을 승인요청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154" y="5054600"/>
            <a:ext cx="931416" cy="28275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9294" y="4158521"/>
            <a:ext cx="1411680" cy="98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6193331" y="488484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E65A95-A1EA-440F-B111-D5F929093E08}"/>
              </a:ext>
            </a:extLst>
          </p:cNvPr>
          <p:cNvSpPr/>
          <p:nvPr/>
        </p:nvSpPr>
        <p:spPr>
          <a:xfrm>
            <a:off x="6048583" y="5084714"/>
            <a:ext cx="465708" cy="209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7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A1D728-90E4-4327-9873-976D4EBD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4" y="1420555"/>
            <a:ext cx="6261760" cy="3775420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승인요청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 시 재등록 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(4/4)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재등록 후 승인요청한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항목은 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사용내역조회에서 확인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 재등록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재등록한 항목은 사용내역조회에서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2244" y="3955446"/>
            <a:ext cx="6261760" cy="227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5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사업비반려 프로세스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12176" y="2362831"/>
            <a:ext cx="1489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사업비 반려내역 확인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407623" y="3035808"/>
            <a:ext cx="1787347" cy="439155"/>
            <a:chOff x="785659" y="1828267"/>
            <a:chExt cx="1787347" cy="439155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896815" y="1907931"/>
              <a:ext cx="1676191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85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781067" y="3163863"/>
            <a:ext cx="1296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반려대상 재등록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2398745" y="2235325"/>
            <a:ext cx="1799301" cy="439155"/>
            <a:chOff x="785659" y="1828267"/>
            <a:chExt cx="1799301" cy="43915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96815" y="1907931"/>
              <a:ext cx="168814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92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19" name="직선 화살표 연결선 118"/>
          <p:cNvCxnSpPr>
            <a:cxnSpLocks/>
            <a:stCxn id="90" idx="2"/>
            <a:endCxn id="81" idx="0"/>
          </p:cNvCxnSpPr>
          <p:nvPr/>
        </p:nvCxnSpPr>
        <p:spPr>
          <a:xfrm>
            <a:off x="3353974" y="2674480"/>
            <a:ext cx="2901" cy="44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사업비관리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사용내역조회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반려대상 재등록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승인요청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반려 시 재등록 완료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</p:txBody>
      </p:sp>
      <p:sp>
        <p:nvSpPr>
          <p:cNvPr id="4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CF27634-A351-4681-AB8E-7D298BF5BD39}"/>
              </a:ext>
            </a:extLst>
          </p:cNvPr>
          <p:cNvGrpSpPr/>
          <p:nvPr/>
        </p:nvGrpSpPr>
        <p:grpSpPr>
          <a:xfrm>
            <a:off x="2489008" y="4942858"/>
            <a:ext cx="1787347" cy="479802"/>
            <a:chOff x="785659" y="1828267"/>
            <a:chExt cx="1787347" cy="479802"/>
          </a:xfrm>
        </p:grpSpPr>
        <p:sp>
          <p:nvSpPr>
            <p:cNvPr id="55" name="모서리가 둥근 직사각형 80">
              <a:extLst>
                <a:ext uri="{FF2B5EF4-FFF2-40B4-BE49-F238E27FC236}">
                  <a16:creationId xmlns:a16="http://schemas.microsoft.com/office/drawing/2014/main" id="{4868681F-9D52-4609-9E53-33C768A2881F}"/>
                </a:ext>
              </a:extLst>
            </p:cNvPr>
            <p:cNvSpPr/>
            <p:nvPr/>
          </p:nvSpPr>
          <p:spPr>
            <a:xfrm>
              <a:off x="896815" y="1892571"/>
              <a:ext cx="1676191" cy="415498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CCA9D0F-467B-4ABB-B188-3E6CAE60D540}"/>
                </a:ext>
              </a:extLst>
            </p:cNvPr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57" name="Oval">
                <a:extLst>
                  <a:ext uri="{FF2B5EF4-FFF2-40B4-BE49-F238E27FC236}">
                    <a16:creationId xmlns:a16="http://schemas.microsoft.com/office/drawing/2014/main" id="{4180A745-C6B4-4546-9FF4-1A49FD0D9B30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6F0D7-5FF2-475E-A3FC-27D7EE6F2267}"/>
                  </a:ext>
                </a:extLst>
              </p:cNvPr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03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5C029DA-81A1-49D4-B29F-E3226B17F32C}"/>
              </a:ext>
            </a:extLst>
          </p:cNvPr>
          <p:cNvSpPr txBox="1"/>
          <p:nvPr/>
        </p:nvSpPr>
        <p:spPr>
          <a:xfrm>
            <a:off x="2664854" y="5018354"/>
            <a:ext cx="15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승인요청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반려 시 재등록 완료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2115511-55AB-4B21-863B-354A62BA437C}"/>
              </a:ext>
            </a:extLst>
          </p:cNvPr>
          <p:cNvGrpSpPr/>
          <p:nvPr/>
        </p:nvGrpSpPr>
        <p:grpSpPr>
          <a:xfrm>
            <a:off x="1067714" y="3871420"/>
            <a:ext cx="1862015" cy="439155"/>
            <a:chOff x="1981117" y="2526443"/>
            <a:chExt cx="1862015" cy="43915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9D2A3-322E-4197-A7A4-132CD3A84A58}"/>
                </a:ext>
              </a:extLst>
            </p:cNvPr>
            <p:cNvSpPr txBox="1"/>
            <p:nvPr/>
          </p:nvSpPr>
          <p:spPr>
            <a:xfrm>
              <a:off x="2382791" y="2658894"/>
              <a:ext cx="13400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사용내역조회 메뉴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CD7B3A3-EABE-4AAC-90E8-F3F63611ADAF}"/>
                </a:ext>
              </a:extLst>
            </p:cNvPr>
            <p:cNvGrpSpPr/>
            <p:nvPr/>
          </p:nvGrpSpPr>
          <p:grpSpPr>
            <a:xfrm>
              <a:off x="1981117" y="2526443"/>
              <a:ext cx="1862015" cy="439155"/>
              <a:chOff x="722945" y="1828267"/>
              <a:chExt cx="1862015" cy="439155"/>
            </a:xfrm>
          </p:grpSpPr>
          <p:sp>
            <p:nvSpPr>
              <p:cNvPr id="68" name="모서리가 둥근 직사각형 133">
                <a:extLst>
                  <a:ext uri="{FF2B5EF4-FFF2-40B4-BE49-F238E27FC236}">
                    <a16:creationId xmlns:a16="http://schemas.microsoft.com/office/drawing/2014/main" id="{060E1E5B-3BE0-4692-AB23-1D491547AB65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A5D18F8-41C7-42E9-A527-A911B2815A3B}"/>
                  </a:ext>
                </a:extLst>
              </p:cNvPr>
              <p:cNvGrpSpPr/>
              <p:nvPr/>
            </p:nvGrpSpPr>
            <p:grpSpPr>
              <a:xfrm>
                <a:off x="722945" y="1828267"/>
                <a:ext cx="536192" cy="255013"/>
                <a:chOff x="749668" y="2632776"/>
                <a:chExt cx="536192" cy="255013"/>
              </a:xfrm>
            </p:grpSpPr>
            <p:sp>
              <p:nvSpPr>
                <p:cNvPr id="70" name="Oval">
                  <a:extLst>
                    <a:ext uri="{FF2B5EF4-FFF2-40B4-BE49-F238E27FC236}">
                      <a16:creationId xmlns:a16="http://schemas.microsoft.com/office/drawing/2014/main" id="{3D5698B1-7374-40E7-8302-4FC1C90E9EB0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05C566B-5C33-4902-A110-032F71BFAF5B}"/>
                    </a:ext>
                  </a:extLst>
                </p:cNvPr>
                <p:cNvSpPr txBox="1"/>
                <p:nvPr/>
              </p:nvSpPr>
              <p:spPr>
                <a:xfrm>
                  <a:off x="749668" y="2637171"/>
                  <a:ext cx="5361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02-1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8A63F4F-62AE-4891-A948-B06D4F03FAB2}"/>
              </a:ext>
            </a:extLst>
          </p:cNvPr>
          <p:cNvGrpSpPr/>
          <p:nvPr/>
        </p:nvGrpSpPr>
        <p:grpSpPr>
          <a:xfrm>
            <a:off x="3564641" y="3871420"/>
            <a:ext cx="1870544" cy="439155"/>
            <a:chOff x="1972588" y="2526443"/>
            <a:chExt cx="1870544" cy="43915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2F00D8-ABB0-44A4-B1E9-0A849747C54C}"/>
                </a:ext>
              </a:extLst>
            </p:cNvPr>
            <p:cNvSpPr txBox="1"/>
            <p:nvPr/>
          </p:nvSpPr>
          <p:spPr>
            <a:xfrm>
              <a:off x="2332001" y="2664066"/>
              <a:ext cx="13343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사용내역등록 메뉴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DE78399-9F39-4647-844C-2974B78F5AE0}"/>
                </a:ext>
              </a:extLst>
            </p:cNvPr>
            <p:cNvGrpSpPr/>
            <p:nvPr/>
          </p:nvGrpSpPr>
          <p:grpSpPr>
            <a:xfrm>
              <a:off x="1972588" y="2526443"/>
              <a:ext cx="1870544" cy="439155"/>
              <a:chOff x="714416" y="1828267"/>
              <a:chExt cx="1870544" cy="439155"/>
            </a:xfrm>
          </p:grpSpPr>
          <p:sp>
            <p:nvSpPr>
              <p:cNvPr id="75" name="모서리가 둥근 직사각형 133">
                <a:extLst>
                  <a:ext uri="{FF2B5EF4-FFF2-40B4-BE49-F238E27FC236}">
                    <a16:creationId xmlns:a16="http://schemas.microsoft.com/office/drawing/2014/main" id="{3D4AA592-A2F3-4D12-8571-507283A0C170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A91353A4-5A51-4308-8B58-18EC9FE6E015}"/>
                  </a:ext>
                </a:extLst>
              </p:cNvPr>
              <p:cNvGrpSpPr/>
              <p:nvPr/>
            </p:nvGrpSpPr>
            <p:grpSpPr>
              <a:xfrm>
                <a:off x="714416" y="1828267"/>
                <a:ext cx="515816" cy="255013"/>
                <a:chOff x="741139" y="2632776"/>
                <a:chExt cx="515816" cy="255013"/>
              </a:xfrm>
            </p:grpSpPr>
            <p:sp>
              <p:nvSpPr>
                <p:cNvPr id="77" name="Oval">
                  <a:extLst>
                    <a:ext uri="{FF2B5EF4-FFF2-40B4-BE49-F238E27FC236}">
                      <a16:creationId xmlns:a16="http://schemas.microsoft.com/office/drawing/2014/main" id="{82C7029F-B09E-4C82-8E17-465B1C8A6BA6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ACAFDDA-7F76-4ABF-BECB-F0B850FB595A}"/>
                    </a:ext>
                  </a:extLst>
                </p:cNvPr>
                <p:cNvSpPr txBox="1"/>
                <p:nvPr/>
              </p:nvSpPr>
              <p:spPr>
                <a:xfrm>
                  <a:off x="741139" y="2637171"/>
                  <a:ext cx="5158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02-2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778FD31-D41A-46FA-BF73-BD21CC745934}"/>
              </a:ext>
            </a:extLst>
          </p:cNvPr>
          <p:cNvCxnSpPr>
            <a:endCxn id="68" idx="0"/>
          </p:cNvCxnSpPr>
          <p:nvPr/>
        </p:nvCxnSpPr>
        <p:spPr>
          <a:xfrm rot="5400000">
            <a:off x="2479514" y="3076624"/>
            <a:ext cx="480604" cy="1268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9412455-D3DD-4CC3-84BB-367FB81FE9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17001" y="3107452"/>
            <a:ext cx="480604" cy="1206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D4EA483-213A-47A9-92E7-5B054915D7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0489" y="3986985"/>
            <a:ext cx="686363" cy="1334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F59E401-1E90-4F69-87FB-C96787514F53}"/>
              </a:ext>
            </a:extLst>
          </p:cNvPr>
          <p:cNvCxnSpPr>
            <a:cxnSpLocks/>
          </p:cNvCxnSpPr>
          <p:nvPr/>
        </p:nvCxnSpPr>
        <p:spPr>
          <a:xfrm rot="5400000">
            <a:off x="3807662" y="3885982"/>
            <a:ext cx="346279" cy="11962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FB93CB-829A-4B2A-A308-F2B1CAC6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5" y="1397380"/>
            <a:ext cx="5800938" cy="3919690"/>
          </a:xfrm>
          <a:prstGeom prst="rect">
            <a:avLst/>
          </a:prstGeom>
        </p:spPr>
      </p:pic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6928" y="2053524"/>
            <a:ext cx="424135" cy="164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818229" y="1460514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2671956" y="205352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반려내역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사용내역등록을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반려내역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반려내역 확인을 위해 사용내역조회 페이지로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0E1F-6603-497A-8F98-C18BC4F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4" y="1553180"/>
            <a:ext cx="6191160" cy="3717598"/>
          </a:xfrm>
          <a:prstGeom prst="rect">
            <a:avLst/>
          </a:prstGeom>
        </p:spPr>
      </p:pic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4538" y="3820180"/>
            <a:ext cx="6191160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313963" y="382018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반려내역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사용내역에서 반려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대상이된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항목들을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반려사유를 클릭하면 반려사유에 대한 구체적인 내용을 확인할 수 있는 팝업창이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반려내역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반려사유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반려내역 확인을 위해 사용내역조회 페이지로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FBEFC-39A8-4425-9348-7C8844C7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124" y="1889563"/>
            <a:ext cx="3294499" cy="1853818"/>
          </a:xfrm>
          <a:prstGeom prst="rect">
            <a:avLst/>
          </a:prstGeom>
        </p:spPr>
      </p:pic>
      <p:sp>
        <p:nvSpPr>
          <p:cNvPr id="14" name="Freeform 483">
            <a:extLst>
              <a:ext uri="{FF2B5EF4-FFF2-40B4-BE49-F238E27FC236}">
                <a16:creationId xmlns:a16="http://schemas.microsoft.com/office/drawing/2014/main" id="{D8F48099-413D-4B88-9B43-04055E026E03}"/>
              </a:ext>
            </a:extLst>
          </p:cNvPr>
          <p:cNvSpPr>
            <a:spLocks/>
          </p:cNvSpPr>
          <p:nvPr/>
        </p:nvSpPr>
        <p:spPr bwMode="auto">
          <a:xfrm rot="16467641">
            <a:off x="3256699" y="3538852"/>
            <a:ext cx="427360" cy="219278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" name="Oval 156">
            <a:extLst>
              <a:ext uri="{FF2B5EF4-FFF2-40B4-BE49-F238E27FC236}">
                <a16:creationId xmlns:a16="http://schemas.microsoft.com/office/drawing/2014/main" id="{8AEA1A78-3716-4788-8535-CD0AA96D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373" y="353105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51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0E1F-6603-497A-8F98-C18BC4F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4" y="1553180"/>
            <a:ext cx="6191160" cy="3717598"/>
          </a:xfrm>
          <a:prstGeom prst="rect">
            <a:avLst/>
          </a:prstGeom>
        </p:spPr>
      </p:pic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반려대상 재등록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사용내역조회</a:t>
            </a: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4820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반려된 항목의 사용일자를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비목 및 품목에서 반려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재등록할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항목을 선택한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반려대상재등록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반려내역 확인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 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사용내역조회 페이지에서 반려대상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EAD486-B330-4FD7-A1A0-D1BEB235EC8C}"/>
              </a:ext>
            </a:extLst>
          </p:cNvPr>
          <p:cNvSpPr/>
          <p:nvPr/>
        </p:nvSpPr>
        <p:spPr>
          <a:xfrm>
            <a:off x="507544" y="1542030"/>
            <a:ext cx="6191160" cy="3762789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3042" y="3820180"/>
            <a:ext cx="387933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668902" y="36183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Freeform 483">
            <a:extLst>
              <a:ext uri="{FF2B5EF4-FFF2-40B4-BE49-F238E27FC236}">
                <a16:creationId xmlns:a16="http://schemas.microsoft.com/office/drawing/2014/main" id="{F09D05C8-8A91-4CE7-89AA-10CAAEAE70B4}"/>
              </a:ext>
            </a:extLst>
          </p:cNvPr>
          <p:cNvSpPr>
            <a:spLocks/>
          </p:cNvSpPr>
          <p:nvPr/>
        </p:nvSpPr>
        <p:spPr bwMode="auto">
          <a:xfrm rot="17798760">
            <a:off x="642553" y="3165731"/>
            <a:ext cx="515389" cy="259063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EFF73-FF15-4626-99A5-5D60E6E2C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93" y="1633714"/>
            <a:ext cx="5665634" cy="35565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226C0B-6A7D-41FD-96A7-D66FB7ACE570}"/>
              </a:ext>
            </a:extLst>
          </p:cNvPr>
          <p:cNvSpPr/>
          <p:nvPr/>
        </p:nvSpPr>
        <p:spPr>
          <a:xfrm>
            <a:off x="5502700" y="4782071"/>
            <a:ext cx="632924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18A83-1A15-447A-8ACD-E7F00D11F665}"/>
              </a:ext>
            </a:extLst>
          </p:cNvPr>
          <p:cNvSpPr/>
          <p:nvPr/>
        </p:nvSpPr>
        <p:spPr>
          <a:xfrm>
            <a:off x="1340505" y="3652687"/>
            <a:ext cx="5247810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77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0" y="1608717"/>
            <a:ext cx="6523200" cy="33564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927732" y="2195883"/>
            <a:ext cx="424135" cy="164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49000" y="1672264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3672436" y="219588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반려대상 재등록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사용내역등록을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반려대상재등록을 위해 사용내역등록 페이지로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41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0" y="1376088"/>
            <a:ext cx="6521811" cy="3913086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반려대상재등록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06161" y="3851233"/>
            <a:ext cx="537339" cy="175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786724" y="363591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등록된 사업비가 반려된 경우 반려대상재등록을 통해 사업비를 재등록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6B9B6350-69B5-4088-AA13-3E3510E317F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반려대상 재등록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0" y="1376088"/>
            <a:ext cx="6521811" cy="3913086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반려대상재등록 팝업 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사용일자를 지정해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사용등록 반려내역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 반려된 리스트가 조회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06161" y="3860377"/>
            <a:ext cx="537339" cy="175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786724" y="363591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963" y="1361664"/>
            <a:ext cx="6595087" cy="396303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1780782"/>
            <a:ext cx="4380753" cy="3466744"/>
          </a:xfrm>
          <a:prstGeom prst="rect">
            <a:avLst/>
          </a:prstGeom>
        </p:spPr>
      </p:pic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1043038" y="184595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4836157" y="255517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8" name="Oval 156"/>
          <p:cNvSpPr>
            <a:spLocks noChangeArrowheads="1"/>
          </p:cNvSpPr>
          <p:nvPr/>
        </p:nvSpPr>
        <p:spPr bwMode="auto">
          <a:xfrm>
            <a:off x="1043038" y="282997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67871" y="2555172"/>
            <a:ext cx="358765" cy="176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등록된 사업비가 반려된 경우 반려대상재등록을 통해 사업비를 재등록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사용등록 반려내역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FBD49-A240-4700-A692-BD54795A1C27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반려대상 재등록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20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0" y="1376088"/>
            <a:ext cx="6521811" cy="3913086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5221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03.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반려 시 재등록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사용등록 반려내역에서 반려사유를 클릭하면 반려사유에 대한 구체적인 내용을 확인 할 수 있는 팝업이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06161" y="3860377"/>
            <a:ext cx="537339" cy="175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786724" y="363591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963" y="1361664"/>
            <a:ext cx="6595087" cy="396303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1780782"/>
            <a:ext cx="4380753" cy="34667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06404" y="3858927"/>
            <a:ext cx="358765" cy="176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56"/>
          <p:cNvSpPr>
            <a:spLocks noChangeArrowheads="1"/>
          </p:cNvSpPr>
          <p:nvPr/>
        </p:nvSpPr>
        <p:spPr bwMode="auto">
          <a:xfrm>
            <a:off x="2485505" y="386037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34" y="2897913"/>
            <a:ext cx="2592395" cy="1475993"/>
          </a:xfrm>
          <a:prstGeom prst="rect">
            <a:avLst/>
          </a:prstGeom>
        </p:spPr>
      </p:pic>
      <p:sp>
        <p:nvSpPr>
          <p:cNvPr id="26" name="Freeform 483"/>
          <p:cNvSpPr>
            <a:spLocks/>
          </p:cNvSpPr>
          <p:nvPr/>
        </p:nvSpPr>
        <p:spPr bwMode="auto">
          <a:xfrm rot="18129701">
            <a:off x="2786905" y="3450713"/>
            <a:ext cx="556528" cy="219278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5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반려대상재등록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반려사유 상세 보기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7113070" y="1676605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5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반려대상의 반려사유를 조회할 수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1A7D8C8A-415A-48D2-923F-81C42B639F5E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반려대상 재등록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사용내역등록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58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10156</TotalTime>
  <Words>659</Words>
  <Application>Microsoft Office PowerPoint</Application>
  <PresentationFormat>A4 용지(210x297mm)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JSJ</cp:lastModifiedBy>
  <cp:revision>738</cp:revision>
  <cp:lastPrinted>2014-09-29T14:01:44Z</cp:lastPrinted>
  <dcterms:created xsi:type="dcterms:W3CDTF">2014-04-09T04:50:07Z</dcterms:created>
  <dcterms:modified xsi:type="dcterms:W3CDTF">2022-01-24T06:55:46Z</dcterms:modified>
</cp:coreProperties>
</file>