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4" r:id="rId2"/>
    <p:sldId id="399" r:id="rId3"/>
    <p:sldId id="420" r:id="rId4"/>
    <p:sldId id="421" r:id="rId5"/>
    <p:sldId id="422" r:id="rId6"/>
    <p:sldId id="436" r:id="rId7"/>
    <p:sldId id="438" r:id="rId8"/>
    <p:sldId id="437" r:id="rId9"/>
    <p:sldId id="439" r:id="rId10"/>
    <p:sldId id="441" r:id="rId11"/>
    <p:sldId id="423" r:id="rId12"/>
    <p:sldId id="424" r:id="rId13"/>
    <p:sldId id="425" r:id="rId14"/>
    <p:sldId id="429" r:id="rId15"/>
    <p:sldId id="426" r:id="rId16"/>
    <p:sldId id="435" r:id="rId17"/>
    <p:sldId id="428" r:id="rId1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469" autoAdjust="0"/>
  </p:normalViewPr>
  <p:slideViewPr>
    <p:cSldViewPr snapToGrid="0" showGuides="1">
      <p:cViewPr varScale="1">
        <p:scale>
          <a:sx n="160" d="100"/>
          <a:sy n="160" d="100"/>
        </p:scale>
        <p:origin x="1448" y="104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0780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3132" y="1376381"/>
              <a:ext cx="3630802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협약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계좌및카드개설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023948-6FE3-4BD7-9D49-D0FCD163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12" y="1388550"/>
            <a:ext cx="5129624" cy="3934198"/>
          </a:xfrm>
          <a:prstGeom prst="rect">
            <a:avLst/>
          </a:prstGeom>
        </p:spPr>
      </p:pic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03999" y="5424377"/>
            <a:ext cx="6598251" cy="68961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사업비계좌내역에서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계좌정보를 입력하는 팝업창이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계좌정보 입력은 계좌선택과 직접입력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 선택하여 입력하시면 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신한계좌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수정사업계획서 작성시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(5/5)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7113070" y="3116234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신한계좌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1E39EF3-0114-4C43-8D8E-99E63711E794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수정사업계획서에 계좌정보를 등록합니다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A2FFCA-C51D-45D1-BD25-70AF107F27BE}"/>
              </a:ext>
            </a:extLst>
          </p:cNvPr>
          <p:cNvSpPr/>
          <p:nvPr/>
        </p:nvSpPr>
        <p:spPr>
          <a:xfrm>
            <a:off x="1038312" y="1388550"/>
            <a:ext cx="5129624" cy="3934198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29995" y="5132161"/>
            <a:ext cx="227805" cy="938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5042695" y="490670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D0D06F-9418-4CA1-AAD0-6492D941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67" y="2191391"/>
            <a:ext cx="3569202" cy="2427287"/>
          </a:xfrm>
          <a:prstGeom prst="rect">
            <a:avLst/>
          </a:prstGeom>
        </p:spPr>
      </p:pic>
      <p:sp>
        <p:nvSpPr>
          <p:cNvPr id="14" name="Freeform 483">
            <a:extLst>
              <a:ext uri="{FF2B5EF4-FFF2-40B4-BE49-F238E27FC236}">
                <a16:creationId xmlns:a16="http://schemas.microsoft.com/office/drawing/2014/main" id="{41BF0D9B-30D2-4807-A50C-FC67B639B97B}"/>
              </a:ext>
            </a:extLst>
          </p:cNvPr>
          <p:cNvSpPr>
            <a:spLocks/>
          </p:cNvSpPr>
          <p:nvPr/>
        </p:nvSpPr>
        <p:spPr bwMode="auto">
          <a:xfrm rot="1674943" flipH="1" flipV="1">
            <a:off x="4174394" y="4852334"/>
            <a:ext cx="851511" cy="283370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15" name="Oval 156">
            <a:extLst>
              <a:ext uri="{FF2B5EF4-FFF2-40B4-BE49-F238E27FC236}">
                <a16:creationId xmlns:a16="http://schemas.microsoft.com/office/drawing/2014/main" id="{19D2CEA2-5A82-489A-928F-3B8D158DB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45" y="226510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880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전담기관에서 선정된 후 수정사업계획서를 제출한 뒤 카드를 개설합니다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7113070" y="3116234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통장 및 카드 개설 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내정보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신한계좌개설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카드발급 메뉴를 선택합니다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4" y="1513126"/>
            <a:ext cx="6641560" cy="380638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6309359" y="1526809"/>
            <a:ext cx="330200" cy="2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60509" y="3335295"/>
            <a:ext cx="627899" cy="147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156"/>
          <p:cNvSpPr>
            <a:spLocks noChangeArrowheads="1"/>
          </p:cNvSpPr>
          <p:nvPr/>
        </p:nvSpPr>
        <p:spPr bwMode="auto">
          <a:xfrm>
            <a:off x="5936907" y="3320055"/>
            <a:ext cx="176212" cy="18203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신한카드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발급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비대면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(1/3)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24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4" y="1546315"/>
            <a:ext cx="6642000" cy="3805200"/>
          </a:xfrm>
          <a:prstGeom prst="rect">
            <a:avLst/>
          </a:prstGeom>
        </p:spPr>
      </p:pic>
      <p:sp>
        <p:nvSpPr>
          <p:cNvPr id="21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계좌 메뉴에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발급하기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22153" y="3810000"/>
            <a:ext cx="463973" cy="190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156"/>
          <p:cNvSpPr>
            <a:spLocks noChangeArrowheads="1"/>
          </p:cNvSpPr>
          <p:nvPr/>
        </p:nvSpPr>
        <p:spPr bwMode="auto">
          <a:xfrm>
            <a:off x="6000221" y="382587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7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신한카드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발급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비대면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(2/3)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전담기관에서 선정된 후 수정사업계획서를 제출한 뒤 카드를 개설합니다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9" name="TextBox 6"/>
          <p:cNvSpPr txBox="1"/>
          <p:nvPr/>
        </p:nvSpPr>
        <p:spPr>
          <a:xfrm>
            <a:off x="7113070" y="3116234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통장 및 카드 개설 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 발급하기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993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신한카드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발급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비대면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(3/3)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303999" y="5424377"/>
            <a:ext cx="6598251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안내 창을 확인하신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확인하였습니다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.’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의 체크박스를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버튼을 클릭하시면 신한 카드 발급 페이지로 이동됩니다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*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①번을 반드시 체크하셔야 ②번 버튼이 클릭됩니다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63" y="1504339"/>
            <a:ext cx="6390440" cy="3776549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992880" y="3703320"/>
            <a:ext cx="152400" cy="167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32860" y="3946349"/>
            <a:ext cx="739140" cy="21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156"/>
          <p:cNvSpPr>
            <a:spLocks noChangeArrowheads="1"/>
          </p:cNvSpPr>
          <p:nvPr/>
        </p:nvSpPr>
        <p:spPr bwMode="auto">
          <a:xfrm>
            <a:off x="3744754" y="3703320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5" name="Oval 156"/>
          <p:cNvSpPr>
            <a:spLocks noChangeArrowheads="1"/>
          </p:cNvSpPr>
          <p:nvPr/>
        </p:nvSpPr>
        <p:spPr bwMode="auto">
          <a:xfrm>
            <a:off x="3624577" y="395364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전담기관에서 선정된 후 수정사업계획서를 제출한 </a:t>
            </a: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뒤 카드를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개설합니다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113070" y="3116234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통장 및 카드 개설 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발급 안내 팝업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433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801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내정보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카드등록 메뉴를 선택합니다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44" y="1513126"/>
            <a:ext cx="6641560" cy="380638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6309359" y="1526809"/>
            <a:ext cx="330200" cy="2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60509" y="3042711"/>
            <a:ext cx="627899" cy="147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56"/>
          <p:cNvSpPr>
            <a:spLocks noChangeArrowheads="1"/>
          </p:cNvSpPr>
          <p:nvPr/>
        </p:nvSpPr>
        <p:spPr bwMode="auto">
          <a:xfrm>
            <a:off x="5936907" y="3033149"/>
            <a:ext cx="176212" cy="18203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4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카드등록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5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18133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카드등록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7113070" y="1676605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사용중인 계좌정보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사용등록 카드목록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미등록 카드목록의 확인 및 카드 등록이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11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18133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카드등록</a:t>
            </a:r>
          </a:p>
        </p:txBody>
      </p:sp>
      <p:sp>
        <p:nvSpPr>
          <p:cNvPr id="10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1" name="그림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4" y="1501758"/>
            <a:ext cx="6642000" cy="3805200"/>
          </a:xfrm>
          <a:prstGeom prst="rect">
            <a:avLst/>
          </a:prstGeom>
        </p:spPr>
      </p:pic>
      <p:sp>
        <p:nvSpPr>
          <p:cNvPr id="12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현재 사용중인 계좌정보를 확인할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7680" y="4884420"/>
            <a:ext cx="6414570" cy="312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56"/>
          <p:cNvSpPr>
            <a:spLocks noChangeArrowheads="1"/>
          </p:cNvSpPr>
          <p:nvPr/>
        </p:nvSpPr>
        <p:spPr bwMode="auto">
          <a:xfrm>
            <a:off x="282124" y="495331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0" name="TextBox 6"/>
          <p:cNvSpPr txBox="1"/>
          <p:nvPr/>
        </p:nvSpPr>
        <p:spPr>
          <a:xfrm>
            <a:off x="7113070" y="1676605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사용중인 계좌정보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사용등록 카드목록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미등록 카드목록의 확인 및 카드 등록이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TextBox 6"/>
          <p:cNvSpPr txBox="1"/>
          <p:nvPr/>
        </p:nvSpPr>
        <p:spPr>
          <a:xfrm>
            <a:off x="7113070" y="3138699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과제정보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사용중인 계좌정보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45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18133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카드등록</a:t>
            </a:r>
          </a:p>
        </p:txBody>
      </p:sp>
      <p:sp>
        <p:nvSpPr>
          <p:cNvPr id="10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11" name="그림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4" y="1501758"/>
            <a:ext cx="6642000" cy="3805200"/>
          </a:xfrm>
          <a:prstGeom prst="rect">
            <a:avLst/>
          </a:prstGeom>
        </p:spPr>
      </p:pic>
      <p:sp>
        <p:nvSpPr>
          <p:cNvPr id="12" name="TextBox 6"/>
          <p:cNvSpPr txBox="1"/>
          <p:nvPr/>
        </p:nvSpPr>
        <p:spPr>
          <a:xfrm>
            <a:off x="303999" y="5424377"/>
            <a:ext cx="6598251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과제목록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을 클릭하시면 과제검색 창이 나타납니다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과제검색은 상세 조회가 가능하고 과제목록을 보여줍니다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집행협약번호를 클릭하면 과제검색 창이 닫히고 해당 과제가 선택됩니다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2124" y="1501758"/>
            <a:ext cx="6642000" cy="3805200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77" y="1676605"/>
            <a:ext cx="4729001" cy="3496489"/>
          </a:xfrm>
          <a:prstGeom prst="rect">
            <a:avLst/>
          </a:prstGeom>
          <a:ln>
            <a:noFill/>
          </a:ln>
        </p:spPr>
      </p:pic>
      <p:sp>
        <p:nvSpPr>
          <p:cNvPr id="15" name="직사각형 14"/>
          <p:cNvSpPr/>
          <p:nvPr/>
        </p:nvSpPr>
        <p:spPr>
          <a:xfrm flipV="1">
            <a:off x="6375400" y="3424848"/>
            <a:ext cx="526181" cy="24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/>
          <p:cNvSpPr>
            <a:spLocks noChangeArrowheads="1"/>
          </p:cNvSpPr>
          <p:nvPr/>
        </p:nvSpPr>
        <p:spPr bwMode="auto">
          <a:xfrm>
            <a:off x="6113583" y="345987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1" name="Oval 156"/>
          <p:cNvSpPr>
            <a:spLocks noChangeArrowheads="1"/>
          </p:cNvSpPr>
          <p:nvPr/>
        </p:nvSpPr>
        <p:spPr bwMode="auto">
          <a:xfrm>
            <a:off x="1002752" y="359915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 flipV="1">
            <a:off x="4224868" y="3941316"/>
            <a:ext cx="526181" cy="2446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156"/>
          <p:cNvSpPr>
            <a:spLocks noChangeArrowheads="1"/>
          </p:cNvSpPr>
          <p:nvPr/>
        </p:nvSpPr>
        <p:spPr bwMode="auto">
          <a:xfrm>
            <a:off x="4399852" y="4230914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7113070" y="1676605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사용중인 계좌정보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사용등록 카드목록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미등록 카드목록의 확인 및 카드 등록이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과제목록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Freeform 483"/>
          <p:cNvSpPr>
            <a:spLocks/>
          </p:cNvSpPr>
          <p:nvPr/>
        </p:nvSpPr>
        <p:spPr bwMode="auto">
          <a:xfrm rot="2953525" flipH="1">
            <a:off x="5825401" y="2861709"/>
            <a:ext cx="851511" cy="502127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7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85" y="2227586"/>
            <a:ext cx="6510679" cy="1189941"/>
          </a:xfrm>
          <a:prstGeom prst="rect">
            <a:avLst/>
          </a:prstGeom>
        </p:spPr>
      </p:pic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181331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02.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카드등록</a:t>
            </a:r>
          </a:p>
        </p:txBody>
      </p:sp>
      <p:sp>
        <p:nvSpPr>
          <p:cNvPr id="18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(4/4)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234050" y="5329436"/>
            <a:ext cx="6758895" cy="131202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 등록된 카드목록을 확인할 수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필요시에는 카드 사용중지가 가능합니다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카드의 사용을 중지하시면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중지한 일자 이후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카드 승인한 내역에 대해서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사업비 사용등록이 불가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하고 중지한 일자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이전에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카드 승인한 내역에 대해서만 사용등록이 가능합니다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사용중인 계좌를 카드결제계좌로 설정하였으나 등록하지 않은 카드가 조회됩니다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사업비 계좌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발급받은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사업비카드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연결된 계좌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하여야 미등록카드목록에 조회됩니다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*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미등록 카드목록은 카드 신청 후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2~3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후 조회가 가능합니다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286441" y="225540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0" y="3428634"/>
            <a:ext cx="6440548" cy="1227572"/>
          </a:xfrm>
          <a:prstGeom prst="rect">
            <a:avLst/>
          </a:prstGeom>
        </p:spPr>
      </p:pic>
      <p:sp>
        <p:nvSpPr>
          <p:cNvPr id="23" name="Oval 156"/>
          <p:cNvSpPr>
            <a:spLocks noChangeArrowheads="1"/>
          </p:cNvSpPr>
          <p:nvPr/>
        </p:nvSpPr>
        <p:spPr bwMode="auto">
          <a:xfrm>
            <a:off x="313963" y="346019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113070" y="1676605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현재 사용중인 계좌정보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사용등록 카드목록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미등록 카드목록의 확인 및 카드 등록이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8" name="TextBox 6"/>
          <p:cNvSpPr txBox="1"/>
          <p:nvPr/>
        </p:nvSpPr>
        <p:spPr>
          <a:xfrm>
            <a:off x="7113070" y="3138699"/>
            <a:ext cx="2520000" cy="8965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4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사용등록 카드목록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미등록 카드목록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사용등록카드 사용 중지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필요시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72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수정사업계획서 프로세스</a:t>
            </a:r>
          </a:p>
        </p:txBody>
      </p:sp>
      <p:sp>
        <p:nvSpPr>
          <p:cNvPr id="17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61704" y="1952994"/>
            <a:ext cx="21061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신한계좌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카드 개설 화면 접속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304117" y="2669623"/>
            <a:ext cx="1787347" cy="501488"/>
            <a:chOff x="785659" y="1828267"/>
            <a:chExt cx="1787347" cy="439155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896815" y="1907931"/>
              <a:ext cx="1676191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85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02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2485710" y="2755123"/>
            <a:ext cx="16128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신한계좌 개설</a:t>
            </a: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비대면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대면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2080289" y="1827398"/>
            <a:ext cx="2217327" cy="439155"/>
            <a:chOff x="785659" y="1828267"/>
            <a:chExt cx="2217327" cy="43915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96815" y="1907931"/>
              <a:ext cx="2106171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92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291690" y="5274690"/>
            <a:ext cx="2198457" cy="439155"/>
            <a:chOff x="2043831" y="2526443"/>
            <a:chExt cx="2198457" cy="439155"/>
          </a:xfrm>
        </p:grpSpPr>
        <p:sp>
          <p:nvSpPr>
            <p:cNvPr id="104" name="TextBox 103"/>
            <p:cNvSpPr txBox="1"/>
            <p:nvPr/>
          </p:nvSpPr>
          <p:spPr>
            <a:xfrm>
              <a:off x="2598970" y="2663195"/>
              <a:ext cx="16433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카드 등록</a:t>
              </a: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108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05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11" name="그룹 110"/>
          <p:cNvGrpSpPr/>
          <p:nvPr/>
        </p:nvGrpSpPr>
        <p:grpSpPr>
          <a:xfrm>
            <a:off x="2301820" y="4436994"/>
            <a:ext cx="1790805" cy="557479"/>
            <a:chOff x="2052327" y="2526443"/>
            <a:chExt cx="1790805" cy="557479"/>
          </a:xfrm>
        </p:grpSpPr>
        <p:grpSp>
          <p:nvGrpSpPr>
            <p:cNvPr id="112" name="그룹 111"/>
            <p:cNvGrpSpPr/>
            <p:nvPr/>
          </p:nvGrpSpPr>
          <p:grpSpPr>
            <a:xfrm>
              <a:off x="2052327" y="2526443"/>
              <a:ext cx="1790805" cy="557479"/>
              <a:chOff x="794155" y="1828267"/>
              <a:chExt cx="1790805" cy="557479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896815" y="1907931"/>
                <a:ext cx="1688145" cy="477815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794155" y="1828267"/>
                <a:ext cx="353187" cy="255013"/>
                <a:chOff x="820878" y="2632776"/>
                <a:chExt cx="353187" cy="255013"/>
              </a:xfrm>
            </p:grpSpPr>
            <p:sp>
              <p:nvSpPr>
                <p:cNvPr id="116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820878" y="2634449"/>
                  <a:ext cx="35318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04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3" name="TextBox 112"/>
            <p:cNvSpPr txBox="1"/>
            <p:nvPr/>
          </p:nvSpPr>
          <p:spPr>
            <a:xfrm>
              <a:off x="2149052" y="2638990"/>
              <a:ext cx="16433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 err="1">
                  <a:solidFill>
                    <a:schemeClr val="tx2">
                      <a:lumMod val="75000"/>
                    </a:schemeClr>
                  </a:solidFill>
                </a:rPr>
                <a:t>신한카드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 발급</a:t>
              </a:r>
              <a:endParaRPr lang="en-US" altLang="ko-KR" sz="105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비대면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/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대면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18" name="꺾인 연결선 117"/>
          <p:cNvCxnSpPr>
            <a:stCxn id="114" idx="2"/>
            <a:endCxn id="106" idx="0"/>
          </p:cNvCxnSpPr>
          <p:nvPr/>
        </p:nvCxnSpPr>
        <p:spPr>
          <a:xfrm rot="5400000">
            <a:off x="3067796" y="5173596"/>
            <a:ext cx="359881" cy="1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cxnSpLocks/>
            <a:stCxn id="90" idx="2"/>
            <a:endCxn id="81" idx="0"/>
          </p:cNvCxnSpPr>
          <p:nvPr/>
        </p:nvCxnSpPr>
        <p:spPr>
          <a:xfrm>
            <a:off x="3244531" y="2266553"/>
            <a:ext cx="8838" cy="4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cxnSpLocks/>
            <a:stCxn id="81" idx="2"/>
            <a:endCxn id="69" idx="0"/>
          </p:cNvCxnSpPr>
          <p:nvPr/>
        </p:nvCxnSpPr>
        <p:spPr>
          <a:xfrm>
            <a:off x="3253369" y="3171111"/>
            <a:ext cx="2395" cy="49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>
          <a:xfrm>
            <a:off x="6515100" y="1655195"/>
            <a:ext cx="3108669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홈페이지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 err="1">
                <a:solidFill>
                  <a:schemeClr val="tx1"/>
                </a:solidFill>
                <a:latin typeface="+mj-ea"/>
              </a:rPr>
              <a:t>내정보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신한계좌개설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카드발급 이동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신한계좌 개설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비대면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대면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신한계좌 등록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수정사업계획서 작성시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신한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 카드 발급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 err="1">
                <a:solidFill>
                  <a:schemeClr val="tx1"/>
                </a:solidFill>
                <a:latin typeface="+mj-ea"/>
              </a:rPr>
              <a:t>비대면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대면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 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*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카드발급은 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</a:rPr>
              <a:t>②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번단계에서 개설하신 계좌로 발급 </a:t>
            </a:r>
            <a:r>
              <a:rPr lang="ko-KR" altLang="en-US" sz="900" dirty="0" err="1">
                <a:solidFill>
                  <a:schemeClr val="tx1"/>
                </a:solidFill>
                <a:latin typeface="+mj-ea"/>
              </a:rPr>
              <a:t>받으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   셔야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합니다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ko-KR" altLang="en-US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 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카드 등록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  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2301820" y="3586241"/>
            <a:ext cx="1796732" cy="489657"/>
            <a:chOff x="785659" y="1828267"/>
            <a:chExt cx="1796732" cy="489657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896815" y="1907931"/>
              <a:ext cx="1685576" cy="409993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71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03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2431399" y="3673031"/>
            <a:ext cx="16674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신한계좌 등록</a:t>
            </a:r>
          </a:p>
          <a:p>
            <a:pPr algn="ctr"/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수정사업계획서 작성시</a:t>
            </a: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7" name="직선 화살표 연결선 76"/>
          <p:cNvCxnSpPr>
            <a:cxnSpLocks/>
            <a:stCxn id="69" idx="2"/>
            <a:endCxn id="114" idx="0"/>
          </p:cNvCxnSpPr>
          <p:nvPr/>
        </p:nvCxnSpPr>
        <p:spPr>
          <a:xfrm flipH="1">
            <a:off x="3248553" y="4075898"/>
            <a:ext cx="7211" cy="44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Box 6"/>
          <p:cNvSpPr txBox="1"/>
          <p:nvPr/>
        </p:nvSpPr>
        <p:spPr>
          <a:xfrm>
            <a:off x="7113070" y="5753051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비대면 시 계좌는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개만 발급 가능합니다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기관변경 시 은행에 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방문 하셔야 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신한계좌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 개설 화면 접속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내정보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신한계좌개설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카드발급 메뉴를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4" y="1513126"/>
            <a:ext cx="6641560" cy="380638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6309359" y="1526809"/>
            <a:ext cx="330200" cy="2995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60509" y="3335295"/>
            <a:ext cx="627899" cy="1470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156"/>
          <p:cNvSpPr>
            <a:spLocks noChangeArrowheads="1"/>
          </p:cNvSpPr>
          <p:nvPr/>
        </p:nvSpPr>
        <p:spPr bwMode="auto">
          <a:xfrm>
            <a:off x="5936907" y="3320055"/>
            <a:ext cx="176212" cy="18203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사업이 선정된 후에 계좌 발급이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TextBox 6"/>
          <p:cNvSpPr txBox="1"/>
          <p:nvPr/>
        </p:nvSpPr>
        <p:spPr>
          <a:xfrm>
            <a:off x="7113070" y="3116234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통장 및 카드 개설 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4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9" name="그림 1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4" y="1546315"/>
            <a:ext cx="6642000" cy="3805200"/>
          </a:xfrm>
          <a:prstGeom prst="rect">
            <a:avLst/>
          </a:prstGeom>
        </p:spPr>
      </p:pic>
      <p:sp>
        <p:nvSpPr>
          <p:cNvPr id="20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계좌 메뉴에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발급하기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68713" y="3810000"/>
            <a:ext cx="463973" cy="190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5146781" y="382587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신한계좌 개설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비대면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직접방문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(1/2)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7113070" y="3116234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통장 및 카드 개설 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계좌 발급하기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1ECE856-D40B-4B7B-8AE0-AD6BD4BD9285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사업이 선정된 후에 계좌 발급이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73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1800" b="1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1800" b="1" dirty="0">
                <a:solidFill>
                  <a:schemeClr val="bg1"/>
                </a:solidFill>
                <a:latin typeface="+mn-ea"/>
                <a:ea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신한계좌 개설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비대면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직접방문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(2/2)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03999" y="5424377"/>
            <a:ext cx="6598251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매뉴얼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누르면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비대면 개설 가이드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안내장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누르면 직접 방문 개설 시 필요한 서류 등 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개설 가이드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 나타납니다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1" y="1340232"/>
            <a:ext cx="6214532" cy="401070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858933" y="5142120"/>
            <a:ext cx="237066" cy="1326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23534" y="5142120"/>
            <a:ext cx="237066" cy="1326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5889360" y="493077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6253961" y="493077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7113070" y="3116234"/>
            <a:ext cx="2520000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통장 및 카드 개설 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매뉴얼 버튼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안내장 버튼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7113070" y="1676605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사업선정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후에 계좌 발급이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63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발급하신 계좌 등록을 위해 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협약진행 메뉴를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신한계좌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수정사업계획서 작성시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(1/5)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7113070" y="3116234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신한계좌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1E39EF3-0114-4C43-8D8E-99E63711E794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수정사업계획서에 계좌정보를 등록합니다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5A08E0-AA82-49BD-BCEB-801CFFC8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9" y="1374988"/>
            <a:ext cx="6095986" cy="394665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93697" y="1477094"/>
            <a:ext cx="463973" cy="190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2724352" y="198871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DB7498-EAEE-4C66-8A28-9360389E38D5}"/>
              </a:ext>
            </a:extLst>
          </p:cNvPr>
          <p:cNvSpPr/>
          <p:nvPr/>
        </p:nvSpPr>
        <p:spPr>
          <a:xfrm>
            <a:off x="2966605" y="2018453"/>
            <a:ext cx="311688" cy="1151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FCACA3-FD5D-43B0-A917-1F7460F1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5" y="1457275"/>
            <a:ext cx="6304942" cy="3855778"/>
          </a:xfrm>
          <a:prstGeom prst="rect">
            <a:avLst/>
          </a:prstGeom>
        </p:spPr>
      </p:pic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 과제를 선택합니다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신한계좌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수정사업계획서 작성시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(2/5)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7113070" y="3116234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신한계좌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1E39EF3-0114-4C43-8D8E-99E63711E794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수정사업계획서에 계좌정보를 등록합니다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81644" y="4240614"/>
            <a:ext cx="2560436" cy="1746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1152939" y="4240614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825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A08569-8659-4D46-AF4F-C0027375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85" y="1581287"/>
            <a:ext cx="6397477" cy="3616453"/>
          </a:xfrm>
          <a:prstGeom prst="rect">
            <a:avLst/>
          </a:prstGeom>
        </p:spPr>
      </p:pic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수정사업계획서 항목에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신한계좌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수정사업계획서 작성시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(3/5)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7113070" y="3116234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신한계좌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1E39EF3-0114-4C43-8D8E-99E63711E794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수정사업계획서에 계좌정보를 등록합니다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161" y="3935306"/>
            <a:ext cx="260776" cy="157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4594262" y="3917822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49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B023948-6FE3-4BD7-9D49-D0FCD163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12" y="1388550"/>
            <a:ext cx="5129624" cy="3934198"/>
          </a:xfrm>
          <a:prstGeom prst="rect">
            <a:avLst/>
          </a:prstGeom>
        </p:spPr>
      </p:pic>
      <p:sp>
        <p:nvSpPr>
          <p:cNvPr id="16" name="Text Box 199"/>
          <p:cNvSpPr txBox="1">
            <a:spLocks noChangeArrowheads="1"/>
          </p:cNvSpPr>
          <p:nvPr/>
        </p:nvSpPr>
        <p:spPr bwMode="auto">
          <a:xfrm>
            <a:off x="7724776" y="312537"/>
            <a:ext cx="21812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협약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해당 항목에서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단계 사업비내역을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신한계좌 등록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수정사업계획서 작성시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(4/5)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7113070" y="3116234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신한계좌 등록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7240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계좌 및 카드 개설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신한</a:t>
            </a: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1E39EF3-0114-4C43-8D8E-99E63711E794}"/>
              </a:ext>
            </a:extLst>
          </p:cNvPr>
          <p:cNvSpPr txBox="1"/>
          <p:nvPr/>
        </p:nvSpPr>
        <p:spPr>
          <a:xfrm>
            <a:off x="7113070" y="1676605"/>
            <a:ext cx="2520000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수정사업계획서에 계좌정보를 등록합니다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92223" y="2687521"/>
            <a:ext cx="1051563" cy="174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4458795" y="268752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23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9616</TotalTime>
  <Words>952</Words>
  <Application>Microsoft Office PowerPoint</Application>
  <PresentationFormat>A4 용지(210x297mm)</PresentationFormat>
  <Paragraphs>164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JSJ</cp:lastModifiedBy>
  <cp:revision>642</cp:revision>
  <cp:lastPrinted>2014-09-29T14:01:44Z</cp:lastPrinted>
  <dcterms:created xsi:type="dcterms:W3CDTF">2014-04-09T04:50:07Z</dcterms:created>
  <dcterms:modified xsi:type="dcterms:W3CDTF">2022-01-24T04:26:27Z</dcterms:modified>
</cp:coreProperties>
</file>