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8"/>
  </p:notesMasterIdLst>
  <p:handoutMasterIdLst>
    <p:handoutMasterId r:id="rId19"/>
  </p:handoutMasterIdLst>
  <p:sldIdLst>
    <p:sldId id="268" r:id="rId2"/>
    <p:sldId id="282" r:id="rId3"/>
    <p:sldId id="283" r:id="rId4"/>
    <p:sldId id="270" r:id="rId5"/>
    <p:sldId id="284" r:id="rId6"/>
    <p:sldId id="285" r:id="rId7"/>
    <p:sldId id="286" r:id="rId8"/>
    <p:sldId id="288" r:id="rId9"/>
    <p:sldId id="287" r:id="rId10"/>
    <p:sldId id="289" r:id="rId11"/>
    <p:sldId id="290" r:id="rId12"/>
    <p:sldId id="291" r:id="rId13"/>
    <p:sldId id="295" r:id="rId14"/>
    <p:sldId id="292" r:id="rId15"/>
    <p:sldId id="293" r:id="rId16"/>
    <p:sldId id="294" r:id="rId17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90" y="7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37708C-4ECB-44B8-A422-6C914CA8853D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2022-05-09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603DC1-1EAB-40C2-BD43-C56BDD106B2D}" type="datetime1">
              <a:rPr lang="ko-KR" altLang="en-US" noProof="0" smtClean="0"/>
              <a:t>2022-05-09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105DB2-FD3E-441D-8B7E-7AE83ECE27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759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662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547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038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626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244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8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61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93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65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264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68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66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46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블록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위쪽 그래픽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직사각형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아래쪽 그래픽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직사각형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F87D46-25E5-49AB-BA4B-46681A2FB7DE}" type="datetime1">
              <a:rPr lang="ko-KR" altLang="en-US" noProof="0" smtClean="0"/>
              <a:t>2022-05-09</a:t>
            </a:fld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E4AA80-5FFB-4E83-9A37-D2D4DB167DA1}" type="datetime1">
              <a:rPr lang="ko-KR" altLang="en-US" noProof="0" smtClean="0"/>
              <a:t>2022-05-09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C15EA2-D3B4-4642-9A27-C3B0937B11C6}" type="datetime1">
              <a:rPr lang="ko-KR" altLang="en-US" noProof="0" smtClean="0"/>
              <a:t>2022-05-09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A3C87F-1763-4789-91C7-4DB702EE398E}" type="datetime1">
              <a:rPr lang="ko-KR" altLang="en-US" noProof="0" smtClean="0"/>
              <a:t>2022-05-09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7A65C81-F84C-4108-BEF5-EB67D833E3A9}" type="datetime1">
              <a:rPr lang="ko-KR" altLang="en-US" noProof="0" smtClean="0"/>
              <a:t>2022-05-09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6AAAE59-1BDB-4BC7-8C12-23A0CFD562CB}" type="datetime1">
              <a:rPr lang="ko-KR" altLang="en-US" noProof="0" smtClean="0"/>
              <a:t>2022-05-09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5158F4-73C5-45AD-B423-124C9C54F68F}" type="datetime1">
              <a:rPr lang="ko-KR" altLang="en-US" noProof="0" smtClean="0"/>
              <a:t>2022-05-09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D49FB9-1D28-41DA-B40D-C9547997CBDC}" type="datetime1">
              <a:rPr lang="ko-KR" altLang="en-US" noProof="0" smtClean="0"/>
              <a:t>2022-05-09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8204A8-394E-4932-B2B5-BF23D5A6E106}" type="datetime1">
              <a:rPr lang="ko-KR" altLang="en-US" noProof="0" smtClean="0"/>
              <a:t>2022-05-09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아래쪽 그래픽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3F8FFB-E840-443D-94D7-270101C73401}" type="datetime1">
              <a:rPr lang="ko-KR" altLang="en-US" noProof="0" smtClean="0"/>
              <a:t>2022-05-09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229CAE-447B-48A0-89A3-673B2195BCE4}" type="datetime1">
              <a:rPr lang="ko-KR" altLang="en-US" noProof="0" smtClean="0"/>
              <a:t>2022-05-09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FC5E80-A003-4FC9-8085-493D7FD69E39}" type="datetime1">
              <a:rPr lang="ko-KR" altLang="en-US" noProof="0" smtClean="0"/>
              <a:t>2022-05-09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아래쪽 그래픽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위쪽 그래픽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직사각형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2FC373-2328-4228-A51A-0917F7F94F08}" type="datetime1">
              <a:rPr lang="ko-KR" altLang="en-US" noProof="0" smtClean="0"/>
              <a:t>2022-05-09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SK SHOP (</a:t>
            </a:r>
            <a:r>
              <a:rPr lang="ko-KR" altLang="en-US" dirty="0"/>
              <a:t>의류 쇼핑몰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남녀노소 이용할 수 있는 온라인 의류 쇼핑몰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사용자 요구 사항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-KR" dirty="0"/>
              <a:t>1-5 </a:t>
            </a:r>
            <a:r>
              <a:rPr lang="ko-KR" altLang="en-US" dirty="0"/>
              <a:t>장바구니</a:t>
            </a:r>
          </a:p>
        </p:txBody>
      </p:sp>
      <p:sp>
        <p:nvSpPr>
          <p:cNvPr id="4" name="텍스트 개체 틀 7"/>
          <p:cNvSpPr txBox="1">
            <a:spLocks/>
          </p:cNvSpPr>
          <p:nvPr/>
        </p:nvSpPr>
        <p:spPr>
          <a:xfrm>
            <a:off x="1539574" y="5715000"/>
            <a:ext cx="9888837" cy="5334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 추가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페이지에서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 담기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클릭하면 장바구니 리스트에 해당 상품 추가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 조회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헤더 영역의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클릭하면 장바구니 리스트 조회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 삭제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 리스트에서 선택한 항목 삭제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로그인을 하지 않아도 장바구니 이용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27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사용자 요구 사항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-KR" dirty="0"/>
              <a:t>1-6 </a:t>
            </a:r>
            <a:r>
              <a:rPr lang="ko-KR" altLang="en-US" dirty="0"/>
              <a:t>주문하기</a:t>
            </a:r>
          </a:p>
        </p:txBody>
      </p:sp>
      <p:sp>
        <p:nvSpPr>
          <p:cNvPr id="4" name="텍스트 개체 틀 7"/>
          <p:cNvSpPr txBox="1">
            <a:spLocks/>
          </p:cNvSpPr>
          <p:nvPr/>
        </p:nvSpPr>
        <p:spPr>
          <a:xfrm>
            <a:off x="1539574" y="5715000"/>
            <a:ext cx="9888837" cy="5334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페이지에서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주문하기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주문 페이지로 이동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주문에 필요한 정보 입력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rtl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(1)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주문자명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주문자 연락처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(3)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배송지 정보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배송 요청사항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(5)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결제 정보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(6)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할인 정보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사용자 요구 사항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-KR" dirty="0"/>
              <a:t>1-7 </a:t>
            </a:r>
            <a:r>
              <a:rPr lang="ko-KR" altLang="en-US" dirty="0"/>
              <a:t>주문 정보 조회</a:t>
            </a:r>
          </a:p>
        </p:txBody>
      </p:sp>
      <p:sp>
        <p:nvSpPr>
          <p:cNvPr id="4" name="텍스트 개체 틀 7"/>
          <p:cNvSpPr txBox="1">
            <a:spLocks/>
          </p:cNvSpPr>
          <p:nvPr/>
        </p:nvSpPr>
        <p:spPr>
          <a:xfrm>
            <a:off x="1539574" y="5715000"/>
            <a:ext cx="9888837" cy="5334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로그인을 해야만 조회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 페이지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– 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정보 조회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조회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표시 항목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rtl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(1)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번호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일시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(3)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상품 정보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주문자 정보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(5)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배송 정보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(6)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배송 요청 사항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(7)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결제 정보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(8)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할인 정보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(9)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취소 버튼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37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사용자 요구 사항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-KR" dirty="0"/>
              <a:t>2 </a:t>
            </a:r>
            <a:r>
              <a:rPr lang="ko-KR" altLang="en-US" dirty="0"/>
              <a:t>관리자 페이지</a:t>
            </a:r>
          </a:p>
        </p:txBody>
      </p:sp>
      <p:sp>
        <p:nvSpPr>
          <p:cNvPr id="4" name="텍스트 개체 틀 7"/>
          <p:cNvSpPr txBox="1">
            <a:spLocks/>
          </p:cNvSpPr>
          <p:nvPr/>
        </p:nvSpPr>
        <p:spPr>
          <a:xfrm>
            <a:off x="1539574" y="5715000"/>
            <a:ext cx="9888837" cy="5334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계정으로 로그인해야만 접근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쇼핑몰 전문 관리 인력이 사용함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관리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해결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관리를 위한 목적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96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사용자 요구 사항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-KR" dirty="0"/>
              <a:t>2-1 </a:t>
            </a:r>
            <a:r>
              <a:rPr lang="ko-KR" altLang="en-US" dirty="0"/>
              <a:t>회원 정보 관리</a:t>
            </a:r>
          </a:p>
        </p:txBody>
      </p:sp>
      <p:sp>
        <p:nvSpPr>
          <p:cNvPr id="4" name="텍스트 개체 틀 7"/>
          <p:cNvSpPr txBox="1">
            <a:spLocks/>
          </p:cNvSpPr>
          <p:nvPr/>
        </p:nvSpPr>
        <p:spPr>
          <a:xfrm>
            <a:off x="1539574" y="5715000"/>
            <a:ext cx="9888837" cy="5334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생성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 조회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 수정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 삭제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03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사용자 요구 사항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-KR" dirty="0"/>
              <a:t>2-2 </a:t>
            </a:r>
            <a:r>
              <a:rPr lang="ko-KR" altLang="en-US" dirty="0"/>
              <a:t>상품 정보 관리</a:t>
            </a:r>
          </a:p>
        </p:txBody>
      </p:sp>
      <p:sp>
        <p:nvSpPr>
          <p:cNvPr id="4" name="텍스트 개체 틀 7"/>
          <p:cNvSpPr txBox="1">
            <a:spLocks/>
          </p:cNvSpPr>
          <p:nvPr/>
        </p:nvSpPr>
        <p:spPr>
          <a:xfrm>
            <a:off x="1539574" y="5715000"/>
            <a:ext cx="9888837" cy="5334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정보 생성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정보 조회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정보 수정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정보 삭제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3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사용자 요구 사항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-KR" dirty="0"/>
              <a:t>2-3 </a:t>
            </a:r>
            <a:r>
              <a:rPr lang="ko-KR" altLang="en-US" dirty="0"/>
              <a:t>주문 정보 관리</a:t>
            </a:r>
          </a:p>
        </p:txBody>
      </p:sp>
      <p:sp>
        <p:nvSpPr>
          <p:cNvPr id="4" name="텍스트 개체 틀 7"/>
          <p:cNvSpPr txBox="1">
            <a:spLocks/>
          </p:cNvSpPr>
          <p:nvPr/>
        </p:nvSpPr>
        <p:spPr>
          <a:xfrm>
            <a:off x="1539574" y="5715000"/>
            <a:ext cx="9888837" cy="5334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790" lvl="1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정보 생성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05790" lvl="1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정보 조회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05790" lvl="1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정보 수정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05790" lvl="1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정보 삭제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12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사용자 요구 사항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-KR" dirty="0"/>
              <a:t>1</a:t>
            </a:r>
            <a:r>
              <a:rPr lang="en-US" altLang="ko-KR"/>
              <a:t>.</a:t>
            </a:r>
            <a:r>
              <a:rPr lang="ko-KR" altLang="en-US" dirty="0"/>
              <a:t> 일반 유저</a:t>
            </a:r>
          </a:p>
        </p:txBody>
      </p:sp>
      <p:sp>
        <p:nvSpPr>
          <p:cNvPr id="4" name="텍스트 개체 틀 7"/>
          <p:cNvSpPr txBox="1">
            <a:spLocks/>
          </p:cNvSpPr>
          <p:nvPr/>
        </p:nvSpPr>
        <p:spPr>
          <a:xfrm>
            <a:off x="1539574" y="5715000"/>
            <a:ext cx="9888837" cy="5334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탈퇴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조회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검색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 담기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주문하기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목록 조회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967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사용자 요구 사항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관리자</a:t>
            </a:r>
          </a:p>
        </p:txBody>
      </p:sp>
      <p:sp>
        <p:nvSpPr>
          <p:cNvPr id="4" name="텍스트 개체 틀 7"/>
          <p:cNvSpPr txBox="1">
            <a:spLocks/>
          </p:cNvSpPr>
          <p:nvPr/>
        </p:nvSpPr>
        <p:spPr>
          <a:xfrm>
            <a:off x="1539574" y="5715000"/>
            <a:ext cx="9888837" cy="5334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 생성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(CRUD)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정보 생성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(CRUD)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정보 생성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(CRUD)</a:t>
            </a:r>
          </a:p>
        </p:txBody>
      </p:sp>
    </p:spTree>
    <p:extLst>
      <p:ext uri="{BB962C8B-B14F-4D97-AF65-F5344CB8AC3E}">
        <p14:creationId xmlns:p14="http://schemas.microsoft.com/office/powerpoint/2010/main" val="321843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사용자 요구 사항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-KR" dirty="0"/>
              <a:t>1-1</a:t>
            </a:r>
            <a:r>
              <a:rPr lang="ko-KR" altLang="en-US" dirty="0"/>
              <a:t> 회원가입 </a:t>
            </a:r>
            <a:r>
              <a:rPr lang="en-US" altLang="ko-KR" dirty="0"/>
              <a:t>&amp; </a:t>
            </a:r>
            <a:r>
              <a:rPr lang="ko-KR" altLang="en-US" dirty="0"/>
              <a:t>회원 탈퇴</a:t>
            </a:r>
          </a:p>
        </p:txBody>
      </p:sp>
      <p:sp>
        <p:nvSpPr>
          <p:cNvPr id="4" name="텍스트 개체 틀 7"/>
          <p:cNvSpPr txBox="1">
            <a:spLocks/>
          </p:cNvSpPr>
          <p:nvPr/>
        </p:nvSpPr>
        <p:spPr>
          <a:xfrm>
            <a:off x="1539574" y="5715000"/>
            <a:ext cx="9888837" cy="5334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유저는 회원가입을 해야 쇼핑몰을 이용할 수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시 필요한 정보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rtl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1.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2.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3.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4.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5.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6.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 번호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유저는 언제든지 회원 탈퇴를 할 수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사용자 요구 사항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-KR" dirty="0"/>
              <a:t>1-2 </a:t>
            </a:r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로그아웃</a:t>
            </a:r>
          </a:p>
        </p:txBody>
      </p:sp>
      <p:sp>
        <p:nvSpPr>
          <p:cNvPr id="4" name="텍스트 개체 틀 7"/>
          <p:cNvSpPr txBox="1">
            <a:spLocks/>
          </p:cNvSpPr>
          <p:nvPr/>
        </p:nvSpPr>
        <p:spPr>
          <a:xfrm>
            <a:off x="1539574" y="5715000"/>
            <a:ext cx="9888837" cy="5334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시 상품 주문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목록 확인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 조회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수정이 가능하다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541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사용자 요구 사항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-KR"/>
              <a:t>1-3 </a:t>
            </a:r>
            <a:r>
              <a:rPr lang="ko-KR" altLang="en-US" dirty="0"/>
              <a:t>상품 조회</a:t>
            </a:r>
          </a:p>
        </p:txBody>
      </p:sp>
      <p:sp>
        <p:nvSpPr>
          <p:cNvPr id="4" name="텍스트 개체 틀 7"/>
          <p:cNvSpPr txBox="1">
            <a:spLocks/>
          </p:cNvSpPr>
          <p:nvPr/>
        </p:nvSpPr>
        <p:spPr>
          <a:xfrm>
            <a:off x="1539574" y="5715000"/>
            <a:ext cx="9888837" cy="5334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네비게이션 메뉴바를 통해 카테고리별 상품 목록 조회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리스트는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최신순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판매량순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낮은가격순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높은가격순으로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정렬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8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사용자 요구 사항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-KR" dirty="0"/>
              <a:t>1-3 </a:t>
            </a:r>
            <a:r>
              <a:rPr lang="ko-KR" altLang="en-US" dirty="0"/>
              <a:t>상품 조회 </a:t>
            </a:r>
            <a:r>
              <a:rPr lang="en-US" altLang="ko-KR" dirty="0"/>
              <a:t>– </a:t>
            </a:r>
            <a:r>
              <a:rPr lang="ko-KR" altLang="en-US" dirty="0"/>
              <a:t>카테고리</a:t>
            </a:r>
          </a:p>
        </p:txBody>
      </p:sp>
      <p:sp>
        <p:nvSpPr>
          <p:cNvPr id="4" name="텍스트 개체 틀 7"/>
          <p:cNvSpPr txBox="1">
            <a:spLocks/>
          </p:cNvSpPr>
          <p:nvPr/>
        </p:nvSpPr>
        <p:spPr>
          <a:xfrm>
            <a:off x="1539574" y="5715000"/>
            <a:ext cx="9888837" cy="5334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상품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남성 상의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여성 상의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남성 하의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여성 하의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한벌옷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잡화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2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사용자 요구 사항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-KR" dirty="0"/>
              <a:t>1-3 </a:t>
            </a:r>
            <a:r>
              <a:rPr lang="ko-KR" altLang="en-US" dirty="0"/>
              <a:t>상품 조회 </a:t>
            </a:r>
            <a:r>
              <a:rPr lang="en-US" altLang="ko-KR" dirty="0"/>
              <a:t>– </a:t>
            </a:r>
            <a:r>
              <a:rPr lang="ko-KR" altLang="en-US" dirty="0"/>
              <a:t>상세 페이지</a:t>
            </a:r>
          </a:p>
        </p:txBody>
      </p:sp>
      <p:sp>
        <p:nvSpPr>
          <p:cNvPr id="4" name="텍스트 개체 틀 7"/>
          <p:cNvSpPr txBox="1">
            <a:spLocks/>
          </p:cNvSpPr>
          <p:nvPr/>
        </p:nvSpPr>
        <p:spPr>
          <a:xfrm>
            <a:off x="1539574" y="5715000"/>
            <a:ext cx="9888837" cy="5334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표시 항목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342900" indent="-342900" rtl="0"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이미지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코드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잔량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가능 옵션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사이즈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판매량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주문하기 버튼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 담기 버튼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0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사용자 요구 사항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-KR"/>
              <a:t>1-4 </a:t>
            </a:r>
            <a:r>
              <a:rPr lang="ko-KR" altLang="en-US" dirty="0"/>
              <a:t>상품 검색</a:t>
            </a:r>
          </a:p>
        </p:txBody>
      </p:sp>
      <p:sp>
        <p:nvSpPr>
          <p:cNvPr id="4" name="텍스트 개체 틀 7"/>
          <p:cNvSpPr txBox="1">
            <a:spLocks/>
          </p:cNvSpPr>
          <p:nvPr/>
        </p:nvSpPr>
        <p:spPr>
          <a:xfrm>
            <a:off x="1539574" y="5715000"/>
            <a:ext cx="9888837" cy="5334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상품명을 통해 특정 상품 찾기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결과는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최신순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판매량순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낮은가격순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높은가격순으로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정렬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카테고리별로 검색 결과 표시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32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프로젝트 계획 개요 프레젠테이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638_TF03460544" id="{14945A26-3B5E-46DB-8F1A-24559DBBC804}" vid="{927BFF15-CA9A-42F2-BAB3-12F64809CABA}"/>
    </a:ext>
  </a:extLst>
</a:theme>
</file>

<file path=ppt/theme/theme2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프로젝트 계획 개요 프레젠테이션</Template>
  <TotalTime>218</TotalTime>
  <Words>554</Words>
  <Application>Microsoft Office PowerPoint</Application>
  <PresentationFormat>사용자 지정</PresentationFormat>
  <Paragraphs>126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프로젝트 계획 개요 프레젠테이션</vt:lpstr>
      <vt:lpstr>SK SHOP (의류 쇼핑몰)</vt:lpstr>
      <vt:lpstr>사용자 요구 사항</vt:lpstr>
      <vt:lpstr>사용자 요구 사항</vt:lpstr>
      <vt:lpstr>사용자 요구 사항</vt:lpstr>
      <vt:lpstr>사용자 요구 사항</vt:lpstr>
      <vt:lpstr>사용자 요구 사항</vt:lpstr>
      <vt:lpstr>사용자 요구 사항</vt:lpstr>
      <vt:lpstr>사용자 요구 사항</vt:lpstr>
      <vt:lpstr>사용자 요구 사항</vt:lpstr>
      <vt:lpstr>사용자 요구 사항</vt:lpstr>
      <vt:lpstr>사용자 요구 사항</vt:lpstr>
      <vt:lpstr>사용자 요구 사항</vt:lpstr>
      <vt:lpstr>사용자 요구 사항</vt:lpstr>
      <vt:lpstr>사용자 요구 사항</vt:lpstr>
      <vt:lpstr>사용자 요구 사항</vt:lpstr>
      <vt:lpstr>사용자 요구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개요</dc:title>
  <dc:creator>정승균</dc:creator>
  <cp:lastModifiedBy>정승균</cp:lastModifiedBy>
  <cp:revision>45</cp:revision>
  <dcterms:created xsi:type="dcterms:W3CDTF">2022-05-09T04:33:59Z</dcterms:created>
  <dcterms:modified xsi:type="dcterms:W3CDTF">2022-05-09T13:49:51Z</dcterms:modified>
</cp:coreProperties>
</file>