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2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pos="2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83"/>
        <p:guide pos="3840"/>
        <p:guide pos="211"/>
        <p:guide orient="horz" pos="1820"/>
        <p:guide pos="2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02FD-D0C6-44FE-A4D3-5FAF0CB187E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23AE6-1795-4271-8DB7-DB04BADCD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671" y="0"/>
            <a:ext cx="5085429" cy="511880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82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75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9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5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4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6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6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97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65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6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93" y="4542"/>
            <a:ext cx="1644287" cy="184604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445" y="3872011"/>
            <a:ext cx="2914864" cy="29860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436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55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1" y="6237314"/>
            <a:ext cx="181835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64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67680" y="151896"/>
            <a:ext cx="1185664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타원 2"/>
          <p:cNvSpPr/>
          <p:nvPr userDrawn="1"/>
        </p:nvSpPr>
        <p:spPr>
          <a:xfrm>
            <a:off x="259048" y="207318"/>
            <a:ext cx="130548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393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0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38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4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8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211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020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2024-06-06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1621" y="-28997"/>
            <a:ext cx="312928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dirty="0"/>
              <a:t>BADM 554</a:t>
            </a: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b="1" i="1" dirty="0"/>
              <a:t>Team B02</a:t>
            </a:r>
            <a:endParaRPr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7041" y="236869"/>
            <a:ext cx="407771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 defTabSz="1072866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dirty="0">
                <a:latin typeface="Daytona" panose="020B0604030500040204" pitchFamily="34" charset="0"/>
                <a:ea typeface="Noto Sans Korean Bold" pitchFamily="34" charset="-127"/>
              </a:rPr>
              <a:t>MINI PROJECT 1</a:t>
            </a:r>
            <a:endParaRPr lang="ko-KR" altLang="en-US" sz="28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05649" y="808972"/>
            <a:ext cx="4594112" cy="36000"/>
          </a:xfrm>
          <a:prstGeom prst="round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12192000" cy="88560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 spc="-15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5733256"/>
            <a:ext cx="12191999" cy="1124744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230E57-F32C-42B9-8941-FD163D18D6D7}"/>
              </a:ext>
            </a:extLst>
          </p:cNvPr>
          <p:cNvGrpSpPr/>
          <p:nvPr/>
        </p:nvGrpSpPr>
        <p:grpSpPr>
          <a:xfrm>
            <a:off x="393541" y="6189084"/>
            <a:ext cx="1800200" cy="432047"/>
            <a:chOff x="8041724" y="3284985"/>
            <a:chExt cx="1800200" cy="432047"/>
          </a:xfrm>
        </p:grpSpPr>
        <p:sp>
          <p:nvSpPr>
            <p:cNvPr id="30" name="제목 5">
              <a:extLst>
                <a:ext uri="{FF2B5EF4-FFF2-40B4-BE49-F238E27FC236}">
                  <a16:creationId xmlns:a16="http://schemas.microsoft.com/office/drawing/2014/main" id="{2114CE70-775D-4E8A-840C-BEC60BCE9352}"/>
                </a:ext>
              </a:extLst>
            </p:cNvPr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200" spc="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By. Team B02</a:t>
              </a:r>
              <a:endParaRPr lang="ko-KR" altLang="en-US" sz="16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EB1B00-8E89-4933-9ADE-3F9DD4BBDC2B}"/>
                </a:ext>
              </a:extLst>
            </p:cNvPr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866"/>
              <a:endParaRPr lang="ko-KR" altLang="en-US" sz="2100">
                <a:solidFill>
                  <a:prstClr val="white"/>
                </a:soli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28" name="제목 5">
            <a:extLst>
              <a:ext uri="{FF2B5EF4-FFF2-40B4-BE49-F238E27FC236}">
                <a16:creationId xmlns:a16="http://schemas.microsoft.com/office/drawing/2014/main" id="{6AA1A588-DA73-4DB2-823E-5E68593FAA97}"/>
              </a:ext>
            </a:extLst>
          </p:cNvPr>
          <p:cNvSpPr txBox="1">
            <a:spLocks/>
          </p:cNvSpPr>
          <p:nvPr/>
        </p:nvSpPr>
        <p:spPr>
          <a:xfrm>
            <a:off x="9621796" y="6237776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12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Date. Dec 6, 2023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9FD73-4767-45CF-9C9C-606F17E9F939}"/>
              </a:ext>
            </a:extLst>
          </p:cNvPr>
          <p:cNvSpPr/>
          <p:nvPr/>
        </p:nvSpPr>
        <p:spPr>
          <a:xfrm flipV="1">
            <a:off x="0" y="6669881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C9ABA5-6110-93AB-47B2-E5802178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8" y="2240662"/>
            <a:ext cx="4515480" cy="1076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E6A99-DD74-EA76-6142-8D9F04B2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69" y="3705795"/>
            <a:ext cx="3079874" cy="1296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C9B392-C344-E4B2-6C0F-6B1EC779407B}"/>
              </a:ext>
            </a:extLst>
          </p:cNvPr>
          <p:cNvSpPr txBox="1"/>
          <p:nvPr/>
        </p:nvSpPr>
        <p:spPr>
          <a:xfrm>
            <a:off x="320512" y="1211083"/>
            <a:ext cx="1001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aytona" panose="020B0604030500040204" pitchFamily="34" charset="0"/>
                <a:ea typeface="Noto Sans Korean Bold" pitchFamily="34" charset="-127"/>
              </a:rPr>
              <a:t>Q1. Which cities have the highest number of reviews and what are their average ratings?</a:t>
            </a:r>
            <a:endParaRPr lang="ko-KR" altLang="en-US" sz="20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EC42-663B-F1D5-B80F-798155BBDFEA}"/>
              </a:ext>
            </a:extLst>
          </p:cNvPr>
          <p:cNvSpPr txBox="1"/>
          <p:nvPr/>
        </p:nvSpPr>
        <p:spPr>
          <a:xfrm>
            <a:off x="7356010" y="2240662"/>
            <a:ext cx="4373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Goal: Get information about opening a successful and outstanding business.</a:t>
            </a: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Used to determine the location where to open the business</a:t>
            </a: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Among 5 cities with the highest rating counts, Nashville had the lowest average rating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426B7-A723-C678-CBAA-E229A660F8C6}"/>
              </a:ext>
            </a:extLst>
          </p:cNvPr>
          <p:cNvSpPr/>
          <p:nvPr/>
        </p:nvSpPr>
        <p:spPr>
          <a:xfrm>
            <a:off x="1293641" y="3728168"/>
            <a:ext cx="3739998" cy="11247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26529F-2E49-7837-A454-66DDA4D57EEA}"/>
              </a:ext>
            </a:extLst>
          </p:cNvPr>
          <p:cNvSpPr/>
          <p:nvPr/>
        </p:nvSpPr>
        <p:spPr>
          <a:xfrm>
            <a:off x="8208974" y="4228537"/>
            <a:ext cx="917271" cy="296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854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7041" y="236869"/>
            <a:ext cx="407771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 defTabSz="1072866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dirty="0">
                <a:latin typeface="Daytona" panose="020B0604030500040204" pitchFamily="34" charset="0"/>
                <a:ea typeface="Noto Sans Korean Bold" pitchFamily="34" charset="-127"/>
              </a:rPr>
              <a:t>MINI PROJECT 1</a:t>
            </a:r>
            <a:endParaRPr lang="ko-KR" altLang="en-US" sz="28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05649" y="808972"/>
            <a:ext cx="4594112" cy="36000"/>
          </a:xfrm>
          <a:prstGeom prst="round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12192000" cy="88560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 spc="-15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5733256"/>
            <a:ext cx="12191999" cy="1124744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230E57-F32C-42B9-8941-FD163D18D6D7}"/>
              </a:ext>
            </a:extLst>
          </p:cNvPr>
          <p:cNvGrpSpPr/>
          <p:nvPr/>
        </p:nvGrpSpPr>
        <p:grpSpPr>
          <a:xfrm>
            <a:off x="393541" y="6189084"/>
            <a:ext cx="1800200" cy="432047"/>
            <a:chOff x="8041724" y="3284985"/>
            <a:chExt cx="1800200" cy="432047"/>
          </a:xfrm>
        </p:grpSpPr>
        <p:sp>
          <p:nvSpPr>
            <p:cNvPr id="30" name="제목 5">
              <a:extLst>
                <a:ext uri="{FF2B5EF4-FFF2-40B4-BE49-F238E27FC236}">
                  <a16:creationId xmlns:a16="http://schemas.microsoft.com/office/drawing/2014/main" id="{2114CE70-775D-4E8A-840C-BEC60BCE9352}"/>
                </a:ext>
              </a:extLst>
            </p:cNvPr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200" spc="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By. Team B02</a:t>
              </a:r>
              <a:endParaRPr lang="ko-KR" altLang="en-US" sz="16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EB1B00-8E89-4933-9ADE-3F9DD4BBDC2B}"/>
                </a:ext>
              </a:extLst>
            </p:cNvPr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866"/>
              <a:endParaRPr lang="ko-KR" altLang="en-US" sz="2100">
                <a:solidFill>
                  <a:prstClr val="white"/>
                </a:soli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28" name="제목 5">
            <a:extLst>
              <a:ext uri="{FF2B5EF4-FFF2-40B4-BE49-F238E27FC236}">
                <a16:creationId xmlns:a16="http://schemas.microsoft.com/office/drawing/2014/main" id="{6AA1A588-DA73-4DB2-823E-5E68593FAA97}"/>
              </a:ext>
            </a:extLst>
          </p:cNvPr>
          <p:cNvSpPr txBox="1">
            <a:spLocks/>
          </p:cNvSpPr>
          <p:nvPr/>
        </p:nvSpPr>
        <p:spPr>
          <a:xfrm>
            <a:off x="9621796" y="6237776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12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Date. Dec 6, 2023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9FD73-4767-45CF-9C9C-606F17E9F939}"/>
              </a:ext>
            </a:extLst>
          </p:cNvPr>
          <p:cNvSpPr/>
          <p:nvPr/>
        </p:nvSpPr>
        <p:spPr>
          <a:xfrm flipV="1">
            <a:off x="0" y="6669881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B392-C344-E4B2-6C0F-6B1EC779407B}"/>
              </a:ext>
            </a:extLst>
          </p:cNvPr>
          <p:cNvSpPr txBox="1"/>
          <p:nvPr/>
        </p:nvSpPr>
        <p:spPr>
          <a:xfrm>
            <a:off x="320512" y="1211083"/>
            <a:ext cx="1001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aytona" panose="020B0604030500040204" pitchFamily="34" charset="0"/>
                <a:ea typeface="Noto Sans Korean Bold" pitchFamily="34" charset="-127"/>
              </a:rPr>
              <a:t>Q2.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is the average rating of businesses in Nashville by postal code?</a:t>
            </a:r>
            <a:endParaRPr lang="ko-KR" altLang="en-US" sz="20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EC42-663B-F1D5-B80F-798155BBDFEA}"/>
              </a:ext>
            </a:extLst>
          </p:cNvPr>
          <p:cNvSpPr txBox="1"/>
          <p:nvPr/>
        </p:nvSpPr>
        <p:spPr>
          <a:xfrm>
            <a:off x="7356010" y="2240662"/>
            <a:ext cx="4373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Within selected city (Nashville) what are business ratings by postal code.</a:t>
            </a: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Determine in which area businesses are having poor performance.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041BB6-9660-07E0-3692-7CB9EAC0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2" y="3061629"/>
            <a:ext cx="3591426" cy="752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975F37-7853-25D0-FB6F-22C0501B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12" y="1882438"/>
            <a:ext cx="1829055" cy="36200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31D654-6038-70B7-9BF5-EE748E9C8820}"/>
              </a:ext>
            </a:extLst>
          </p:cNvPr>
          <p:cNvSpPr/>
          <p:nvPr/>
        </p:nvSpPr>
        <p:spPr>
          <a:xfrm>
            <a:off x="3911938" y="1842005"/>
            <a:ext cx="1929569" cy="3660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B0ED4-F63B-7C14-9193-C24A9CBA5B18}"/>
              </a:ext>
            </a:extLst>
          </p:cNvPr>
          <p:cNvSpPr/>
          <p:nvPr/>
        </p:nvSpPr>
        <p:spPr>
          <a:xfrm>
            <a:off x="9621796" y="2257716"/>
            <a:ext cx="915998" cy="263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0570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7041" y="236869"/>
            <a:ext cx="407771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 defTabSz="1072866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dirty="0">
                <a:latin typeface="Daytona" panose="020B0604030500040204" pitchFamily="34" charset="0"/>
                <a:ea typeface="Noto Sans Korean Bold" pitchFamily="34" charset="-127"/>
              </a:rPr>
              <a:t>MINI PROJECT 1</a:t>
            </a:r>
            <a:endParaRPr lang="ko-KR" altLang="en-US" sz="28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05649" y="808972"/>
            <a:ext cx="4594112" cy="36000"/>
          </a:xfrm>
          <a:prstGeom prst="round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12192000" cy="88560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 spc="-15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5733256"/>
            <a:ext cx="12191999" cy="1124744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230E57-F32C-42B9-8941-FD163D18D6D7}"/>
              </a:ext>
            </a:extLst>
          </p:cNvPr>
          <p:cNvGrpSpPr/>
          <p:nvPr/>
        </p:nvGrpSpPr>
        <p:grpSpPr>
          <a:xfrm>
            <a:off x="393541" y="6189084"/>
            <a:ext cx="1800200" cy="432047"/>
            <a:chOff x="8041724" y="3284985"/>
            <a:chExt cx="1800200" cy="432047"/>
          </a:xfrm>
        </p:grpSpPr>
        <p:sp>
          <p:nvSpPr>
            <p:cNvPr id="30" name="제목 5">
              <a:extLst>
                <a:ext uri="{FF2B5EF4-FFF2-40B4-BE49-F238E27FC236}">
                  <a16:creationId xmlns:a16="http://schemas.microsoft.com/office/drawing/2014/main" id="{2114CE70-775D-4E8A-840C-BEC60BCE9352}"/>
                </a:ext>
              </a:extLst>
            </p:cNvPr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200" spc="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By. Team B02</a:t>
              </a:r>
              <a:endParaRPr lang="ko-KR" altLang="en-US" sz="16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EB1B00-8E89-4933-9ADE-3F9DD4BBDC2B}"/>
                </a:ext>
              </a:extLst>
            </p:cNvPr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866"/>
              <a:endParaRPr lang="ko-KR" altLang="en-US" sz="2100">
                <a:solidFill>
                  <a:prstClr val="white"/>
                </a:soli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28" name="제목 5">
            <a:extLst>
              <a:ext uri="{FF2B5EF4-FFF2-40B4-BE49-F238E27FC236}">
                <a16:creationId xmlns:a16="http://schemas.microsoft.com/office/drawing/2014/main" id="{6AA1A588-DA73-4DB2-823E-5E68593FAA97}"/>
              </a:ext>
            </a:extLst>
          </p:cNvPr>
          <p:cNvSpPr txBox="1">
            <a:spLocks/>
          </p:cNvSpPr>
          <p:nvPr/>
        </p:nvSpPr>
        <p:spPr>
          <a:xfrm>
            <a:off x="9621796" y="6237776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12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Date. Dec 6, 2023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9FD73-4767-45CF-9C9C-606F17E9F939}"/>
              </a:ext>
            </a:extLst>
          </p:cNvPr>
          <p:cNvSpPr/>
          <p:nvPr/>
        </p:nvSpPr>
        <p:spPr>
          <a:xfrm flipV="1">
            <a:off x="0" y="6669881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B392-C344-E4B2-6C0F-6B1EC779407B}"/>
              </a:ext>
            </a:extLst>
          </p:cNvPr>
          <p:cNvSpPr txBox="1"/>
          <p:nvPr/>
        </p:nvSpPr>
        <p:spPr>
          <a:xfrm>
            <a:off x="334963" y="1203658"/>
            <a:ext cx="1001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aytona" panose="020B0604030500040204" pitchFamily="34" charset="0"/>
                <a:ea typeface="Noto Sans Korean Bold" pitchFamily="34" charset="-127"/>
              </a:rPr>
              <a:t>Q3.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What is the number by business categories in Nashville?</a:t>
            </a:r>
            <a:endParaRPr lang="ko-KR" altLang="en-US" sz="20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EC42-663B-F1D5-B80F-798155BBDFEA}"/>
              </a:ext>
            </a:extLst>
          </p:cNvPr>
          <p:cNvSpPr txBox="1"/>
          <p:nvPr/>
        </p:nvSpPr>
        <p:spPr>
          <a:xfrm>
            <a:off x="7356010" y="2240662"/>
            <a:ext cx="4373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Count the number of business categories in the city of Nashville.</a:t>
            </a: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Helpful to decide what type of business we are going to open.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E70BC-6BF7-67DF-E9ED-9BEB8E19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75" y="2381018"/>
            <a:ext cx="4011961" cy="10186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CB4B05-7ED3-6365-8B9B-1924504E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43" y="3672863"/>
            <a:ext cx="2343477" cy="17814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E010B1-5F6B-6E7E-9FE4-F149444BFC1D}"/>
              </a:ext>
            </a:extLst>
          </p:cNvPr>
          <p:cNvSpPr/>
          <p:nvPr/>
        </p:nvSpPr>
        <p:spPr>
          <a:xfrm>
            <a:off x="1871590" y="3621398"/>
            <a:ext cx="2593878" cy="1947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681842-7060-5264-2C0F-0EE05CEBF9C9}"/>
              </a:ext>
            </a:extLst>
          </p:cNvPr>
          <p:cNvSpPr/>
          <p:nvPr/>
        </p:nvSpPr>
        <p:spPr>
          <a:xfrm>
            <a:off x="2122264" y="2823410"/>
            <a:ext cx="745223" cy="1316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F55A85-A653-91D2-3249-776FE0E9E5D6}"/>
              </a:ext>
            </a:extLst>
          </p:cNvPr>
          <p:cNvSpPr/>
          <p:nvPr/>
        </p:nvSpPr>
        <p:spPr>
          <a:xfrm>
            <a:off x="9828310" y="2532756"/>
            <a:ext cx="993569" cy="2633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4292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7041" y="236869"/>
            <a:ext cx="407771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 defTabSz="1072866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dirty="0">
                <a:latin typeface="Daytona" panose="020B0604030500040204" pitchFamily="34" charset="0"/>
                <a:ea typeface="Noto Sans Korean Bold" pitchFamily="34" charset="-127"/>
              </a:rPr>
              <a:t>MINI PROJECT 1</a:t>
            </a:r>
            <a:endParaRPr lang="ko-KR" altLang="en-US" sz="28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05649" y="808972"/>
            <a:ext cx="4594112" cy="36000"/>
          </a:xfrm>
          <a:prstGeom prst="round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12192000" cy="88560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 spc="-15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5733256"/>
            <a:ext cx="12191999" cy="1124744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230E57-F32C-42B9-8941-FD163D18D6D7}"/>
              </a:ext>
            </a:extLst>
          </p:cNvPr>
          <p:cNvGrpSpPr/>
          <p:nvPr/>
        </p:nvGrpSpPr>
        <p:grpSpPr>
          <a:xfrm>
            <a:off x="393541" y="6189084"/>
            <a:ext cx="1800200" cy="432047"/>
            <a:chOff x="8041724" y="3284985"/>
            <a:chExt cx="1800200" cy="432047"/>
          </a:xfrm>
        </p:grpSpPr>
        <p:sp>
          <p:nvSpPr>
            <p:cNvPr id="30" name="제목 5">
              <a:extLst>
                <a:ext uri="{FF2B5EF4-FFF2-40B4-BE49-F238E27FC236}">
                  <a16:creationId xmlns:a16="http://schemas.microsoft.com/office/drawing/2014/main" id="{2114CE70-775D-4E8A-840C-BEC60BCE9352}"/>
                </a:ext>
              </a:extLst>
            </p:cNvPr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200" spc="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By. Team B02</a:t>
              </a:r>
              <a:endParaRPr lang="ko-KR" altLang="en-US" sz="16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EB1B00-8E89-4933-9ADE-3F9DD4BBDC2B}"/>
                </a:ext>
              </a:extLst>
            </p:cNvPr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866"/>
              <a:endParaRPr lang="ko-KR" altLang="en-US" sz="2100">
                <a:solidFill>
                  <a:prstClr val="white"/>
                </a:soli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28" name="제목 5">
            <a:extLst>
              <a:ext uri="{FF2B5EF4-FFF2-40B4-BE49-F238E27FC236}">
                <a16:creationId xmlns:a16="http://schemas.microsoft.com/office/drawing/2014/main" id="{6AA1A588-DA73-4DB2-823E-5E68593FAA97}"/>
              </a:ext>
            </a:extLst>
          </p:cNvPr>
          <p:cNvSpPr txBox="1">
            <a:spLocks/>
          </p:cNvSpPr>
          <p:nvPr/>
        </p:nvSpPr>
        <p:spPr>
          <a:xfrm>
            <a:off x="9621796" y="6237776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12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Date. Dec 6, 2023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9FD73-4767-45CF-9C9C-606F17E9F939}"/>
              </a:ext>
            </a:extLst>
          </p:cNvPr>
          <p:cNvSpPr/>
          <p:nvPr/>
        </p:nvSpPr>
        <p:spPr>
          <a:xfrm flipV="1">
            <a:off x="0" y="6669881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B392-C344-E4B2-6C0F-6B1EC779407B}"/>
              </a:ext>
            </a:extLst>
          </p:cNvPr>
          <p:cNvSpPr txBox="1"/>
          <p:nvPr/>
        </p:nvSpPr>
        <p:spPr>
          <a:xfrm>
            <a:off x="334963" y="1203658"/>
            <a:ext cx="1001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aytona" panose="020B0604030500040204" pitchFamily="34" charset="0"/>
                <a:ea typeface="Noto Sans Korean Bold" pitchFamily="34" charset="-127"/>
              </a:rPr>
              <a:t>Q4.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Among businesses in Nashville, how many of them open for the weekend and how many of them do not?</a:t>
            </a:r>
            <a:endParaRPr lang="ko-KR" altLang="en-US" sz="20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EC42-663B-F1D5-B80F-798155BBDFEA}"/>
              </a:ext>
            </a:extLst>
          </p:cNvPr>
          <p:cNvSpPr txBox="1"/>
          <p:nvPr/>
        </p:nvSpPr>
        <p:spPr>
          <a:xfrm>
            <a:off x="7356010" y="2240662"/>
            <a:ext cx="4373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Compare counts of businesses those are open during weekend and those are closed during weekend.</a:t>
            </a: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Useful to determine whether we will open business during weekend or not.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7C0D74-44D9-4FAF-02AE-A6538342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82" y="3904612"/>
            <a:ext cx="3686689" cy="1505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597206-F36B-F3E8-4A8F-4F13089B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30" y="2029349"/>
            <a:ext cx="3724795" cy="15813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FEBEA7-0180-1A94-2AB6-B5C25798D0A5}"/>
              </a:ext>
            </a:extLst>
          </p:cNvPr>
          <p:cNvSpPr/>
          <p:nvPr/>
        </p:nvSpPr>
        <p:spPr>
          <a:xfrm>
            <a:off x="2255885" y="2483817"/>
            <a:ext cx="673746" cy="188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0B0B8C-91A8-95C1-746F-F146CF090058}"/>
              </a:ext>
            </a:extLst>
          </p:cNvPr>
          <p:cNvSpPr/>
          <p:nvPr/>
        </p:nvSpPr>
        <p:spPr>
          <a:xfrm>
            <a:off x="1324133" y="2922830"/>
            <a:ext cx="3740037" cy="6582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02032-26D1-8C22-D8D9-F25DBEA02BCD}"/>
              </a:ext>
            </a:extLst>
          </p:cNvPr>
          <p:cNvSpPr/>
          <p:nvPr/>
        </p:nvSpPr>
        <p:spPr>
          <a:xfrm>
            <a:off x="1277743" y="4734586"/>
            <a:ext cx="4013348" cy="6582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7C36A2-60E3-FCE3-DC32-55DB94E915EB}"/>
              </a:ext>
            </a:extLst>
          </p:cNvPr>
          <p:cNvSpPr/>
          <p:nvPr/>
        </p:nvSpPr>
        <p:spPr>
          <a:xfrm>
            <a:off x="2255885" y="4318832"/>
            <a:ext cx="673746" cy="188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5701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7041" y="236869"/>
            <a:ext cx="407771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 defTabSz="1072866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dirty="0">
                <a:latin typeface="Daytona" panose="020B0604030500040204" pitchFamily="34" charset="0"/>
                <a:ea typeface="Noto Sans Korean Bold" pitchFamily="34" charset="-127"/>
              </a:rPr>
              <a:t>MINI PROJECT 1</a:t>
            </a:r>
            <a:endParaRPr lang="ko-KR" altLang="en-US" sz="28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05649" y="808972"/>
            <a:ext cx="4594112" cy="36000"/>
          </a:xfrm>
          <a:prstGeom prst="round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12192000" cy="88560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 spc="-15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5733256"/>
            <a:ext cx="12191999" cy="1124744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230E57-F32C-42B9-8941-FD163D18D6D7}"/>
              </a:ext>
            </a:extLst>
          </p:cNvPr>
          <p:cNvGrpSpPr/>
          <p:nvPr/>
        </p:nvGrpSpPr>
        <p:grpSpPr>
          <a:xfrm>
            <a:off x="393541" y="6189084"/>
            <a:ext cx="1800200" cy="432047"/>
            <a:chOff x="8041724" y="3284985"/>
            <a:chExt cx="1800200" cy="432047"/>
          </a:xfrm>
        </p:grpSpPr>
        <p:sp>
          <p:nvSpPr>
            <p:cNvPr id="30" name="제목 5">
              <a:extLst>
                <a:ext uri="{FF2B5EF4-FFF2-40B4-BE49-F238E27FC236}">
                  <a16:creationId xmlns:a16="http://schemas.microsoft.com/office/drawing/2014/main" id="{2114CE70-775D-4E8A-840C-BEC60BCE9352}"/>
                </a:ext>
              </a:extLst>
            </p:cNvPr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200" spc="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By. Team B02</a:t>
              </a:r>
              <a:endParaRPr lang="ko-KR" altLang="en-US" sz="16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EB1B00-8E89-4933-9ADE-3F9DD4BBDC2B}"/>
                </a:ext>
              </a:extLst>
            </p:cNvPr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866"/>
              <a:endParaRPr lang="ko-KR" altLang="en-US" sz="2100">
                <a:solidFill>
                  <a:prstClr val="white"/>
                </a:soli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28" name="제목 5">
            <a:extLst>
              <a:ext uri="{FF2B5EF4-FFF2-40B4-BE49-F238E27FC236}">
                <a16:creationId xmlns:a16="http://schemas.microsoft.com/office/drawing/2014/main" id="{6AA1A588-DA73-4DB2-823E-5E68593FAA97}"/>
              </a:ext>
            </a:extLst>
          </p:cNvPr>
          <p:cNvSpPr txBox="1">
            <a:spLocks/>
          </p:cNvSpPr>
          <p:nvPr/>
        </p:nvSpPr>
        <p:spPr>
          <a:xfrm>
            <a:off x="9621796" y="6237776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en-US" altLang="ko-KR" sz="1200" spc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Date. Dec 6, 2023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9FD73-4767-45CF-9C9C-606F17E9F939}"/>
              </a:ext>
            </a:extLst>
          </p:cNvPr>
          <p:cNvSpPr/>
          <p:nvPr/>
        </p:nvSpPr>
        <p:spPr>
          <a:xfrm flipV="1">
            <a:off x="0" y="6669881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 defTabSz="1072866"/>
            <a:endParaRPr lang="ko-KR" altLang="en-US" sz="2100">
              <a:solidFill>
                <a:prstClr val="white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B392-C344-E4B2-6C0F-6B1EC779407B}"/>
              </a:ext>
            </a:extLst>
          </p:cNvPr>
          <p:cNvSpPr txBox="1"/>
          <p:nvPr/>
        </p:nvSpPr>
        <p:spPr>
          <a:xfrm>
            <a:off x="334963" y="1203658"/>
            <a:ext cx="1001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aytona" panose="020B0604030500040204" pitchFamily="34" charset="0"/>
                <a:ea typeface="Noto Sans Korean Bold" pitchFamily="34" charset="-127"/>
              </a:rPr>
              <a:t>Q5.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What are businesses that received rating 1 from the “cool reviews”</a:t>
            </a:r>
            <a:endParaRPr lang="ko-KR" altLang="en-US" sz="2000" b="1" dirty="0">
              <a:latin typeface="Daytona" panose="020B0604030500040204" pitchFamily="34" charset="0"/>
              <a:ea typeface="Noto Sans Korean Bold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3EC42-663B-F1D5-B80F-798155BBDFEA}"/>
              </a:ext>
            </a:extLst>
          </p:cNvPr>
          <p:cNvSpPr txBox="1"/>
          <p:nvPr/>
        </p:nvSpPr>
        <p:spPr>
          <a:xfrm>
            <a:off x="7356010" y="2240662"/>
            <a:ext cx="4373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Find businesses that received 1 star from the review that is “cool”.</a:t>
            </a:r>
          </a:p>
          <a:p>
            <a:endParaRPr lang="en-US" altLang="ko-KR" sz="1600" dirty="0">
              <a:latin typeface="Daytona" panose="020B0604030500040204" pitchFamily="34" charset="0"/>
              <a:ea typeface="Noto Sans Korean Bold" pitchFamily="34" charset="-127"/>
            </a:endParaRP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• Investigate their business strategies and try to avoid it so that our business successfully become “cool”.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9EBE7-6F9B-5CFF-4E5F-0CA13AE1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69" y="2139605"/>
            <a:ext cx="3991532" cy="13527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A5E8AD-702E-7B0D-39DA-7E2EE4CF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72" y="3810322"/>
            <a:ext cx="3620005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1DE2B-013C-C580-74F0-7BC3205688E0}"/>
              </a:ext>
            </a:extLst>
          </p:cNvPr>
          <p:cNvSpPr txBox="1"/>
          <p:nvPr/>
        </p:nvSpPr>
        <p:spPr>
          <a:xfrm>
            <a:off x="7356009" y="3986959"/>
            <a:ext cx="4373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Daytona" panose="020B0604030500040204" pitchFamily="34" charset="0"/>
                <a:ea typeface="Noto Sans Korean Bold" pitchFamily="34" charset="-127"/>
              </a:rPr>
              <a:t>Key Skills Developed</a:t>
            </a: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- Manipulating Json file on Python</a:t>
            </a: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- Utilizing database to store and load data</a:t>
            </a:r>
          </a:p>
          <a:p>
            <a:r>
              <a:rPr lang="en-US" altLang="ko-KR" sz="1600" dirty="0">
                <a:latin typeface="Daytona" panose="020B0604030500040204" pitchFamily="34" charset="0"/>
                <a:ea typeface="Noto Sans Korean Bold" pitchFamily="34" charset="-127"/>
              </a:rPr>
              <a:t>- Building SQL queries based on business goals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6D5D7F-9115-33B9-4BFA-C11912B0313D}"/>
              </a:ext>
            </a:extLst>
          </p:cNvPr>
          <p:cNvSpPr/>
          <p:nvPr/>
        </p:nvSpPr>
        <p:spPr>
          <a:xfrm>
            <a:off x="1223469" y="3810322"/>
            <a:ext cx="3802808" cy="1874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3CA848-DB8B-1612-8C4B-D6F133EA7D56}"/>
              </a:ext>
            </a:extLst>
          </p:cNvPr>
          <p:cNvSpPr/>
          <p:nvPr/>
        </p:nvSpPr>
        <p:spPr>
          <a:xfrm>
            <a:off x="2025065" y="3025493"/>
            <a:ext cx="691501" cy="143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3964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336</Words>
  <Application>Microsoft Office PowerPoint</Application>
  <PresentationFormat>와이드스크린</PresentationFormat>
  <Paragraphs>44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Maven Pro</vt:lpstr>
      <vt:lpstr>Noto Sans Korean Bold</vt:lpstr>
      <vt:lpstr>Noto Sans Korean Medium</vt:lpstr>
      <vt:lpstr>Noto Sans Korean Regular</vt:lpstr>
      <vt:lpstr>맑은 고딕</vt:lpstr>
      <vt:lpstr>Arial</vt:lpstr>
      <vt:lpstr>Daytona</vt:lpstr>
      <vt:lpstr>Nunito</vt:lpstr>
      <vt:lpstr>Roboto</vt:lpstr>
      <vt:lpstr>Momentum</vt:lpstr>
      <vt:lpstr>1_Office 테마</vt:lpstr>
      <vt:lpstr>BADM 554 FINAL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BADM 554 FINAL PRESENTATION Team B02</dc:title>
  <dc:creator>Shin, Seunggyun</dc:creator>
  <cp:lastModifiedBy>Shin, Seunggyun</cp:lastModifiedBy>
  <cp:revision>59</cp:revision>
  <cp:lastPrinted>2023-12-06T20:07:52Z</cp:lastPrinted>
  <dcterms:created xsi:type="dcterms:W3CDTF">2023-12-06T09:32:34Z</dcterms:created>
  <dcterms:modified xsi:type="dcterms:W3CDTF">2024-06-07T01:57:06Z</dcterms:modified>
</cp:coreProperties>
</file>