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7"/>
  </p:notesMasterIdLst>
  <p:sldIdLst>
    <p:sldId id="303" r:id="rId5"/>
    <p:sldId id="320" r:id="rId6"/>
    <p:sldId id="345" r:id="rId7"/>
    <p:sldId id="277" r:id="rId8"/>
    <p:sldId id="403" r:id="rId9"/>
    <p:sldId id="406" r:id="rId10"/>
    <p:sldId id="402" r:id="rId11"/>
    <p:sldId id="401" r:id="rId12"/>
    <p:sldId id="313" r:id="rId13"/>
    <p:sldId id="398" r:id="rId14"/>
    <p:sldId id="319" r:id="rId15"/>
    <p:sldId id="517" r:id="rId16"/>
    <p:sldId id="315" r:id="rId17"/>
    <p:sldId id="314" r:id="rId18"/>
    <p:sldId id="396" r:id="rId19"/>
    <p:sldId id="389" r:id="rId20"/>
    <p:sldId id="407" r:id="rId21"/>
    <p:sldId id="400" r:id="rId22"/>
    <p:sldId id="518" r:id="rId23"/>
    <p:sldId id="404" r:id="rId24"/>
    <p:sldId id="399" r:id="rId25"/>
    <p:sldId id="4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1A2C41-5BEF-4A09-9EA0-4706D98D9370}" v="61" dt="2022-10-12T05:42:22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020" autoAdjust="0"/>
  </p:normalViewPr>
  <p:slideViewPr>
    <p:cSldViewPr snapToGrid="0">
      <p:cViewPr varScale="1">
        <p:scale>
          <a:sx n="109" d="100"/>
          <a:sy n="109" d="100"/>
        </p:scale>
        <p:origin x="12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perstein, Michael" userId="ea53633b-f071-4e8b-89f6-e19855c5f3c2" providerId="ADAL" clId="{431A2C41-5BEF-4A09-9EA0-4706D98D9370}"/>
    <pc:docChg chg="undo redo custSel addSld delSld modSld sldOrd modMainMaster">
      <pc:chgData name="Kuperstein, Michael" userId="ea53633b-f071-4e8b-89f6-e19855c5f3c2" providerId="ADAL" clId="{431A2C41-5BEF-4A09-9EA0-4706D98D9370}" dt="2022-10-12T05:53:09.356" v="4740" actId="6549"/>
      <pc:docMkLst>
        <pc:docMk/>
      </pc:docMkLst>
      <pc:sldChg chg="add del modTransition">
        <pc:chgData name="Kuperstein, Michael" userId="ea53633b-f071-4e8b-89f6-e19855c5f3c2" providerId="ADAL" clId="{431A2C41-5BEF-4A09-9EA0-4706D98D9370}" dt="2022-09-28T06:04:50.345" v="304" actId="47"/>
        <pc:sldMkLst>
          <pc:docMk/>
          <pc:sldMk cId="0" sldId="264"/>
        </pc:sldMkLst>
      </pc:sldChg>
      <pc:sldChg chg="add">
        <pc:chgData name="Kuperstein, Michael" userId="ea53633b-f071-4e8b-89f6-e19855c5f3c2" providerId="ADAL" clId="{431A2C41-5BEF-4A09-9EA0-4706D98D9370}" dt="2022-10-10T22:57:27.060" v="3625"/>
        <pc:sldMkLst>
          <pc:docMk/>
          <pc:sldMk cId="2021856169" sldId="277"/>
        </pc:sldMkLst>
      </pc:sldChg>
      <pc:sldChg chg="del">
        <pc:chgData name="Kuperstein, Michael" userId="ea53633b-f071-4e8b-89f6-e19855c5f3c2" providerId="ADAL" clId="{431A2C41-5BEF-4A09-9EA0-4706D98D9370}" dt="2022-09-24T04:55:52.450" v="12" actId="47"/>
        <pc:sldMkLst>
          <pc:docMk/>
          <pc:sldMk cId="2997747149" sldId="301"/>
        </pc:sldMkLst>
      </pc:sldChg>
      <pc:sldChg chg="del">
        <pc:chgData name="Kuperstein, Michael" userId="ea53633b-f071-4e8b-89f6-e19855c5f3c2" providerId="ADAL" clId="{431A2C41-5BEF-4A09-9EA0-4706D98D9370}" dt="2022-09-28T05:52:47.014" v="300" actId="47"/>
        <pc:sldMkLst>
          <pc:docMk/>
          <pc:sldMk cId="2607114356" sldId="302"/>
        </pc:sldMkLst>
      </pc:sldChg>
      <pc:sldChg chg="modSp mod">
        <pc:chgData name="Kuperstein, Michael" userId="ea53633b-f071-4e8b-89f6-e19855c5f3c2" providerId="ADAL" clId="{431A2C41-5BEF-4A09-9EA0-4706D98D9370}" dt="2022-10-12T04:46:42.203" v="3994" actId="20577"/>
        <pc:sldMkLst>
          <pc:docMk/>
          <pc:sldMk cId="1974330164" sldId="303"/>
        </pc:sldMkLst>
        <pc:spChg chg="mod">
          <ac:chgData name="Kuperstein, Michael" userId="ea53633b-f071-4e8b-89f6-e19855c5f3c2" providerId="ADAL" clId="{431A2C41-5BEF-4A09-9EA0-4706D98D9370}" dt="2022-10-10T21:30:10.004" v="1970" actId="20577"/>
          <ac:spMkLst>
            <pc:docMk/>
            <pc:sldMk cId="1974330164" sldId="303"/>
            <ac:spMk id="2" creationId="{3BDB40B9-2413-435A-A6AF-03F98E0BA4C2}"/>
          </ac:spMkLst>
        </pc:spChg>
        <pc:spChg chg="mod">
          <ac:chgData name="Kuperstein, Michael" userId="ea53633b-f071-4e8b-89f6-e19855c5f3c2" providerId="ADAL" clId="{431A2C41-5BEF-4A09-9EA0-4706D98D9370}" dt="2022-10-12T04:46:42.203" v="3994" actId="20577"/>
          <ac:spMkLst>
            <pc:docMk/>
            <pc:sldMk cId="1974330164" sldId="303"/>
            <ac:spMk id="3" creationId="{A3879856-A201-4A67-AF21-42BD3940D136}"/>
          </ac:spMkLst>
        </pc:spChg>
      </pc:sldChg>
      <pc:sldChg chg="del">
        <pc:chgData name="Kuperstein, Michael" userId="ea53633b-f071-4e8b-89f6-e19855c5f3c2" providerId="ADAL" clId="{431A2C41-5BEF-4A09-9EA0-4706D98D9370}" dt="2022-09-24T04:54:31.799" v="0" actId="47"/>
        <pc:sldMkLst>
          <pc:docMk/>
          <pc:sldMk cId="2135732095" sldId="307"/>
        </pc:sldMkLst>
      </pc:sldChg>
      <pc:sldChg chg="del">
        <pc:chgData name="Kuperstein, Michael" userId="ea53633b-f071-4e8b-89f6-e19855c5f3c2" providerId="ADAL" clId="{431A2C41-5BEF-4A09-9EA0-4706D98D9370}" dt="2022-09-28T05:53:00.480" v="301" actId="47"/>
        <pc:sldMkLst>
          <pc:docMk/>
          <pc:sldMk cId="4183072879" sldId="308"/>
        </pc:sldMkLst>
      </pc:sldChg>
      <pc:sldChg chg="del">
        <pc:chgData name="Kuperstein, Michael" userId="ea53633b-f071-4e8b-89f6-e19855c5f3c2" providerId="ADAL" clId="{431A2C41-5BEF-4A09-9EA0-4706D98D9370}" dt="2022-09-28T06:06:06.019" v="305" actId="47"/>
        <pc:sldMkLst>
          <pc:docMk/>
          <pc:sldMk cId="3131894674" sldId="309"/>
        </pc:sldMkLst>
      </pc:sldChg>
      <pc:sldChg chg="del">
        <pc:chgData name="Kuperstein, Michael" userId="ea53633b-f071-4e8b-89f6-e19855c5f3c2" providerId="ADAL" clId="{431A2C41-5BEF-4A09-9EA0-4706D98D9370}" dt="2022-09-28T05:55:26.842" v="302" actId="47"/>
        <pc:sldMkLst>
          <pc:docMk/>
          <pc:sldMk cId="227585069" sldId="310"/>
        </pc:sldMkLst>
      </pc:sldChg>
      <pc:sldChg chg="del">
        <pc:chgData name="Kuperstein, Michael" userId="ea53633b-f071-4e8b-89f6-e19855c5f3c2" providerId="ADAL" clId="{431A2C41-5BEF-4A09-9EA0-4706D98D9370}" dt="2022-09-24T04:55:20.138" v="10" actId="47"/>
        <pc:sldMkLst>
          <pc:docMk/>
          <pc:sldMk cId="728558286" sldId="311"/>
        </pc:sldMkLst>
      </pc:sldChg>
      <pc:sldChg chg="del">
        <pc:chgData name="Kuperstein, Michael" userId="ea53633b-f071-4e8b-89f6-e19855c5f3c2" providerId="ADAL" clId="{431A2C41-5BEF-4A09-9EA0-4706D98D9370}" dt="2022-09-24T04:55:42.929" v="11" actId="47"/>
        <pc:sldMkLst>
          <pc:docMk/>
          <pc:sldMk cId="1159961627" sldId="312"/>
        </pc:sldMkLst>
      </pc:sldChg>
      <pc:sldChg chg="modSp add mod ord">
        <pc:chgData name="Kuperstein, Michael" userId="ea53633b-f071-4e8b-89f6-e19855c5f3c2" providerId="ADAL" clId="{431A2C41-5BEF-4A09-9EA0-4706D98D9370}" dt="2022-10-10T22:52:06.943" v="3575" actId="20577"/>
        <pc:sldMkLst>
          <pc:docMk/>
          <pc:sldMk cId="724434607" sldId="313"/>
        </pc:sldMkLst>
        <pc:spChg chg="mod">
          <ac:chgData name="Kuperstein, Michael" userId="ea53633b-f071-4e8b-89f6-e19855c5f3c2" providerId="ADAL" clId="{431A2C41-5BEF-4A09-9EA0-4706D98D9370}" dt="2022-10-10T22:52:06.943" v="3575" actId="20577"/>
          <ac:spMkLst>
            <pc:docMk/>
            <pc:sldMk cId="724434607" sldId="313"/>
            <ac:spMk id="2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8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10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12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14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16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18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20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22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08.171" v="107" actId="13822"/>
          <ac:spMkLst>
            <pc:docMk/>
            <pc:sldMk cId="724434607" sldId="313"/>
            <ac:spMk id="24" creationId="{00000000-0000-0000-0000-000000000000}"/>
          </ac:spMkLst>
        </pc:spChg>
      </pc:sldChg>
      <pc:sldChg chg="del">
        <pc:chgData name="Kuperstein, Michael" userId="ea53633b-f071-4e8b-89f6-e19855c5f3c2" providerId="ADAL" clId="{431A2C41-5BEF-4A09-9EA0-4706D98D9370}" dt="2022-09-24T04:55:14.923" v="8" actId="47"/>
        <pc:sldMkLst>
          <pc:docMk/>
          <pc:sldMk cId="2151425645" sldId="313"/>
        </pc:sldMkLst>
      </pc:sldChg>
      <pc:sldChg chg="modSp mod ord">
        <pc:chgData name="Kuperstein, Michael" userId="ea53633b-f071-4e8b-89f6-e19855c5f3c2" providerId="ADAL" clId="{431A2C41-5BEF-4A09-9EA0-4706D98D9370}" dt="2022-09-28T06:58:52.462" v="869" actId="5793"/>
        <pc:sldMkLst>
          <pc:docMk/>
          <pc:sldMk cId="310480679" sldId="314"/>
        </pc:sldMkLst>
        <pc:spChg chg="mod">
          <ac:chgData name="Kuperstein, Michael" userId="ea53633b-f071-4e8b-89f6-e19855c5f3c2" providerId="ADAL" clId="{431A2C41-5BEF-4A09-9EA0-4706D98D9370}" dt="2022-09-28T06:58:52.462" v="869" actId="5793"/>
          <ac:spMkLst>
            <pc:docMk/>
            <pc:sldMk cId="310480679" sldId="314"/>
            <ac:spMk id="3" creationId="{1F320355-E53D-472F-BF7C-FBE6C4668D19}"/>
          </ac:spMkLst>
        </pc:spChg>
      </pc:sldChg>
      <pc:sldChg chg="modSp mod ord">
        <pc:chgData name="Kuperstein, Michael" userId="ea53633b-f071-4e8b-89f6-e19855c5f3c2" providerId="ADAL" clId="{431A2C41-5BEF-4A09-9EA0-4706D98D9370}" dt="2022-09-28T06:59:07.623" v="870" actId="20577"/>
        <pc:sldMkLst>
          <pc:docMk/>
          <pc:sldMk cId="815129029" sldId="315"/>
        </pc:sldMkLst>
        <pc:spChg chg="mod">
          <ac:chgData name="Kuperstein, Michael" userId="ea53633b-f071-4e8b-89f6-e19855c5f3c2" providerId="ADAL" clId="{431A2C41-5BEF-4A09-9EA0-4706D98D9370}" dt="2022-09-28T06:59:07.623" v="870" actId="20577"/>
          <ac:spMkLst>
            <pc:docMk/>
            <pc:sldMk cId="815129029" sldId="315"/>
            <ac:spMk id="2" creationId="{97244E72-A350-4BCA-8327-99A79BC7A1AB}"/>
          </ac:spMkLst>
        </pc:spChg>
      </pc:sldChg>
      <pc:sldChg chg="del">
        <pc:chgData name="Kuperstein, Michael" userId="ea53633b-f071-4e8b-89f6-e19855c5f3c2" providerId="ADAL" clId="{431A2C41-5BEF-4A09-9EA0-4706D98D9370}" dt="2022-09-24T04:55:16.931" v="9" actId="47"/>
        <pc:sldMkLst>
          <pc:docMk/>
          <pc:sldMk cId="1978696624" sldId="316"/>
        </pc:sldMkLst>
      </pc:sldChg>
      <pc:sldChg chg="modSp new del mod">
        <pc:chgData name="Kuperstein, Michael" userId="ea53633b-f071-4e8b-89f6-e19855c5f3c2" providerId="ADAL" clId="{431A2C41-5BEF-4A09-9EA0-4706D98D9370}" dt="2022-09-28T05:55:32.688" v="303" actId="47"/>
        <pc:sldMkLst>
          <pc:docMk/>
          <pc:sldMk cId="3633111445" sldId="317"/>
        </pc:sldMkLst>
        <pc:spChg chg="mod">
          <ac:chgData name="Kuperstein, Michael" userId="ea53633b-f071-4e8b-89f6-e19855c5f3c2" providerId="ADAL" clId="{431A2C41-5BEF-4A09-9EA0-4706D98D9370}" dt="2022-09-24T04:55:08.413" v="6" actId="20577"/>
          <ac:spMkLst>
            <pc:docMk/>
            <pc:sldMk cId="3633111445" sldId="317"/>
            <ac:spMk id="2" creationId="{984F1EA7-CF09-4269-BA92-EAC69FCB039F}"/>
          </ac:spMkLst>
        </pc:spChg>
        <pc:spChg chg="mod">
          <ac:chgData name="Kuperstein, Michael" userId="ea53633b-f071-4e8b-89f6-e19855c5f3c2" providerId="ADAL" clId="{431A2C41-5BEF-4A09-9EA0-4706D98D9370}" dt="2022-09-24T04:55:09.970" v="7"/>
          <ac:spMkLst>
            <pc:docMk/>
            <pc:sldMk cId="3633111445" sldId="317"/>
            <ac:spMk id="3" creationId="{83669A4F-3DEF-4EF3-A080-C21B6BC20CF5}"/>
          </ac:spMkLst>
        </pc:spChg>
      </pc:sldChg>
      <pc:sldChg chg="modSp new del mod">
        <pc:chgData name="Kuperstein, Michael" userId="ea53633b-f071-4e8b-89f6-e19855c5f3c2" providerId="ADAL" clId="{431A2C41-5BEF-4A09-9EA0-4706D98D9370}" dt="2022-09-28T06:45:12.633" v="769" actId="47"/>
        <pc:sldMkLst>
          <pc:docMk/>
          <pc:sldMk cId="3235991616" sldId="318"/>
        </pc:sldMkLst>
        <pc:spChg chg="mod">
          <ac:chgData name="Kuperstein, Michael" userId="ea53633b-f071-4e8b-89f6-e19855c5f3c2" providerId="ADAL" clId="{431A2C41-5BEF-4A09-9EA0-4706D98D9370}" dt="2022-09-24T04:58:26.412" v="23" actId="20577"/>
          <ac:spMkLst>
            <pc:docMk/>
            <pc:sldMk cId="3235991616" sldId="318"/>
            <ac:spMk id="2" creationId="{6D9290E7-12B9-4C0E-A0D2-762C23C60B78}"/>
          </ac:spMkLst>
        </pc:spChg>
        <pc:spChg chg="mod">
          <ac:chgData name="Kuperstein, Michael" userId="ea53633b-f071-4e8b-89f6-e19855c5f3c2" providerId="ADAL" clId="{431A2C41-5BEF-4A09-9EA0-4706D98D9370}" dt="2022-09-28T05:14:27.142" v="254" actId="20577"/>
          <ac:spMkLst>
            <pc:docMk/>
            <pc:sldMk cId="3235991616" sldId="318"/>
            <ac:spMk id="3" creationId="{D949D0BE-0004-4E53-A33C-452E4971DE95}"/>
          </ac:spMkLst>
        </pc:spChg>
      </pc:sldChg>
      <pc:sldChg chg="add ord">
        <pc:chgData name="Kuperstein, Michael" userId="ea53633b-f071-4e8b-89f6-e19855c5f3c2" providerId="ADAL" clId="{431A2C41-5BEF-4A09-9EA0-4706D98D9370}" dt="2022-10-12T05:02:32.586" v="4139"/>
        <pc:sldMkLst>
          <pc:docMk/>
          <pc:sldMk cId="83885637" sldId="319"/>
        </pc:sldMkLst>
      </pc:sldChg>
      <pc:sldChg chg="addSp delSp modSp new mod ord">
        <pc:chgData name="Kuperstein, Michael" userId="ea53633b-f071-4e8b-89f6-e19855c5f3c2" providerId="ADAL" clId="{431A2C41-5BEF-4A09-9EA0-4706D98D9370}" dt="2022-09-28T05:42:07.072" v="263"/>
        <pc:sldMkLst>
          <pc:docMk/>
          <pc:sldMk cId="1388063188" sldId="320"/>
        </pc:sldMkLst>
        <pc:spChg chg="del">
          <ac:chgData name="Kuperstein, Michael" userId="ea53633b-f071-4e8b-89f6-e19855c5f3c2" providerId="ADAL" clId="{431A2C41-5BEF-4A09-9EA0-4706D98D9370}" dt="2022-09-24T05:01:36.552" v="93" actId="478"/>
          <ac:spMkLst>
            <pc:docMk/>
            <pc:sldMk cId="1388063188" sldId="320"/>
            <ac:spMk id="2" creationId="{CCED6545-2B3B-4797-98FB-B62454D799C5}"/>
          </ac:spMkLst>
        </pc:spChg>
        <pc:spChg chg="del">
          <ac:chgData name="Kuperstein, Michael" userId="ea53633b-f071-4e8b-89f6-e19855c5f3c2" providerId="ADAL" clId="{431A2C41-5BEF-4A09-9EA0-4706D98D9370}" dt="2022-09-24T05:01:36.552" v="93" actId="478"/>
          <ac:spMkLst>
            <pc:docMk/>
            <pc:sldMk cId="1388063188" sldId="320"/>
            <ac:spMk id="3" creationId="{417B029C-EFD7-4CD1-8A0F-669C742E6231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4" creationId="{1240C366-CBE4-48A8-AFBD-E14DF6F2719B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5" creationId="{898D5DA1-DC88-4D7E-A0F2-D6FBAB49911E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6" creationId="{349F9944-976D-4EEA-8466-C6CA8A57ECEC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7" creationId="{4439330F-07A3-4498-9423-88116D0B4CEE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8" creationId="{623E6058-ECDD-4C97-B79D-D95957ADFE18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9" creationId="{A3E62223-740A-4814-9311-AA89FAE1CB03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10" creationId="{94312921-B782-43AE-B0DD-E9505BE519E9}"/>
          </ac:spMkLst>
        </pc:spChg>
        <pc:spChg chg="add del mod">
          <ac:chgData name="Kuperstein, Michael" userId="ea53633b-f071-4e8b-89f6-e19855c5f3c2" providerId="ADAL" clId="{431A2C41-5BEF-4A09-9EA0-4706D98D9370}" dt="2022-09-24T05:01:40.478" v="97"/>
          <ac:spMkLst>
            <pc:docMk/>
            <pc:sldMk cId="1388063188" sldId="320"/>
            <ac:spMk id="11" creationId="{55BE47A4-A655-47C3-AA42-BECCC68A2DD8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2" creationId="{979A5E5C-851F-4ABD-BB7C-2C34C46996A5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3" creationId="{2598D56C-DC47-4C42-BC4E-1B5F36CA71C6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4" creationId="{B1D8541E-6C32-4CD6-82CC-A4EB602D7FC4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5" creationId="{3F6D4D2E-DCE2-4A31-9F17-D32399797F1A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6" creationId="{152A6F5E-B747-407F-8DF0-C63948670AAE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7" creationId="{A9FE615F-D837-4D49-8184-E02E9D3DE4D8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8" creationId="{D97ACBFC-D8E1-4727-9CAF-9923F9EA9C39}"/>
          </ac:spMkLst>
        </pc:spChg>
        <pc:spChg chg="add mod">
          <ac:chgData name="Kuperstein, Michael" userId="ea53633b-f071-4e8b-89f6-e19855c5f3c2" providerId="ADAL" clId="{431A2C41-5BEF-4A09-9EA0-4706D98D9370}" dt="2022-09-24T05:01:48.525" v="99" actId="1076"/>
          <ac:spMkLst>
            <pc:docMk/>
            <pc:sldMk cId="1388063188" sldId="320"/>
            <ac:spMk id="19" creationId="{92BAE9CE-3FF2-456D-966D-83869D30DF0F}"/>
          </ac:spMkLst>
        </pc:spChg>
      </pc:sldChg>
      <pc:sldChg chg="add del">
        <pc:chgData name="Kuperstein, Michael" userId="ea53633b-f071-4e8b-89f6-e19855c5f3c2" providerId="ADAL" clId="{431A2C41-5BEF-4A09-9EA0-4706D98D9370}" dt="2022-09-28T06:51:18.753" v="830" actId="47"/>
        <pc:sldMkLst>
          <pc:docMk/>
          <pc:sldMk cId="3261545523" sldId="321"/>
        </pc:sldMkLst>
      </pc:sldChg>
      <pc:sldChg chg="add del">
        <pc:chgData name="Kuperstein, Michael" userId="ea53633b-f071-4e8b-89f6-e19855c5f3c2" providerId="ADAL" clId="{431A2C41-5BEF-4A09-9EA0-4706D98D9370}" dt="2022-09-24T05:01:16.470" v="91"/>
        <pc:sldMkLst>
          <pc:docMk/>
          <pc:sldMk cId="2525855308" sldId="330"/>
        </pc:sldMkLst>
      </pc:sldChg>
      <pc:sldChg chg="modSp add del mod">
        <pc:chgData name="Kuperstein, Michael" userId="ea53633b-f071-4e8b-89f6-e19855c5f3c2" providerId="ADAL" clId="{431A2C41-5BEF-4A09-9EA0-4706D98D9370}" dt="2022-09-28T05:40:47.082" v="261" actId="47"/>
        <pc:sldMkLst>
          <pc:docMk/>
          <pc:sldMk cId="2195730992" sldId="339"/>
        </pc:sldMkLst>
        <pc:spChg chg="mod">
          <ac:chgData name="Kuperstein, Michael" userId="ea53633b-f071-4e8b-89f6-e19855c5f3c2" providerId="ADAL" clId="{431A2C41-5BEF-4A09-9EA0-4706D98D9370}" dt="2022-09-24T05:11:02.670" v="114" actId="13822"/>
          <ac:spMkLst>
            <pc:docMk/>
            <pc:sldMk cId="2195730992" sldId="339"/>
            <ac:spMk id="7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11:02.670" v="114" actId="13822"/>
          <ac:spMkLst>
            <pc:docMk/>
            <pc:sldMk cId="2195730992" sldId="339"/>
            <ac:spMk id="9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7T00:15:25.579" v="171" actId="207"/>
          <ac:spMkLst>
            <pc:docMk/>
            <pc:sldMk cId="2195730992" sldId="339"/>
            <ac:spMk id="11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7T00:15:25.579" v="171" actId="207"/>
          <ac:spMkLst>
            <pc:docMk/>
            <pc:sldMk cId="2195730992" sldId="339"/>
            <ac:spMk id="13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7T00:15:25.579" v="171" actId="207"/>
          <ac:spMkLst>
            <pc:docMk/>
            <pc:sldMk cId="2195730992" sldId="339"/>
            <ac:spMk id="15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7T00:15:25.579" v="171" actId="207"/>
          <ac:spMkLst>
            <pc:docMk/>
            <pc:sldMk cId="2195730992" sldId="339"/>
            <ac:spMk id="17" creationId="{00000000-0000-0000-0000-000000000000}"/>
          </ac:spMkLst>
        </pc:spChg>
      </pc:sldChg>
      <pc:sldChg chg="add ord modTransition modNotesTx">
        <pc:chgData name="Kuperstein, Michael" userId="ea53633b-f071-4e8b-89f6-e19855c5f3c2" providerId="ADAL" clId="{431A2C41-5BEF-4A09-9EA0-4706D98D9370}" dt="2022-10-10T21:31:03.659" v="1993" actId="20577"/>
        <pc:sldMkLst>
          <pc:docMk/>
          <pc:sldMk cId="2935290884" sldId="345"/>
        </pc:sldMkLst>
      </pc:sldChg>
      <pc:sldChg chg="modSp add del">
        <pc:chgData name="Kuperstein, Michael" userId="ea53633b-f071-4e8b-89f6-e19855c5f3c2" providerId="ADAL" clId="{431A2C41-5BEF-4A09-9EA0-4706D98D9370}" dt="2022-09-28T05:37:17.334" v="258" actId="47"/>
        <pc:sldMkLst>
          <pc:docMk/>
          <pc:sldMk cId="1000792954" sldId="347"/>
        </pc:sldMkLst>
        <pc:graphicFrameChg chg="mod">
          <ac:chgData name="Kuperstein, Michael" userId="ea53633b-f071-4e8b-89f6-e19855c5f3c2" providerId="ADAL" clId="{431A2C41-5BEF-4A09-9EA0-4706D98D9370}" dt="2022-09-24T05:07:12.659" v="105" actId="13822"/>
          <ac:graphicFrameMkLst>
            <pc:docMk/>
            <pc:sldMk cId="1000792954" sldId="347"/>
            <ac:graphicFrameMk id="5" creationId="{00000000-0000-0000-0000-000000000000}"/>
          </ac:graphicFrameMkLst>
        </pc:graphicFrameChg>
      </pc:sldChg>
      <pc:sldChg chg="add del">
        <pc:chgData name="Kuperstein, Michael" userId="ea53633b-f071-4e8b-89f6-e19855c5f3c2" providerId="ADAL" clId="{431A2C41-5BEF-4A09-9EA0-4706D98D9370}" dt="2022-09-28T05:46:14.206" v="275" actId="47"/>
        <pc:sldMkLst>
          <pc:docMk/>
          <pc:sldMk cId="2802982376" sldId="352"/>
        </pc:sldMkLst>
      </pc:sldChg>
      <pc:sldChg chg="add del modNotes">
        <pc:chgData name="Kuperstein, Michael" userId="ea53633b-f071-4e8b-89f6-e19855c5f3c2" providerId="ADAL" clId="{431A2C41-5BEF-4A09-9EA0-4706D98D9370}" dt="2022-09-28T06:51:16.654" v="829" actId="47"/>
        <pc:sldMkLst>
          <pc:docMk/>
          <pc:sldMk cId="1992766164" sldId="358"/>
        </pc:sldMkLst>
      </pc:sldChg>
      <pc:sldChg chg="modSp add del mod">
        <pc:chgData name="Kuperstein, Michael" userId="ea53633b-f071-4e8b-89f6-e19855c5f3c2" providerId="ADAL" clId="{431A2C41-5BEF-4A09-9EA0-4706D98D9370}" dt="2022-09-28T05:36:37.174" v="257" actId="47"/>
        <pc:sldMkLst>
          <pc:docMk/>
          <pc:sldMk cId="2561671664" sldId="361"/>
        </pc:sldMkLst>
        <pc:spChg chg="mod">
          <ac:chgData name="Kuperstein, Michael" userId="ea53633b-f071-4e8b-89f6-e19855c5f3c2" providerId="ADAL" clId="{431A2C41-5BEF-4A09-9EA0-4706D98D9370}" dt="2022-09-24T05:05:40.328" v="103" actId="27636"/>
          <ac:spMkLst>
            <pc:docMk/>
            <pc:sldMk cId="2561671664" sldId="361"/>
            <ac:spMk id="2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43.066" v="109" actId="13822"/>
          <ac:spMkLst>
            <pc:docMk/>
            <pc:sldMk cId="2561671664" sldId="361"/>
            <ac:spMk id="6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7:55.638" v="106" actId="13822"/>
          <ac:spMkLst>
            <pc:docMk/>
            <pc:sldMk cId="2561671664" sldId="361"/>
            <ac:spMk id="8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7:55.638" v="106" actId="13822"/>
          <ac:spMkLst>
            <pc:docMk/>
            <pc:sldMk cId="2561671664" sldId="361"/>
            <ac:spMk id="10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7:55.638" v="106" actId="13822"/>
          <ac:spMkLst>
            <pc:docMk/>
            <pc:sldMk cId="2561671664" sldId="361"/>
            <ac:spMk id="12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7:55.638" v="106" actId="13822"/>
          <ac:spMkLst>
            <pc:docMk/>
            <pc:sldMk cId="2561671664" sldId="361"/>
            <ac:spMk id="14" creationId="{00000000-0000-0000-0000-000000000000}"/>
          </ac:spMkLst>
        </pc:spChg>
        <pc:spChg chg="mod">
          <ac:chgData name="Kuperstein, Michael" userId="ea53633b-f071-4e8b-89f6-e19855c5f3c2" providerId="ADAL" clId="{431A2C41-5BEF-4A09-9EA0-4706D98D9370}" dt="2022-09-24T05:08:32.817" v="108" actId="207"/>
          <ac:spMkLst>
            <pc:docMk/>
            <pc:sldMk cId="2561671664" sldId="361"/>
            <ac:spMk id="15" creationId="{00000000-0000-0000-0000-000000000000}"/>
          </ac:spMkLst>
        </pc:spChg>
      </pc:sldChg>
      <pc:sldChg chg="modSp add mod ord modNotesTx">
        <pc:chgData name="Kuperstein, Michael" userId="ea53633b-f071-4e8b-89f6-e19855c5f3c2" providerId="ADAL" clId="{431A2C41-5BEF-4A09-9EA0-4706D98D9370}" dt="2022-09-28T06:50:07.465" v="828" actId="20577"/>
        <pc:sldMkLst>
          <pc:docMk/>
          <pc:sldMk cId="0" sldId="389"/>
        </pc:sldMkLst>
        <pc:spChg chg="mod">
          <ac:chgData name="Kuperstein, Michael" userId="ea53633b-f071-4e8b-89f6-e19855c5f3c2" providerId="ADAL" clId="{431A2C41-5BEF-4A09-9EA0-4706D98D9370}" dt="2022-09-28T05:49:37.394" v="299" actId="14100"/>
          <ac:spMkLst>
            <pc:docMk/>
            <pc:sldMk cId="0" sldId="389"/>
            <ac:spMk id="241691" creationId="{A19EFD87-FE17-43FF-9001-77CFB1CC6F5F}"/>
          </ac:spMkLst>
        </pc:spChg>
        <pc:graphicFrameChg chg="mod modGraphic">
          <ac:chgData name="Kuperstein, Michael" userId="ea53633b-f071-4e8b-89f6-e19855c5f3c2" providerId="ADAL" clId="{431A2C41-5BEF-4A09-9EA0-4706D98D9370}" dt="2022-09-28T06:13:02.473" v="439" actId="6549"/>
          <ac:graphicFrameMkLst>
            <pc:docMk/>
            <pc:sldMk cId="0" sldId="389"/>
            <ac:graphicFrameMk id="241724" creationId="{561F8401-5050-4BC9-8640-5983F4DCCD5F}"/>
          </ac:graphicFrameMkLst>
        </pc:graphicFrameChg>
      </pc:sldChg>
      <pc:sldChg chg="modSp add del mod modTransition">
        <pc:chgData name="Kuperstein, Michael" userId="ea53633b-f071-4e8b-89f6-e19855c5f3c2" providerId="ADAL" clId="{431A2C41-5BEF-4A09-9EA0-4706D98D9370}" dt="2022-09-28T05:36:07.944" v="256" actId="47"/>
        <pc:sldMkLst>
          <pc:docMk/>
          <pc:sldMk cId="0" sldId="395"/>
        </pc:sldMkLst>
        <pc:spChg chg="mod">
          <ac:chgData name="Kuperstein, Michael" userId="ea53633b-f071-4e8b-89f6-e19855c5f3c2" providerId="ADAL" clId="{431A2C41-5BEF-4A09-9EA0-4706D98D9370}" dt="2022-09-28T05:11:26.659" v="252" actId="6549"/>
          <ac:spMkLst>
            <pc:docMk/>
            <pc:sldMk cId="0" sldId="395"/>
            <ac:spMk id="254981" creationId="{B167D9B0-D987-437C-9D4D-5D4ECF33AF46}"/>
          </ac:spMkLst>
        </pc:spChg>
      </pc:sldChg>
      <pc:sldChg chg="addSp delSp modSp new mod ord modNotesTx">
        <pc:chgData name="Kuperstein, Michael" userId="ea53633b-f071-4e8b-89f6-e19855c5f3c2" providerId="ADAL" clId="{431A2C41-5BEF-4A09-9EA0-4706D98D9370}" dt="2022-10-12T05:11:11.857" v="4252" actId="20577"/>
        <pc:sldMkLst>
          <pc:docMk/>
          <pc:sldMk cId="1826330660" sldId="396"/>
        </pc:sldMkLst>
        <pc:spChg chg="mod">
          <ac:chgData name="Kuperstein, Michael" userId="ea53633b-f071-4e8b-89f6-e19855c5f3c2" providerId="ADAL" clId="{431A2C41-5BEF-4A09-9EA0-4706D98D9370}" dt="2022-09-28T16:04:08.775" v="1464" actId="6549"/>
          <ac:spMkLst>
            <pc:docMk/>
            <pc:sldMk cId="1826330660" sldId="396"/>
            <ac:spMk id="2" creationId="{93DF2C71-121C-40C7-8A2E-DE0B29B39326}"/>
          </ac:spMkLst>
        </pc:spChg>
        <pc:spChg chg="add del mod">
          <ac:chgData name="Kuperstein, Michael" userId="ea53633b-f071-4e8b-89f6-e19855c5f3c2" providerId="ADAL" clId="{431A2C41-5BEF-4A09-9EA0-4706D98D9370}" dt="2022-10-12T05:11:02.031" v="4247" actId="20577"/>
          <ac:spMkLst>
            <pc:docMk/>
            <pc:sldMk cId="1826330660" sldId="396"/>
            <ac:spMk id="3" creationId="{3977BFC2-6492-48EE-9D53-9B341E2C4495}"/>
          </ac:spMkLst>
        </pc:spChg>
        <pc:spChg chg="add mod">
          <ac:chgData name="Kuperstein, Michael" userId="ea53633b-f071-4e8b-89f6-e19855c5f3c2" providerId="ADAL" clId="{431A2C41-5BEF-4A09-9EA0-4706D98D9370}" dt="2022-10-12T05:11:11.857" v="4252" actId="20577"/>
          <ac:spMkLst>
            <pc:docMk/>
            <pc:sldMk cId="1826330660" sldId="396"/>
            <ac:spMk id="4" creationId="{DA8774D1-D466-4A48-A01D-5998A0CDB7CF}"/>
          </ac:spMkLst>
        </pc:spChg>
        <pc:spChg chg="add del mod">
          <ac:chgData name="Kuperstein, Michael" userId="ea53633b-f071-4e8b-89f6-e19855c5f3c2" providerId="ADAL" clId="{431A2C41-5BEF-4A09-9EA0-4706D98D9370}" dt="2022-09-27T00:19:47.543" v="181"/>
          <ac:spMkLst>
            <pc:docMk/>
            <pc:sldMk cId="1826330660" sldId="396"/>
            <ac:spMk id="4" creationId="{F8C89956-4AF3-40A5-8742-22E7FA054343}"/>
          </ac:spMkLst>
        </pc:spChg>
        <pc:spChg chg="add mod">
          <ac:chgData name="Kuperstein, Michael" userId="ea53633b-f071-4e8b-89f6-e19855c5f3c2" providerId="ADAL" clId="{431A2C41-5BEF-4A09-9EA0-4706D98D9370}" dt="2022-09-28T06:32:16.112" v="748" actId="21"/>
          <ac:spMkLst>
            <pc:docMk/>
            <pc:sldMk cId="1826330660" sldId="396"/>
            <ac:spMk id="5" creationId="{2A1BB25F-E739-4969-83DF-B2D5242AD72E}"/>
          </ac:spMkLst>
        </pc:spChg>
      </pc:sldChg>
      <pc:sldChg chg="add del">
        <pc:chgData name="Kuperstein, Michael" userId="ea53633b-f071-4e8b-89f6-e19855c5f3c2" providerId="ADAL" clId="{431A2C41-5BEF-4A09-9EA0-4706D98D9370}" dt="2022-09-28T05:43:11.070" v="266" actId="47"/>
        <pc:sldMkLst>
          <pc:docMk/>
          <pc:sldMk cId="1165842834" sldId="397"/>
        </pc:sldMkLst>
      </pc:sldChg>
      <pc:sldChg chg="modSp new del mod modNotesTx">
        <pc:chgData name="Kuperstein, Michael" userId="ea53633b-f071-4e8b-89f6-e19855c5f3c2" providerId="ADAL" clId="{431A2C41-5BEF-4A09-9EA0-4706D98D9370}" dt="2022-09-28T07:11:07.368" v="1400" actId="47"/>
        <pc:sldMkLst>
          <pc:docMk/>
          <pc:sldMk cId="2694815647" sldId="397"/>
        </pc:sldMkLst>
        <pc:spChg chg="mod">
          <ac:chgData name="Kuperstein, Michael" userId="ea53633b-f071-4e8b-89f6-e19855c5f3c2" providerId="ADAL" clId="{431A2C41-5BEF-4A09-9EA0-4706D98D9370}" dt="2022-09-28T06:59:52.554" v="879" actId="20577"/>
          <ac:spMkLst>
            <pc:docMk/>
            <pc:sldMk cId="2694815647" sldId="397"/>
            <ac:spMk id="2" creationId="{E910F362-FFD3-42C2-ADDB-5A09A64A659E}"/>
          </ac:spMkLst>
        </pc:spChg>
        <pc:spChg chg="mod">
          <ac:chgData name="Kuperstein, Michael" userId="ea53633b-f071-4e8b-89f6-e19855c5f3c2" providerId="ADAL" clId="{431A2C41-5BEF-4A09-9EA0-4706D98D9370}" dt="2022-09-28T07:02:46.564" v="1080" actId="20577"/>
          <ac:spMkLst>
            <pc:docMk/>
            <pc:sldMk cId="2694815647" sldId="397"/>
            <ac:spMk id="3" creationId="{3480E374-A4AB-4B88-9EB8-6F506D4BEB10}"/>
          </ac:spMkLst>
        </pc:spChg>
      </pc:sldChg>
      <pc:sldChg chg="addSp delSp modSp add del mod">
        <pc:chgData name="Kuperstein, Michael" userId="ea53633b-f071-4e8b-89f6-e19855c5f3c2" providerId="ADAL" clId="{431A2C41-5BEF-4A09-9EA0-4706D98D9370}" dt="2022-09-28T06:49:04.960" v="826" actId="47"/>
        <pc:sldMkLst>
          <pc:docMk/>
          <pc:sldMk cId="3918018490" sldId="397"/>
        </pc:sldMkLst>
        <pc:spChg chg="mod">
          <ac:chgData name="Kuperstein, Michael" userId="ea53633b-f071-4e8b-89f6-e19855c5f3c2" providerId="ADAL" clId="{431A2C41-5BEF-4A09-9EA0-4706D98D9370}" dt="2022-09-28T06:48:45.044" v="825" actId="6549"/>
          <ac:spMkLst>
            <pc:docMk/>
            <pc:sldMk cId="3918018490" sldId="397"/>
            <ac:spMk id="2" creationId="{51AEDA07-0418-4A7E-9B16-031A05EC0EDE}"/>
          </ac:spMkLst>
        </pc:spChg>
        <pc:spChg chg="del">
          <ac:chgData name="Kuperstein, Michael" userId="ea53633b-f071-4e8b-89f6-e19855c5f3c2" providerId="ADAL" clId="{431A2C41-5BEF-4A09-9EA0-4706D98D9370}" dt="2022-09-28T06:47:07.921" v="785" actId="478"/>
          <ac:spMkLst>
            <pc:docMk/>
            <pc:sldMk cId="3918018490" sldId="397"/>
            <ac:spMk id="3" creationId="{1F320355-E53D-472F-BF7C-FBE6C4668D19}"/>
          </ac:spMkLst>
        </pc:spChg>
        <pc:spChg chg="mod">
          <ac:chgData name="Kuperstein, Michael" userId="ea53633b-f071-4e8b-89f6-e19855c5f3c2" providerId="ADAL" clId="{431A2C41-5BEF-4A09-9EA0-4706D98D9370}" dt="2022-09-28T06:46:59.276" v="784" actId="20577"/>
          <ac:spMkLst>
            <pc:docMk/>
            <pc:sldMk cId="3918018490" sldId="397"/>
            <ac:spMk id="4" creationId="{046167DA-9DBE-4567-B53D-29DD3953506B}"/>
          </ac:spMkLst>
        </pc:spChg>
        <pc:spChg chg="mod">
          <ac:chgData name="Kuperstein, Michael" userId="ea53633b-f071-4e8b-89f6-e19855c5f3c2" providerId="ADAL" clId="{431A2C41-5BEF-4A09-9EA0-4706D98D9370}" dt="2022-09-28T06:48:28.418" v="824" actId="6549"/>
          <ac:spMkLst>
            <pc:docMk/>
            <pc:sldMk cId="3918018490" sldId="397"/>
            <ac:spMk id="5" creationId="{506488C8-B562-49A0-A01B-7E8C55FC7F73}"/>
          </ac:spMkLst>
        </pc:spChg>
        <pc:spChg chg="del">
          <ac:chgData name="Kuperstein, Michael" userId="ea53633b-f071-4e8b-89f6-e19855c5f3c2" providerId="ADAL" clId="{431A2C41-5BEF-4A09-9EA0-4706D98D9370}" dt="2022-09-28T06:47:12.043" v="787" actId="478"/>
          <ac:spMkLst>
            <pc:docMk/>
            <pc:sldMk cId="3918018490" sldId="397"/>
            <ac:spMk id="6" creationId="{DEBDE14D-69AE-4149-BCF5-540D4F858D02}"/>
          </ac:spMkLst>
        </pc:spChg>
        <pc:spChg chg="add del mod">
          <ac:chgData name="Kuperstein, Michael" userId="ea53633b-f071-4e8b-89f6-e19855c5f3c2" providerId="ADAL" clId="{431A2C41-5BEF-4A09-9EA0-4706D98D9370}" dt="2022-09-28T06:47:10.180" v="786" actId="478"/>
          <ac:spMkLst>
            <pc:docMk/>
            <pc:sldMk cId="3918018490" sldId="397"/>
            <ac:spMk id="8" creationId="{21615505-0651-41A6-84D8-3D02DB85F8DF}"/>
          </ac:spMkLst>
        </pc:spChg>
      </pc:sldChg>
      <pc:sldChg chg="addSp delSp modSp new mod">
        <pc:chgData name="Kuperstein, Michael" userId="ea53633b-f071-4e8b-89f6-e19855c5f3c2" providerId="ADAL" clId="{431A2C41-5BEF-4A09-9EA0-4706D98D9370}" dt="2022-10-12T05:09:11.013" v="4217" actId="5793"/>
        <pc:sldMkLst>
          <pc:docMk/>
          <pc:sldMk cId="4110915365" sldId="398"/>
        </pc:sldMkLst>
        <pc:spChg chg="mod">
          <ac:chgData name="Kuperstein, Michael" userId="ea53633b-f071-4e8b-89f6-e19855c5f3c2" providerId="ADAL" clId="{431A2C41-5BEF-4A09-9EA0-4706D98D9370}" dt="2022-10-12T05:04:34.786" v="4142" actId="1076"/>
          <ac:spMkLst>
            <pc:docMk/>
            <pc:sldMk cId="4110915365" sldId="398"/>
            <ac:spMk id="2" creationId="{837FFF2B-6867-4EE4-9268-957221685704}"/>
          </ac:spMkLst>
        </pc:spChg>
        <pc:spChg chg="mod">
          <ac:chgData name="Kuperstein, Michael" userId="ea53633b-f071-4e8b-89f6-e19855c5f3c2" providerId="ADAL" clId="{431A2C41-5BEF-4A09-9EA0-4706D98D9370}" dt="2022-10-12T05:07:01.825" v="4203" actId="20577"/>
          <ac:spMkLst>
            <pc:docMk/>
            <pc:sldMk cId="4110915365" sldId="398"/>
            <ac:spMk id="3" creationId="{2AE4043F-77B6-4B1C-A620-C2D2B59889A0}"/>
          </ac:spMkLst>
        </pc:spChg>
        <pc:spChg chg="add mod">
          <ac:chgData name="Kuperstein, Michael" userId="ea53633b-f071-4e8b-89f6-e19855c5f3c2" providerId="ADAL" clId="{431A2C41-5BEF-4A09-9EA0-4706D98D9370}" dt="2022-10-12T05:04:27.504" v="4141" actId="1076"/>
          <ac:spMkLst>
            <pc:docMk/>
            <pc:sldMk cId="4110915365" sldId="398"/>
            <ac:spMk id="5" creationId="{FBED66BE-D3A3-491D-ABD8-7CA41646190F}"/>
          </ac:spMkLst>
        </pc:spChg>
        <pc:spChg chg="add mod">
          <ac:chgData name="Kuperstein, Michael" userId="ea53633b-f071-4e8b-89f6-e19855c5f3c2" providerId="ADAL" clId="{431A2C41-5BEF-4A09-9EA0-4706D98D9370}" dt="2022-10-12T05:04:27.504" v="4141" actId="1076"/>
          <ac:spMkLst>
            <pc:docMk/>
            <pc:sldMk cId="4110915365" sldId="398"/>
            <ac:spMk id="6" creationId="{E2AEF377-3520-4FA2-BFC8-81D2FAA3779C}"/>
          </ac:spMkLst>
        </pc:spChg>
        <pc:spChg chg="add mod">
          <ac:chgData name="Kuperstein, Michael" userId="ea53633b-f071-4e8b-89f6-e19855c5f3c2" providerId="ADAL" clId="{431A2C41-5BEF-4A09-9EA0-4706D98D9370}" dt="2022-10-12T05:04:27.504" v="4141" actId="1076"/>
          <ac:spMkLst>
            <pc:docMk/>
            <pc:sldMk cId="4110915365" sldId="398"/>
            <ac:spMk id="7" creationId="{D382A8B2-4E9A-4649-8509-9D13124BB6C4}"/>
          </ac:spMkLst>
        </pc:spChg>
        <pc:spChg chg="add mod">
          <ac:chgData name="Kuperstein, Michael" userId="ea53633b-f071-4e8b-89f6-e19855c5f3c2" providerId="ADAL" clId="{431A2C41-5BEF-4A09-9EA0-4706D98D9370}" dt="2022-10-12T05:07:11.321" v="4204" actId="1076"/>
          <ac:spMkLst>
            <pc:docMk/>
            <pc:sldMk cId="4110915365" sldId="398"/>
            <ac:spMk id="8" creationId="{DBDFD69B-2411-4A81-80FA-90902E3A28CD}"/>
          </ac:spMkLst>
        </pc:spChg>
        <pc:spChg chg="add del mod">
          <ac:chgData name="Kuperstein, Michael" userId="ea53633b-f071-4e8b-89f6-e19855c5f3c2" providerId="ADAL" clId="{431A2C41-5BEF-4A09-9EA0-4706D98D9370}" dt="2022-10-12T05:05:08.675" v="4148"/>
          <ac:spMkLst>
            <pc:docMk/>
            <pc:sldMk cId="4110915365" sldId="398"/>
            <ac:spMk id="9" creationId="{2896332D-8B06-4633-BEED-9F5ED9B81F6D}"/>
          </ac:spMkLst>
        </pc:spChg>
        <pc:spChg chg="add mod">
          <ac:chgData name="Kuperstein, Michael" userId="ea53633b-f071-4e8b-89f6-e19855c5f3c2" providerId="ADAL" clId="{431A2C41-5BEF-4A09-9EA0-4706D98D9370}" dt="2022-10-12T05:09:05.035" v="4209" actId="20577"/>
          <ac:spMkLst>
            <pc:docMk/>
            <pc:sldMk cId="4110915365" sldId="398"/>
            <ac:spMk id="10" creationId="{3EEC84EB-BE24-47C0-8791-B1A03EC8BCEA}"/>
          </ac:spMkLst>
        </pc:spChg>
        <pc:spChg chg="add mod">
          <ac:chgData name="Kuperstein, Michael" userId="ea53633b-f071-4e8b-89f6-e19855c5f3c2" providerId="ADAL" clId="{431A2C41-5BEF-4A09-9EA0-4706D98D9370}" dt="2022-10-12T05:09:11.013" v="4217" actId="5793"/>
          <ac:spMkLst>
            <pc:docMk/>
            <pc:sldMk cId="4110915365" sldId="398"/>
            <ac:spMk id="11" creationId="{0EA091A2-86D1-4827-845E-0DE6D5254122}"/>
          </ac:spMkLst>
        </pc:spChg>
        <pc:picChg chg="add mod">
          <ac:chgData name="Kuperstein, Michael" userId="ea53633b-f071-4e8b-89f6-e19855c5f3c2" providerId="ADAL" clId="{431A2C41-5BEF-4A09-9EA0-4706D98D9370}" dt="2022-10-12T05:04:27.504" v="4141" actId="1076"/>
          <ac:picMkLst>
            <pc:docMk/>
            <pc:sldMk cId="4110915365" sldId="398"/>
            <ac:picMk id="4" creationId="{7B321EB1-5D28-4189-A58E-A7112B8994C4}"/>
          </ac:picMkLst>
        </pc:picChg>
      </pc:sldChg>
      <pc:sldChg chg="addSp delSp modSp new mod ord">
        <pc:chgData name="Kuperstein, Michael" userId="ea53633b-f071-4e8b-89f6-e19855c5f3c2" providerId="ADAL" clId="{431A2C41-5BEF-4A09-9EA0-4706D98D9370}" dt="2022-10-12T05:53:09.356" v="4740" actId="6549"/>
        <pc:sldMkLst>
          <pc:docMk/>
          <pc:sldMk cId="3742691111" sldId="399"/>
        </pc:sldMkLst>
        <pc:spChg chg="mod">
          <ac:chgData name="Kuperstein, Michael" userId="ea53633b-f071-4e8b-89f6-e19855c5f3c2" providerId="ADAL" clId="{431A2C41-5BEF-4A09-9EA0-4706D98D9370}" dt="2022-10-10T21:43:52.378" v="2241" actId="20577"/>
          <ac:spMkLst>
            <pc:docMk/>
            <pc:sldMk cId="3742691111" sldId="399"/>
            <ac:spMk id="2" creationId="{A35A45E8-894F-4199-BBE4-E9BE5CB05C9D}"/>
          </ac:spMkLst>
        </pc:spChg>
        <pc:spChg chg="del mod">
          <ac:chgData name="Kuperstein, Michael" userId="ea53633b-f071-4e8b-89f6-e19855c5f3c2" providerId="ADAL" clId="{431A2C41-5BEF-4A09-9EA0-4706D98D9370}" dt="2022-09-28T15:28:31.544" v="1413" actId="3680"/>
          <ac:spMkLst>
            <pc:docMk/>
            <pc:sldMk cId="3742691111" sldId="399"/>
            <ac:spMk id="3" creationId="{0D3A2995-AE63-4DEB-92E9-23E9BD16EF92}"/>
          </ac:spMkLst>
        </pc:spChg>
        <pc:graphicFrameChg chg="add mod ord modGraphic">
          <ac:chgData name="Kuperstein, Michael" userId="ea53633b-f071-4e8b-89f6-e19855c5f3c2" providerId="ADAL" clId="{431A2C41-5BEF-4A09-9EA0-4706D98D9370}" dt="2022-10-12T05:53:09.356" v="4740" actId="6549"/>
          <ac:graphicFrameMkLst>
            <pc:docMk/>
            <pc:sldMk cId="3742691111" sldId="399"/>
            <ac:graphicFrameMk id="4" creationId="{58352F57-7310-4D6E-AAB8-B458DBA45794}"/>
          </ac:graphicFrameMkLst>
        </pc:graphicFrameChg>
      </pc:sldChg>
      <pc:sldChg chg="addSp delSp modSp new mod">
        <pc:chgData name="Kuperstein, Michael" userId="ea53633b-f071-4e8b-89f6-e19855c5f3c2" providerId="ADAL" clId="{431A2C41-5BEF-4A09-9EA0-4706D98D9370}" dt="2022-09-28T16:13:20.699" v="1550" actId="20577"/>
        <pc:sldMkLst>
          <pc:docMk/>
          <pc:sldMk cId="3415492645" sldId="400"/>
        </pc:sldMkLst>
        <pc:spChg chg="mod">
          <ac:chgData name="Kuperstein, Michael" userId="ea53633b-f071-4e8b-89f6-e19855c5f3c2" providerId="ADAL" clId="{431A2C41-5BEF-4A09-9EA0-4706D98D9370}" dt="2022-09-28T16:13:02.808" v="1545" actId="20577"/>
          <ac:spMkLst>
            <pc:docMk/>
            <pc:sldMk cId="3415492645" sldId="400"/>
            <ac:spMk id="2" creationId="{07F2FDC3-8AC2-4E66-A00B-A7F86B4E6F72}"/>
          </ac:spMkLst>
        </pc:spChg>
        <pc:spChg chg="mod">
          <ac:chgData name="Kuperstein, Michael" userId="ea53633b-f071-4e8b-89f6-e19855c5f3c2" providerId="ADAL" clId="{431A2C41-5BEF-4A09-9EA0-4706D98D9370}" dt="2022-09-28T16:13:20.699" v="1550" actId="20577"/>
          <ac:spMkLst>
            <pc:docMk/>
            <pc:sldMk cId="3415492645" sldId="400"/>
            <ac:spMk id="3" creationId="{725F4265-FDFA-4AD6-9F56-44F30DFB92F1}"/>
          </ac:spMkLst>
        </pc:spChg>
        <pc:spChg chg="add del">
          <ac:chgData name="Kuperstein, Michael" userId="ea53633b-f071-4e8b-89f6-e19855c5f3c2" providerId="ADAL" clId="{431A2C41-5BEF-4A09-9EA0-4706D98D9370}" dt="2022-09-28T16:11:14.628" v="1504"/>
          <ac:spMkLst>
            <pc:docMk/>
            <pc:sldMk cId="3415492645" sldId="400"/>
            <ac:spMk id="4" creationId="{8A1CBC5A-C93A-45CC-9B68-29CF5E836E92}"/>
          </ac:spMkLst>
        </pc:spChg>
        <pc:spChg chg="add del">
          <ac:chgData name="Kuperstein, Michael" userId="ea53633b-f071-4e8b-89f6-e19855c5f3c2" providerId="ADAL" clId="{431A2C41-5BEF-4A09-9EA0-4706D98D9370}" dt="2022-09-28T16:11:19.382" v="1506"/>
          <ac:spMkLst>
            <pc:docMk/>
            <pc:sldMk cId="3415492645" sldId="400"/>
            <ac:spMk id="5" creationId="{84516623-0BD7-40F4-AF5E-0DDF02720306}"/>
          </ac:spMkLst>
        </pc:spChg>
      </pc:sldChg>
      <pc:sldChg chg="modSp new mod">
        <pc:chgData name="Kuperstein, Michael" userId="ea53633b-f071-4e8b-89f6-e19855c5f3c2" providerId="ADAL" clId="{431A2C41-5BEF-4A09-9EA0-4706D98D9370}" dt="2022-10-12T04:59:01.457" v="4137" actId="20577"/>
        <pc:sldMkLst>
          <pc:docMk/>
          <pc:sldMk cId="2336492209" sldId="401"/>
        </pc:sldMkLst>
        <pc:spChg chg="mod">
          <ac:chgData name="Kuperstein, Michael" userId="ea53633b-f071-4e8b-89f6-e19855c5f3c2" providerId="ADAL" clId="{431A2C41-5BEF-4A09-9EA0-4706D98D9370}" dt="2022-10-10T22:45:12.045" v="3527" actId="20577"/>
          <ac:spMkLst>
            <pc:docMk/>
            <pc:sldMk cId="2336492209" sldId="401"/>
            <ac:spMk id="2" creationId="{4ED439AE-D639-4CFF-BF3C-A8BD504FC1DB}"/>
          </ac:spMkLst>
        </pc:spChg>
        <pc:spChg chg="mod">
          <ac:chgData name="Kuperstein, Michael" userId="ea53633b-f071-4e8b-89f6-e19855c5f3c2" providerId="ADAL" clId="{431A2C41-5BEF-4A09-9EA0-4706D98D9370}" dt="2022-10-12T04:59:01.457" v="4137" actId="20577"/>
          <ac:spMkLst>
            <pc:docMk/>
            <pc:sldMk cId="2336492209" sldId="401"/>
            <ac:spMk id="3" creationId="{4103ABA1-D635-4CA9-8F5F-6714187A505E}"/>
          </ac:spMkLst>
        </pc:spChg>
      </pc:sldChg>
      <pc:sldChg chg="addSp modSp new mod ord">
        <pc:chgData name="Kuperstein, Michael" userId="ea53633b-f071-4e8b-89f6-e19855c5f3c2" providerId="ADAL" clId="{431A2C41-5BEF-4A09-9EA0-4706D98D9370}" dt="2022-10-12T04:57:07.161" v="4128" actId="20577"/>
        <pc:sldMkLst>
          <pc:docMk/>
          <pc:sldMk cId="833444470" sldId="402"/>
        </pc:sldMkLst>
        <pc:spChg chg="mod">
          <ac:chgData name="Kuperstein, Michael" userId="ea53633b-f071-4e8b-89f6-e19855c5f3c2" providerId="ADAL" clId="{431A2C41-5BEF-4A09-9EA0-4706D98D9370}" dt="2022-10-10T23:03:51.079" v="3897" actId="20577"/>
          <ac:spMkLst>
            <pc:docMk/>
            <pc:sldMk cId="833444470" sldId="402"/>
            <ac:spMk id="2" creationId="{723D59B7-F1EB-47CE-B599-795375EF5BC6}"/>
          </ac:spMkLst>
        </pc:spChg>
        <pc:spChg chg="mod">
          <ac:chgData name="Kuperstein, Michael" userId="ea53633b-f071-4e8b-89f6-e19855c5f3c2" providerId="ADAL" clId="{431A2C41-5BEF-4A09-9EA0-4706D98D9370}" dt="2022-10-12T04:57:07.161" v="4128" actId="20577"/>
          <ac:spMkLst>
            <pc:docMk/>
            <pc:sldMk cId="833444470" sldId="402"/>
            <ac:spMk id="3" creationId="{A623E1BE-531B-4BB7-8E8A-D7C6519CFC2C}"/>
          </ac:spMkLst>
        </pc:spChg>
        <pc:spChg chg="add mod">
          <ac:chgData name="Kuperstein, Michael" userId="ea53633b-f071-4e8b-89f6-e19855c5f3c2" providerId="ADAL" clId="{431A2C41-5BEF-4A09-9EA0-4706D98D9370}" dt="2022-10-10T23:05:18.622" v="3948" actId="20577"/>
          <ac:spMkLst>
            <pc:docMk/>
            <pc:sldMk cId="833444470" sldId="402"/>
            <ac:spMk id="4" creationId="{BAB66E02-BADD-47AD-8D14-0F381CEF8205}"/>
          </ac:spMkLst>
        </pc:spChg>
      </pc:sldChg>
      <pc:sldChg chg="modSp new mod">
        <pc:chgData name="Kuperstein, Michael" userId="ea53633b-f071-4e8b-89f6-e19855c5f3c2" providerId="ADAL" clId="{431A2C41-5BEF-4A09-9EA0-4706D98D9370}" dt="2022-10-12T04:51:06.304" v="4053" actId="20577"/>
        <pc:sldMkLst>
          <pc:docMk/>
          <pc:sldMk cId="1991427965" sldId="403"/>
        </pc:sldMkLst>
        <pc:spChg chg="mod">
          <ac:chgData name="Kuperstein, Michael" userId="ea53633b-f071-4e8b-89f6-e19855c5f3c2" providerId="ADAL" clId="{431A2C41-5BEF-4A09-9EA0-4706D98D9370}" dt="2022-10-12T04:49:46.228" v="4005" actId="20577"/>
          <ac:spMkLst>
            <pc:docMk/>
            <pc:sldMk cId="1991427965" sldId="403"/>
            <ac:spMk id="2" creationId="{F51B9B76-F983-457E-8C85-E7CA281210B2}"/>
          </ac:spMkLst>
        </pc:spChg>
        <pc:spChg chg="mod">
          <ac:chgData name="Kuperstein, Michael" userId="ea53633b-f071-4e8b-89f6-e19855c5f3c2" providerId="ADAL" clId="{431A2C41-5BEF-4A09-9EA0-4706D98D9370}" dt="2022-10-12T04:51:06.304" v="4053" actId="20577"/>
          <ac:spMkLst>
            <pc:docMk/>
            <pc:sldMk cId="1991427965" sldId="403"/>
            <ac:spMk id="3" creationId="{8F410CEE-160B-418C-A341-88D70E79310B}"/>
          </ac:spMkLst>
        </pc:spChg>
      </pc:sldChg>
      <pc:sldChg chg="modSp new mod ord">
        <pc:chgData name="Kuperstein, Michael" userId="ea53633b-f071-4e8b-89f6-e19855c5f3c2" providerId="ADAL" clId="{431A2C41-5BEF-4A09-9EA0-4706D98D9370}" dt="2022-10-12T05:48:28.528" v="4719" actId="6549"/>
        <pc:sldMkLst>
          <pc:docMk/>
          <pc:sldMk cId="4293782014" sldId="404"/>
        </pc:sldMkLst>
        <pc:spChg chg="mod">
          <ac:chgData name="Kuperstein, Michael" userId="ea53633b-f071-4e8b-89f6-e19855c5f3c2" providerId="ADAL" clId="{431A2C41-5BEF-4A09-9EA0-4706D98D9370}" dt="2022-10-12T05:14:17.606" v="4259" actId="6549"/>
          <ac:spMkLst>
            <pc:docMk/>
            <pc:sldMk cId="4293782014" sldId="404"/>
            <ac:spMk id="2" creationId="{9C8BBF9D-EB03-4862-BE00-08FD442B18A5}"/>
          </ac:spMkLst>
        </pc:spChg>
        <pc:spChg chg="mod">
          <ac:chgData name="Kuperstein, Michael" userId="ea53633b-f071-4e8b-89f6-e19855c5f3c2" providerId="ADAL" clId="{431A2C41-5BEF-4A09-9EA0-4706D98D9370}" dt="2022-10-12T05:48:28.528" v="4719" actId="6549"/>
          <ac:spMkLst>
            <pc:docMk/>
            <pc:sldMk cId="4293782014" sldId="404"/>
            <ac:spMk id="3" creationId="{457E8DD5-AA79-4E10-934B-619C2A58894F}"/>
          </ac:spMkLst>
        </pc:spChg>
      </pc:sldChg>
      <pc:sldChg chg="modSp new mod ord">
        <pc:chgData name="Kuperstein, Michael" userId="ea53633b-f071-4e8b-89f6-e19855c5f3c2" providerId="ADAL" clId="{431A2C41-5BEF-4A09-9EA0-4706D98D9370}" dt="2022-10-12T05:13:00.362" v="4256"/>
        <pc:sldMkLst>
          <pc:docMk/>
          <pc:sldMk cId="3826418353" sldId="405"/>
        </pc:sldMkLst>
        <pc:spChg chg="mod">
          <ac:chgData name="Kuperstein, Michael" userId="ea53633b-f071-4e8b-89f6-e19855c5f3c2" providerId="ADAL" clId="{431A2C41-5BEF-4A09-9EA0-4706D98D9370}" dt="2022-10-10T22:10:08.859" v="2603" actId="20577"/>
          <ac:spMkLst>
            <pc:docMk/>
            <pc:sldMk cId="3826418353" sldId="405"/>
            <ac:spMk id="2" creationId="{39B972B2-1A61-4328-8CB6-0F9E4EDA24D6}"/>
          </ac:spMkLst>
        </pc:spChg>
        <pc:spChg chg="mod">
          <ac:chgData name="Kuperstein, Michael" userId="ea53633b-f071-4e8b-89f6-e19855c5f3c2" providerId="ADAL" clId="{431A2C41-5BEF-4A09-9EA0-4706D98D9370}" dt="2022-10-10T23:06:57.267" v="3961" actId="108"/>
          <ac:spMkLst>
            <pc:docMk/>
            <pc:sldMk cId="3826418353" sldId="405"/>
            <ac:spMk id="3" creationId="{3822F75B-381B-4E98-9143-937575029FB4}"/>
          </ac:spMkLst>
        </pc:spChg>
      </pc:sldChg>
      <pc:sldChg chg="modSp new mod">
        <pc:chgData name="Kuperstein, Michael" userId="ea53633b-f071-4e8b-89f6-e19855c5f3c2" providerId="ADAL" clId="{431A2C41-5BEF-4A09-9EA0-4706D98D9370}" dt="2022-10-12T04:52:21.353" v="4069" actId="20577"/>
        <pc:sldMkLst>
          <pc:docMk/>
          <pc:sldMk cId="3144332972" sldId="406"/>
        </pc:sldMkLst>
        <pc:spChg chg="mod">
          <ac:chgData name="Kuperstein, Michael" userId="ea53633b-f071-4e8b-89f6-e19855c5f3c2" providerId="ADAL" clId="{431A2C41-5BEF-4A09-9EA0-4706D98D9370}" dt="2022-10-10T22:13:10.739" v="2732" actId="20577"/>
          <ac:spMkLst>
            <pc:docMk/>
            <pc:sldMk cId="3144332972" sldId="406"/>
            <ac:spMk id="2" creationId="{48911C68-5705-489B-AE4B-DAC422FED9D5}"/>
          </ac:spMkLst>
        </pc:spChg>
        <pc:spChg chg="mod">
          <ac:chgData name="Kuperstein, Michael" userId="ea53633b-f071-4e8b-89f6-e19855c5f3c2" providerId="ADAL" clId="{431A2C41-5BEF-4A09-9EA0-4706D98D9370}" dt="2022-10-12T04:52:21.353" v="4069" actId="20577"/>
          <ac:spMkLst>
            <pc:docMk/>
            <pc:sldMk cId="3144332972" sldId="406"/>
            <ac:spMk id="3" creationId="{517DE024-2AD1-4F20-897C-094D7459FB1D}"/>
          </ac:spMkLst>
        </pc:spChg>
      </pc:sldChg>
      <pc:sldChg chg="addSp modSp new mod ord">
        <pc:chgData name="Kuperstein, Michael" userId="ea53633b-f071-4e8b-89f6-e19855c5f3c2" providerId="ADAL" clId="{431A2C41-5BEF-4A09-9EA0-4706D98D9370}" dt="2022-10-12T05:31:00.028" v="4636"/>
        <pc:sldMkLst>
          <pc:docMk/>
          <pc:sldMk cId="1512702446" sldId="407"/>
        </pc:sldMkLst>
        <pc:spChg chg="mod">
          <ac:chgData name="Kuperstein, Michael" userId="ea53633b-f071-4e8b-89f6-e19855c5f3c2" providerId="ADAL" clId="{431A2C41-5BEF-4A09-9EA0-4706D98D9370}" dt="2022-10-12T05:27:22.652" v="4611" actId="20577"/>
          <ac:spMkLst>
            <pc:docMk/>
            <pc:sldMk cId="1512702446" sldId="407"/>
            <ac:spMk id="2" creationId="{E126821A-A9CD-44D7-93E3-358808A9820A}"/>
          </ac:spMkLst>
        </pc:spChg>
        <pc:picChg chg="add mod">
          <ac:chgData name="Kuperstein, Michael" userId="ea53633b-f071-4e8b-89f6-e19855c5f3c2" providerId="ADAL" clId="{431A2C41-5BEF-4A09-9EA0-4706D98D9370}" dt="2022-10-12T05:25:13.893" v="4598" actId="14100"/>
          <ac:picMkLst>
            <pc:docMk/>
            <pc:sldMk cId="1512702446" sldId="407"/>
            <ac:picMk id="5" creationId="{96B6D323-C4AE-48D9-B55B-A258DD5BE385}"/>
          </ac:picMkLst>
        </pc:picChg>
        <pc:picChg chg="add mod">
          <ac:chgData name="Kuperstein, Michael" userId="ea53633b-f071-4e8b-89f6-e19855c5f3c2" providerId="ADAL" clId="{431A2C41-5BEF-4A09-9EA0-4706D98D9370}" dt="2022-10-12T05:26:11.491" v="4603" actId="14100"/>
          <ac:picMkLst>
            <pc:docMk/>
            <pc:sldMk cId="1512702446" sldId="407"/>
            <ac:picMk id="7" creationId="{DBEB320D-632D-41C7-80C2-936CBCBABD4A}"/>
          </ac:picMkLst>
        </pc:picChg>
        <pc:picChg chg="add mod">
          <ac:chgData name="Kuperstein, Michael" userId="ea53633b-f071-4e8b-89f6-e19855c5f3c2" providerId="ADAL" clId="{431A2C41-5BEF-4A09-9EA0-4706D98D9370}" dt="2022-10-12T05:26:41.386" v="4606" actId="14100"/>
          <ac:picMkLst>
            <pc:docMk/>
            <pc:sldMk cId="1512702446" sldId="407"/>
            <ac:picMk id="9" creationId="{854730E7-ABA1-4979-9BF7-CEFD355D82C2}"/>
          </ac:picMkLst>
        </pc:picChg>
      </pc:sldChg>
      <pc:sldChg chg="add modTransition modNotes">
        <pc:chgData name="Kuperstein, Michael" userId="ea53633b-f071-4e8b-89f6-e19855c5f3c2" providerId="ADAL" clId="{431A2C41-5BEF-4A09-9EA0-4706D98D9370}" dt="2022-10-12T05:35:11.128" v="4638" actId="27636"/>
        <pc:sldMkLst>
          <pc:docMk/>
          <pc:sldMk cId="1542012990" sldId="517"/>
        </pc:sldMkLst>
      </pc:sldChg>
      <pc:sldChg chg="addSp delSp modSp new mod">
        <pc:chgData name="Kuperstein, Michael" userId="ea53633b-f071-4e8b-89f6-e19855c5f3c2" providerId="ADAL" clId="{431A2C41-5BEF-4A09-9EA0-4706D98D9370}" dt="2022-10-12T05:44:29.871" v="4653" actId="1076"/>
        <pc:sldMkLst>
          <pc:docMk/>
          <pc:sldMk cId="3923511149" sldId="518"/>
        </pc:sldMkLst>
        <pc:spChg chg="mod">
          <ac:chgData name="Kuperstein, Michael" userId="ea53633b-f071-4e8b-89f6-e19855c5f3c2" providerId="ADAL" clId="{431A2C41-5BEF-4A09-9EA0-4706D98D9370}" dt="2022-10-12T05:44:21.364" v="4651" actId="20577"/>
          <ac:spMkLst>
            <pc:docMk/>
            <pc:sldMk cId="3923511149" sldId="518"/>
            <ac:spMk id="2" creationId="{02C34761-93EE-47A0-A1B1-481B6E7F9DA5}"/>
          </ac:spMkLst>
        </pc:spChg>
        <pc:spChg chg="del">
          <ac:chgData name="Kuperstein, Michael" userId="ea53633b-f071-4e8b-89f6-e19855c5f3c2" providerId="ADAL" clId="{431A2C41-5BEF-4A09-9EA0-4706D98D9370}" dt="2022-10-12T05:44:26.235" v="4652" actId="478"/>
          <ac:spMkLst>
            <pc:docMk/>
            <pc:sldMk cId="3923511149" sldId="518"/>
            <ac:spMk id="3" creationId="{5500461F-151F-4A50-8806-07A741B21DA1}"/>
          </ac:spMkLst>
        </pc:spChg>
        <pc:graphicFrameChg chg="add del mod modGraphic">
          <ac:chgData name="Kuperstein, Michael" userId="ea53633b-f071-4e8b-89f6-e19855c5f3c2" providerId="ADAL" clId="{431A2C41-5BEF-4A09-9EA0-4706D98D9370}" dt="2022-10-12T05:44:29.871" v="4653" actId="1076"/>
          <ac:graphicFrameMkLst>
            <pc:docMk/>
            <pc:sldMk cId="3923511149" sldId="518"/>
            <ac:graphicFrameMk id="4" creationId="{4E2A91D9-F052-4F11-87A1-67E5F3B0E7FB}"/>
          </ac:graphicFrameMkLst>
        </pc:graphicFrameChg>
      </pc:sldChg>
      <pc:sldMasterChg chg="modSldLayout">
        <pc:chgData name="Kuperstein, Michael" userId="ea53633b-f071-4e8b-89f6-e19855c5f3c2" providerId="ADAL" clId="{431A2C41-5BEF-4A09-9EA0-4706D98D9370}" dt="2022-09-27T00:13:54.850" v="168" actId="478"/>
        <pc:sldMasterMkLst>
          <pc:docMk/>
          <pc:sldMasterMk cId="1155492546" sldId="2147483677"/>
        </pc:sldMasterMkLst>
        <pc:sldLayoutChg chg="delSp mod">
          <pc:chgData name="Kuperstein, Michael" userId="ea53633b-f071-4e8b-89f6-e19855c5f3c2" providerId="ADAL" clId="{431A2C41-5BEF-4A09-9EA0-4706D98D9370}" dt="2022-09-27T00:13:22.080" v="163" actId="478"/>
          <pc:sldLayoutMkLst>
            <pc:docMk/>
            <pc:sldMasterMk cId="1155492546" sldId="2147483677"/>
            <pc:sldLayoutMk cId="734067744" sldId="2147483678"/>
          </pc:sldLayoutMkLst>
          <pc:spChg chg="del">
            <ac:chgData name="Kuperstein, Michael" userId="ea53633b-f071-4e8b-89f6-e19855c5f3c2" providerId="ADAL" clId="{431A2C41-5BEF-4A09-9EA0-4706D98D9370}" dt="2022-09-27T00:13:22.080" v="163" actId="478"/>
            <ac:spMkLst>
              <pc:docMk/>
              <pc:sldMasterMk cId="1155492546" sldId="2147483677"/>
              <pc:sldLayoutMk cId="734067744" sldId="2147483678"/>
              <ac:spMk id="8" creationId="{00000000-0000-0000-0000-000000000000}"/>
            </ac:spMkLst>
          </pc:spChg>
        </pc:sldLayoutChg>
        <pc:sldLayoutChg chg="delSp mod">
          <pc:chgData name="Kuperstein, Michael" userId="ea53633b-f071-4e8b-89f6-e19855c5f3c2" providerId="ADAL" clId="{431A2C41-5BEF-4A09-9EA0-4706D98D9370}" dt="2022-09-27T00:13:27.581" v="164" actId="478"/>
          <pc:sldLayoutMkLst>
            <pc:docMk/>
            <pc:sldMasterMk cId="1155492546" sldId="2147483677"/>
            <pc:sldLayoutMk cId="1306062404" sldId="2147483680"/>
          </pc:sldLayoutMkLst>
          <pc:spChg chg="del">
            <ac:chgData name="Kuperstein, Michael" userId="ea53633b-f071-4e8b-89f6-e19855c5f3c2" providerId="ADAL" clId="{431A2C41-5BEF-4A09-9EA0-4706D98D9370}" dt="2022-09-27T00:13:27.581" v="164" actId="478"/>
            <ac:spMkLst>
              <pc:docMk/>
              <pc:sldMasterMk cId="1155492546" sldId="2147483677"/>
              <pc:sldLayoutMk cId="1306062404" sldId="2147483680"/>
              <ac:spMk id="8" creationId="{00000000-0000-0000-0000-000000000000}"/>
            </ac:spMkLst>
          </pc:spChg>
        </pc:sldLayoutChg>
        <pc:sldLayoutChg chg="delSp mod">
          <pc:chgData name="Kuperstein, Michael" userId="ea53633b-f071-4e8b-89f6-e19855c5f3c2" providerId="ADAL" clId="{431A2C41-5BEF-4A09-9EA0-4706D98D9370}" dt="2022-09-27T00:13:43.792" v="165" actId="478"/>
          <pc:sldLayoutMkLst>
            <pc:docMk/>
            <pc:sldMasterMk cId="1155492546" sldId="2147483677"/>
            <pc:sldLayoutMk cId="2522430333" sldId="2147483691"/>
          </pc:sldLayoutMkLst>
          <pc:spChg chg="del">
            <ac:chgData name="Kuperstein, Michael" userId="ea53633b-f071-4e8b-89f6-e19855c5f3c2" providerId="ADAL" clId="{431A2C41-5BEF-4A09-9EA0-4706D98D9370}" dt="2022-09-27T00:13:43.792" v="165" actId="478"/>
            <ac:spMkLst>
              <pc:docMk/>
              <pc:sldMasterMk cId="1155492546" sldId="2147483677"/>
              <pc:sldLayoutMk cId="2522430333" sldId="2147483691"/>
              <ac:spMk id="6" creationId="{00000000-0000-0000-0000-000000000000}"/>
            </ac:spMkLst>
          </pc:spChg>
        </pc:sldLayoutChg>
        <pc:sldLayoutChg chg="delSp mod">
          <pc:chgData name="Kuperstein, Michael" userId="ea53633b-f071-4e8b-89f6-e19855c5f3c2" providerId="ADAL" clId="{431A2C41-5BEF-4A09-9EA0-4706D98D9370}" dt="2022-09-27T00:13:49.951" v="166" actId="478"/>
          <pc:sldLayoutMkLst>
            <pc:docMk/>
            <pc:sldMasterMk cId="1155492546" sldId="2147483677"/>
            <pc:sldLayoutMk cId="917838828" sldId="2147483694"/>
          </pc:sldLayoutMkLst>
          <pc:spChg chg="del">
            <ac:chgData name="Kuperstein, Michael" userId="ea53633b-f071-4e8b-89f6-e19855c5f3c2" providerId="ADAL" clId="{431A2C41-5BEF-4A09-9EA0-4706D98D9370}" dt="2022-09-27T00:13:49.951" v="166" actId="478"/>
            <ac:spMkLst>
              <pc:docMk/>
              <pc:sldMasterMk cId="1155492546" sldId="2147483677"/>
              <pc:sldLayoutMk cId="917838828" sldId="2147483694"/>
              <ac:spMk id="6" creationId="{00000000-0000-0000-0000-000000000000}"/>
            </ac:spMkLst>
          </pc:spChg>
        </pc:sldLayoutChg>
        <pc:sldLayoutChg chg="delSp mod">
          <pc:chgData name="Kuperstein, Michael" userId="ea53633b-f071-4e8b-89f6-e19855c5f3c2" providerId="ADAL" clId="{431A2C41-5BEF-4A09-9EA0-4706D98D9370}" dt="2022-09-27T00:13:52.510" v="167" actId="478"/>
          <pc:sldLayoutMkLst>
            <pc:docMk/>
            <pc:sldMasterMk cId="1155492546" sldId="2147483677"/>
            <pc:sldLayoutMk cId="632435398" sldId="2147483695"/>
          </pc:sldLayoutMkLst>
          <pc:spChg chg="del">
            <ac:chgData name="Kuperstein, Michael" userId="ea53633b-f071-4e8b-89f6-e19855c5f3c2" providerId="ADAL" clId="{431A2C41-5BEF-4A09-9EA0-4706D98D9370}" dt="2022-09-27T00:13:52.510" v="167" actId="478"/>
            <ac:spMkLst>
              <pc:docMk/>
              <pc:sldMasterMk cId="1155492546" sldId="2147483677"/>
              <pc:sldLayoutMk cId="632435398" sldId="2147483695"/>
              <ac:spMk id="8" creationId="{00000000-0000-0000-0000-000000000000}"/>
            </ac:spMkLst>
          </pc:spChg>
        </pc:sldLayoutChg>
        <pc:sldLayoutChg chg="delSp mod">
          <pc:chgData name="Kuperstein, Michael" userId="ea53633b-f071-4e8b-89f6-e19855c5f3c2" providerId="ADAL" clId="{431A2C41-5BEF-4A09-9EA0-4706D98D9370}" dt="2022-09-27T00:13:54.850" v="168" actId="478"/>
          <pc:sldLayoutMkLst>
            <pc:docMk/>
            <pc:sldMasterMk cId="1155492546" sldId="2147483677"/>
            <pc:sldLayoutMk cId="3578701852" sldId="2147483696"/>
          </pc:sldLayoutMkLst>
          <pc:spChg chg="del">
            <ac:chgData name="Kuperstein, Michael" userId="ea53633b-f071-4e8b-89f6-e19855c5f3c2" providerId="ADAL" clId="{431A2C41-5BEF-4A09-9EA0-4706D98D9370}" dt="2022-09-27T00:13:54.850" v="168" actId="478"/>
            <ac:spMkLst>
              <pc:docMk/>
              <pc:sldMasterMk cId="1155492546" sldId="2147483677"/>
              <pc:sldLayoutMk cId="3578701852" sldId="2147483696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5"/>
    </mc:Choice>
    <mc:Fallback>
      <c:style val="35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Bugs</c:v>
                </c:pt>
              </c:strCache>
            </c:strRef>
          </c:tx>
          <c:spPr>
            <a:ln>
              <a:noFill/>
            </a:ln>
          </c:spPr>
          <c:explosion val="25"/>
          <c:dPt>
            <c:idx val="0"/>
            <c:bubble3D val="0"/>
            <c:spPr>
              <a:solidFill>
                <a:srgbClr val="8EA32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D45-45F3-82C8-78A8FF55FB36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D45-45F3-82C8-78A8FF55FB36}"/>
              </c:ext>
            </c:extLst>
          </c:dPt>
          <c:dPt>
            <c:idx val="2"/>
            <c:bubble3D val="0"/>
            <c:spPr>
              <a:solidFill>
                <a:srgbClr val="C00000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8D45-45F3-82C8-78A8FF55FB36}"/>
              </c:ext>
            </c:extLst>
          </c:dPt>
          <c:dLbls>
            <c:dLbl>
              <c:idx val="0"/>
              <c:layout>
                <c:manualLayout>
                  <c:x val="1.9022856517935258E-2"/>
                  <c:y val="8.7430851944819612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D45-45F3-82C8-78A8FF55FB36}"/>
                </c:ext>
              </c:extLst>
            </c:dLbl>
            <c:dLbl>
              <c:idx val="1"/>
              <c:layout>
                <c:manualLayout>
                  <c:x val="-2.01246719160105E-2"/>
                  <c:y val="3.268817153982287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45-45F3-82C8-78A8FF55FB36}"/>
                </c:ext>
              </c:extLst>
            </c:dLbl>
            <c:dLbl>
              <c:idx val="2"/>
              <c:layout>
                <c:manualLayout>
                  <c:x val="-0.1399319772528434"/>
                  <c:y val="1.485787994933279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45-45F3-82C8-78A8FF55FB36}"/>
                </c:ext>
              </c:extLst>
            </c:dLbl>
            <c:spPr>
              <a:scene3d>
                <a:camera prst="orthographicFront"/>
                <a:lightRig rig="threePt" dir="t"/>
              </a:scene3d>
              <a:sp3d>
                <a:bevelT/>
              </a:sp3d>
            </c:spPr>
            <c:txPr>
              <a:bodyPr/>
              <a:lstStyle/>
              <a:p>
                <a:pPr>
                  <a:defRPr sz="4000" b="1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Other</c:v>
                </c:pt>
                <c:pt idx="1">
                  <c:v>l10n</c:v>
                </c:pt>
                <c:pt idx="2">
                  <c:v>i18n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56</c:v>
                </c:pt>
                <c:pt idx="1">
                  <c:v>35</c:v>
                </c:pt>
                <c:pt idx="2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45-45F3-82C8-78A8FF55FB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800"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Sheet1!$A$1:$A$11</c:f>
              <c:strCache>
                <c:ptCount val="11"/>
                <c:pt idx="0">
                  <c:v>UI/Layout/Formatting</c:v>
                </c:pt>
                <c:pt idx="1">
                  <c:v>Other Translation Issue</c:v>
                </c:pt>
                <c:pt idx="2">
                  <c:v>Not Translated</c:v>
                </c:pt>
                <c:pt idx="3">
                  <c:v>Embedded Strings</c:v>
                </c:pt>
                <c:pt idx="4">
                  <c:v>Broken Link</c:v>
                </c:pt>
                <c:pt idx="5">
                  <c:v>Legal/Brand Terminology</c:v>
                </c:pt>
                <c:pt idx="6">
                  <c:v>Typo/Spelling</c:v>
                </c:pt>
                <c:pt idx="7">
                  <c:v>Other Functional</c:v>
                </c:pt>
                <c:pt idx="8">
                  <c:v>Source Spelling/Grammar</c:v>
                </c:pt>
                <c:pt idx="9">
                  <c:v>Translation Style</c:v>
                </c:pt>
                <c:pt idx="10">
                  <c:v>Corrupt/Garbage</c:v>
                </c:pt>
              </c:strCache>
            </c:strRef>
          </c:cat>
          <c:val>
            <c:numRef>
              <c:f>Sheet1!$B$1:$B$11</c:f>
              <c:numCache>
                <c:formatCode>General</c:formatCode>
                <c:ptCount val="11"/>
                <c:pt idx="0">
                  <c:v>23</c:v>
                </c:pt>
                <c:pt idx="1">
                  <c:v>22</c:v>
                </c:pt>
                <c:pt idx="2">
                  <c:v>11</c:v>
                </c:pt>
                <c:pt idx="3">
                  <c:v>10</c:v>
                </c:pt>
                <c:pt idx="4">
                  <c:v>8</c:v>
                </c:pt>
                <c:pt idx="5">
                  <c:v>7</c:v>
                </c:pt>
                <c:pt idx="6">
                  <c:v>6</c:v>
                </c:pt>
                <c:pt idx="7">
                  <c:v>6</c:v>
                </c:pt>
                <c:pt idx="8">
                  <c:v>4</c:v>
                </c:pt>
                <c:pt idx="9">
                  <c:v>2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8-472C-89B4-580AB4112E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62796686351706033"/>
          <c:y val="0.1104709622564785"/>
          <c:w val="0.32897758092738405"/>
          <c:h val="0.7790578906509926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0967B-C812-4DE3-93AE-5AB1A89A8A66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EC817-76EF-4555-A75A-BA825E057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1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reports/tr35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14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  <a:p>
            <a:r>
              <a:rPr lang="en-US" dirty="0"/>
              <a:t>https://developer.mozilla.org/en-US/docs/Web/JavaScript/Reference/Global_Objects/String</a:t>
            </a:r>
          </a:p>
          <a:p>
            <a:r>
              <a:rPr lang="en-US" dirty="0"/>
              <a:t>https://developer.mozilla.org/en-US/docs/Mozilla/Add-ons/WebExtensions/API/i18n</a:t>
            </a:r>
          </a:p>
          <a:p>
            <a:r>
              <a:rPr lang="en-US" dirty="0"/>
              <a:t>https://developer.mozilla.org/en-US/docs/Web/JavaScript/Reference/Global_Objects/Intl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15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https://learn.microsoft.com/en-us/dotnet/core/extensions/globalization-and-localization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39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F43CE6-9CF3-45D2-A61A-28B9B1AF2AC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2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Talking</a:t>
            </a:r>
            <a:r>
              <a:rPr lang="en-US" b="1" baseline="0" dirty="0"/>
              <a:t> Points:</a:t>
            </a:r>
          </a:p>
          <a:p>
            <a:endParaRPr lang="en-US" baseline="0" dirty="0"/>
          </a:p>
          <a:p>
            <a:r>
              <a:rPr lang="en-US" baseline="0" dirty="0"/>
              <a:t>Embedded strings + truncations were the numerous and vexing issues (with a very long tail of other issues).</a:t>
            </a:r>
          </a:p>
          <a:p>
            <a:r>
              <a:rPr lang="en-US" baseline="0" dirty="0"/>
              <a:t>Different types of applications result in a different distribution of issues.</a:t>
            </a:r>
          </a:p>
          <a:p>
            <a:endParaRPr lang="en-US" baseline="0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I was able to clearly identify 11 defect types by using a combination of the defect type field, searching for key words in the defect descriptions, and pulling data from different defect databases.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baseline="0" dirty="0"/>
              <a:t>Some of these defect types are very well understood and very crisp: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Embedded strings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Typo/spelling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Legal/branding terminology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Source spelling/ grammar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Corrupt/garbage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Other categories are extremely fuzzy and have many underlying causes: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“Other Translation Issue” – could be that we missed sending a file to translation, could be an embedded string, could be part of the translation process.</a:t>
            </a:r>
          </a:p>
          <a:p>
            <a:pPr marL="171450" lvl="0" indent="-171450">
              <a:buFont typeface="Arial" pitchFamily="34" charset="0"/>
              <a:buChar char="•"/>
            </a:pPr>
            <a:r>
              <a:rPr lang="en-US" baseline="0" dirty="0"/>
              <a:t>Obviously, we have two categories that we need to really work on: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“UI/Layout/Formatting”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baseline="0" dirty="0"/>
              <a:t>“Other Translation Issue”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  <a:p>
            <a:pPr marL="0" lvl="0" indent="0">
              <a:buFont typeface="Arial" pitchFamily="34" charset="0"/>
              <a:buNone/>
            </a:pPr>
            <a:r>
              <a:rPr lang="en-US" b="1" baseline="0" dirty="0"/>
              <a:t>Source: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/>
              <a:t>This presentation slide is originally from 2013 i18n Conference - Squashing the Top 10 Most Common World-Readiness Bugs - Michael Kuperstein.</a:t>
            </a:r>
          </a:p>
          <a:p>
            <a:pPr marL="0" lvl="0" indent="0">
              <a:buFont typeface="Arial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0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75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Talking Points: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Java and .NET, there are five regional variations of the Chinese BCP 47 tags.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seen ‘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’ used in practice, usually denoting ‘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-Hans’, but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isn’t really very specific. We should strive to be specific enough, but not overly specific.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these tags, w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are only talking about “written” language. If we want to specify spoken Chinese, with it’s myriad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dialects, how would we identify those languages with tags, and what if the script for the spoken language conflicts with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written script? This is a topic for another day...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4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Talking Points: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popular (and geeky)</a:t>
            </a:r>
            <a:r>
              <a:rPr lang="en-US" baseline="0" dirty="0"/>
              <a:t> </a:t>
            </a:r>
            <a:r>
              <a:rPr lang="en-US" dirty="0" err="1"/>
              <a:t>xkcd</a:t>
            </a:r>
            <a:r>
              <a:rPr lang="en-US" baseline="0" dirty="0"/>
              <a:t> web comic illustrates why we need to use a standard format for dates and times: ISO 8601.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Equally important: use the UTC time zone to avoid major functionality failures, from user confusion to outright web server failures.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Also refer to the Inside Blue thread on “UTC as the Standard”</a:t>
            </a:r>
          </a:p>
          <a:p>
            <a:r>
              <a:rPr lang="en-US" dirty="0"/>
              <a:t>https://soco.intel.com/message/2409092</a:t>
            </a:r>
          </a:p>
          <a:p>
            <a:endParaRPr lang="en-US" dirty="0"/>
          </a:p>
          <a:p>
            <a:r>
              <a:rPr lang="en-US" b="1" dirty="0"/>
              <a:t>Comic Source:</a:t>
            </a:r>
          </a:p>
          <a:p>
            <a:r>
              <a:rPr lang="en-US" dirty="0"/>
              <a:t>http://xkcd.com/1179/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00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Talking Points:</a:t>
            </a:r>
          </a:p>
          <a:p>
            <a:endParaRPr lang="en-US" dirty="0"/>
          </a:p>
          <a:p>
            <a:r>
              <a:rPr lang="en-US" dirty="0"/>
              <a:t>Some issues hide in rarely used code; only surfacing</a:t>
            </a:r>
            <a:r>
              <a:rPr lang="en-US" baseline="0" dirty="0"/>
              <a:t> </a:t>
            </a:r>
            <a:r>
              <a:rPr lang="en-US" dirty="0"/>
              <a:t>when run in specific configurations,</a:t>
            </a:r>
            <a:r>
              <a:rPr lang="en-US" baseline="0" dirty="0"/>
              <a:t> such as when run </a:t>
            </a:r>
            <a:r>
              <a:rPr lang="en-US" dirty="0"/>
              <a:t>on a Turkish system.</a:t>
            </a:r>
          </a:p>
          <a:p>
            <a:endParaRPr lang="en-US" dirty="0"/>
          </a:p>
          <a:p>
            <a:r>
              <a:rPr lang="en-US" dirty="0"/>
              <a:t>The famous Turkish “I” problem</a:t>
            </a:r>
            <a:r>
              <a:rPr lang="en-US" baseline="0" dirty="0"/>
              <a:t> is yet another reason why you should run a code scanning tool.</a:t>
            </a:r>
          </a:p>
          <a:p>
            <a:endParaRPr lang="en-US" dirty="0">
              <a:cs typeface="+mn-cs"/>
            </a:endParaRPr>
          </a:p>
          <a:p>
            <a:r>
              <a:rPr lang="en-US" b="1" dirty="0">
                <a:cs typeface="+mn-cs"/>
              </a:rPr>
              <a:t>Solutions:</a:t>
            </a:r>
          </a:p>
          <a:p>
            <a:pPr lvl="1"/>
            <a:endParaRPr lang="en-US" dirty="0">
              <a:cs typeface="+mn-cs"/>
            </a:endParaRPr>
          </a:p>
          <a:p>
            <a:pPr lvl="1"/>
            <a:r>
              <a:rPr lang="en-US" dirty="0">
                <a:cs typeface="+mn-cs"/>
              </a:rPr>
              <a:t>Solutions for comparison of paths and file names:</a:t>
            </a:r>
          </a:p>
          <a:p>
            <a:pPr marL="647007" lvl="1" indent="-176456">
              <a:buFont typeface="Arial" pitchFamily="34" charset="0"/>
              <a:buChar char="•"/>
            </a:pPr>
            <a:r>
              <a:rPr lang="en-US" dirty="0">
                <a:cs typeface="+mn-cs"/>
              </a:rPr>
              <a:t>ToLowerInvariant(), ToUpperInvariant()</a:t>
            </a:r>
          </a:p>
          <a:p>
            <a:pPr marL="647007" lvl="1" indent="-176456">
              <a:buFont typeface="Arial" pitchFamily="34" charset="0"/>
              <a:buChar char="•"/>
            </a:pPr>
            <a:r>
              <a:rPr lang="en-US" dirty="0">
                <a:cs typeface="+mn-cs"/>
              </a:rPr>
              <a:t>Compare() with either StringComparer.OrdinalIgnoreCase or StringComparer.InvariantCultureIgnoreCase</a:t>
            </a:r>
          </a:p>
          <a:p>
            <a:endParaRPr lang="en-US" dirty="0"/>
          </a:p>
          <a:p>
            <a:r>
              <a:rPr lang="en-US" b="1" dirty="0">
                <a:cs typeface="+mn-cs"/>
              </a:rPr>
              <a:t>Snippet Compiler Sample Code:</a:t>
            </a:r>
            <a:endParaRPr lang="en-US" dirty="0">
              <a:cs typeface="+mn-cs"/>
            </a:endParaRPr>
          </a:p>
          <a:p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System.Threading.Thread.CurrentThread.CurrentCulture = new CultureInfo("tr-TR"); // Turkish</a:t>
            </a:r>
            <a:endParaRPr lang="en-US" sz="1600" dirty="0">
              <a:cs typeface="+mn-cs"/>
            </a:endParaRPr>
          </a:p>
          <a:p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string extension = ".GIF";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string ext = extension.ToLower();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if( ext == ".gif" )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        Console.WriteLine("Extension: success");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else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        Console.WriteLine("Extension: fail");</a:t>
            </a:r>
            <a:endParaRPr lang="en-US" sz="1600" dirty="0">
              <a:cs typeface="+mn-cs"/>
            </a:endParaRPr>
          </a:p>
          <a:p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string argument = "EXIT";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if( argument.ToLower().EndsWith("exit"))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        Console.WriteLine("exit: success");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 else</a:t>
            </a:r>
            <a:endParaRPr lang="en-US" sz="1600" dirty="0">
              <a:cs typeface="+mn-cs"/>
            </a:endParaRPr>
          </a:p>
          <a:p>
            <a:r>
              <a:rPr lang="en-US" dirty="0">
                <a:cs typeface="+mn-cs"/>
              </a:rPr>
              <a:t>                     Console.WriteLine("exit: fail");</a:t>
            </a:r>
            <a:endParaRPr lang="en-US" sz="1600" dirty="0">
              <a:cs typeface="+mn-cs"/>
            </a:endParaRPr>
          </a:p>
          <a:p>
            <a:endParaRPr lang="en-US" dirty="0"/>
          </a:p>
          <a:p>
            <a:r>
              <a:rPr lang="en-US" b="1" dirty="0"/>
              <a:t>Sources:</a:t>
            </a:r>
          </a:p>
          <a:p>
            <a:endParaRPr lang="en-US" dirty="0"/>
          </a:p>
          <a:p>
            <a:r>
              <a:rPr lang="en-US" dirty="0"/>
              <a:t>The Turkish “İ” Problem and Why You Should Care</a:t>
            </a:r>
          </a:p>
          <a:p>
            <a:r>
              <a:rPr lang="en-US" dirty="0"/>
              <a:t>Phil talks about configuring FxCop (free) to find these problems.</a:t>
            </a:r>
          </a:p>
          <a:p>
            <a:r>
              <a:rPr lang="en-US" dirty="0"/>
              <a:t>http://haacked.com/archive/2012/07/05/turkish-i-problem-and-why-you-should-care.aspx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D41364-15E5-4D19-9F44-7E52E8E6B66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595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 the concept of “thousand separator” even apply?</a:t>
            </a:r>
          </a:p>
          <a:p>
            <a:endParaRPr lang="en-US" dirty="0"/>
          </a:p>
          <a:p>
            <a:r>
              <a:rPr lang="en-US" dirty="0"/>
              <a:t>How much is 100 </a:t>
            </a:r>
            <a:r>
              <a:rPr lang="en-US" dirty="0">
                <a:solidFill>
                  <a:schemeClr val="tx2"/>
                </a:solidFill>
              </a:rPr>
              <a:t>¥ in USD? If JPY, less than $1. If CNY, about $14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6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Unicode Technical Standard #35 – Unicode Locale Data Markup Language (LDML), XML format (used in the CLDR) for the exchange of structured locale data - </a:t>
            </a:r>
            <a:r>
              <a:rPr lang="en-US" dirty="0">
                <a:hlinkClick r:id="rId3"/>
              </a:rPr>
              <a:t>https://www.unicode.org/reports/tr35/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Unicode Technical Report #36 – Unicode Security Considerations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2EC817-76EF-4555-A75A-BA825E057D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9" y="3305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radial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7" y="4657346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8" y="510897"/>
            <a:ext cx="1664066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06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48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5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</a:t>
            </a:r>
            <a:br>
              <a:rPr lang="en-US"/>
            </a:br>
            <a:r>
              <a:rPr lang="en-US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203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8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defRPr>
            </a:lvl1pPr>
            <a:lvl2pPr marL="6095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40pt Intel Clear Light Body.</a:t>
            </a:r>
            <a:br>
              <a:rPr lang="en-US"/>
            </a:br>
            <a:r>
              <a:rPr lang="en-US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62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/>
              <a:t>40pt Intel Clear Heading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899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3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5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4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4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43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210857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2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9" y="2500173"/>
            <a:ext cx="2811728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83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Photo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"/>
            <a:ext cx="12192000" cy="6358467"/>
          </a:xfrm>
          <a:prstGeom prst="rect">
            <a:avLst/>
          </a:prstGeom>
          <a:solidFill>
            <a:srgbClr val="0071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453"/>
            <a:endParaRPr lang="en-US" sz="2400">
              <a:solidFill>
                <a:srgbClr val="0071C5"/>
              </a:solidFill>
            </a:endParaRPr>
          </a:p>
        </p:txBody>
      </p:sp>
      <p:pic>
        <p:nvPicPr>
          <p:cNvPr id="7" name="Picture 2" descr="\\.psf\Home\Desktop\Intel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579" y="2500173"/>
            <a:ext cx="2811728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435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_experience_wht_rgb_3000.png"/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46" y="2257773"/>
            <a:ext cx="2780507" cy="281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701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9600" y="411797"/>
            <a:ext cx="10972800" cy="1158240"/>
          </a:xfrm>
        </p:spPr>
        <p:txBody>
          <a:bodyPr/>
          <a:lstStyle>
            <a:lvl1pPr algn="ctr">
              <a:defRPr sz="5867" b="0" i="0" baseline="0">
                <a:solidFill>
                  <a:schemeClr val="bg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44pt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5611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8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2398" y="510897"/>
            <a:ext cx="1664066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9" y="3305901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/>
              <a:t>65pt Intel Clear pro Title</a:t>
            </a:r>
            <a:br>
              <a:rPr lang="en-US"/>
            </a:br>
            <a:r>
              <a:rPr lang="en-US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7" y="4657346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16pt Intel Clear Subhead, Date, Etc.</a:t>
            </a:r>
          </a:p>
        </p:txBody>
      </p:sp>
    </p:spTree>
    <p:extLst>
      <p:ext uri="{BB962C8B-B14F-4D97-AF65-F5344CB8AC3E}">
        <p14:creationId xmlns:p14="http://schemas.microsoft.com/office/powerpoint/2010/main" val="1306062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ig Bullet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44448"/>
            <a:ext cx="10972800" cy="988746"/>
          </a:xfrm>
        </p:spPr>
        <p:txBody>
          <a:bodyPr>
            <a:normAutofit/>
          </a:bodyPr>
          <a:lstStyle>
            <a:lvl1pPr>
              <a:defRPr sz="3600" baseline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36pt Light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699368"/>
            <a:ext cx="10972800" cy="4525963"/>
          </a:xfrm>
        </p:spPr>
        <p:txBody>
          <a:bodyPr/>
          <a:lstStyle>
            <a:lvl1pPr>
              <a:defRPr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  <a:lvl2pPr>
              <a:defRPr sz="220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2pPr>
            <a:lvl3pPr>
              <a:defRPr sz="220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3pPr>
            <a:lvl4pPr>
              <a:defRPr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4pPr>
            <a:lvl5pPr>
              <a:defRPr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5pPr>
          </a:lstStyle>
          <a:p>
            <a:pPr lvl="0"/>
            <a:r>
              <a:rPr lang="en-US" dirty="0"/>
              <a:t>22pt Medium Sub Line</a:t>
            </a:r>
          </a:p>
          <a:p>
            <a:pPr lvl="1"/>
            <a:r>
              <a:rPr lang="en-US" dirty="0"/>
              <a:t>22pt Regular Big Bullet One</a:t>
            </a:r>
          </a:p>
          <a:p>
            <a:pPr lvl="2"/>
            <a:r>
              <a:rPr lang="en-US" dirty="0"/>
              <a:t>Sub-bullet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6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09576"/>
            <a:ext cx="10972800" cy="6572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" y="1219200"/>
            <a:ext cx="10972800" cy="4724400"/>
          </a:xfrm>
          <a:prstGeom prst="rect">
            <a:avLst/>
          </a:prstGeom>
        </p:spPr>
        <p:txBody>
          <a:bodyPr/>
          <a:lstStyle>
            <a:lvl2pPr>
              <a:buClr>
                <a:schemeClr val="tx1"/>
              </a:buClr>
              <a:defRPr/>
            </a:lvl2pPr>
            <a:lvl3pPr>
              <a:buClr>
                <a:srgbClr val="0071C5"/>
              </a:buClr>
              <a:defRPr/>
            </a:lvl3pPr>
            <a:lvl4pPr>
              <a:spcBef>
                <a:spcPts val="600"/>
              </a:spcBef>
              <a:buClr>
                <a:schemeClr val="bg1">
                  <a:lumMod val="65000"/>
                </a:schemeClr>
              </a:buClr>
              <a:defRPr/>
            </a:lvl4pPr>
            <a:lvl5pPr>
              <a:spcBef>
                <a:spcPts val="600"/>
              </a:spcBef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10CCBB2-23CF-43DD-999B-A7E7F6652A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5213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F3DE-0B4E-4CF8-9B35-5AA7A05A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034" y="303214"/>
            <a:ext cx="9901767" cy="8842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B389EA4-134B-4B4D-9E96-016AB8C867D7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2364317" y="1524000"/>
            <a:ext cx="8913283" cy="3886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0130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6" y="1604434"/>
            <a:ext cx="10970684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18pt Intel Clear bullet one</a:t>
            </a:r>
          </a:p>
          <a:p>
            <a:pPr lvl="2"/>
            <a:r>
              <a:rPr lang="en-US"/>
              <a:t>18pt Intel Clear sub-bullet</a:t>
            </a:r>
          </a:p>
          <a:p>
            <a:pPr lvl="3"/>
            <a:r>
              <a:rPr lang="en-US"/>
              <a:t>16pt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36406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20" y="1257912"/>
            <a:ext cx="4241498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20" y="3791868"/>
            <a:ext cx="4241498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r>
              <a:rPr lang="en-US" sz="1467">
                <a:latin typeface="Arial"/>
              </a:rPr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7616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4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9" y="1604434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600372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7" y="1604434"/>
            <a:ext cx="10970684" cy="4567767"/>
          </a:xfrm>
        </p:spPr>
        <p:txBody>
          <a:bodyPr anchor="ctr" anchorCtr="0"/>
          <a:lstStyle>
            <a:lvl1pPr marL="253991" indent="-253991">
              <a:defRPr sz="4800" b="1" baseline="0">
                <a:solidFill>
                  <a:schemeClr val="accent2"/>
                </a:solidFill>
                <a:latin typeface="+mn-lt"/>
                <a:cs typeface="Intel Clear Light" panose="020B0404020203020204" pitchFamily="34" charset="0"/>
              </a:defRPr>
            </a:lvl1pPr>
            <a:lvl2pPr marL="556663" indent="-300555">
              <a:buFont typeface="Lucida Grande"/>
              <a:buChar char="−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66" indent="-304788">
              <a:defRPr sz="1600">
                <a:latin typeface="+mn-lt"/>
              </a:defRPr>
            </a:lvl3pPr>
            <a:lvl4pPr>
              <a:defRPr sz="1467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/>
              <a:t>“36pt Intel Clear Bold Text”</a:t>
            </a:r>
          </a:p>
          <a:p>
            <a:pPr lvl="1"/>
            <a:r>
              <a:rPr lang="en-US" err="1"/>
              <a:t>12pt</a:t>
            </a:r>
            <a:r>
              <a:rPr lang="en-US"/>
              <a:t> Attribution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60464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8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8" y="6432521"/>
            <a:ext cx="2844800" cy="365125"/>
          </a:xfrm>
        </p:spPr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0889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7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78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8" y="6432521"/>
            <a:ext cx="2844800" cy="365125"/>
          </a:xfrm>
        </p:spPr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7" y="1604435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9" y="1604435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5987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87453"/>
            <a:endParaRPr lang="en-US" sz="1333">
              <a:solidFill>
                <a:srgbClr val="003C71"/>
              </a:solidFill>
              <a:cs typeface="Neo Sans Intel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02744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20" y="6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6" y="411797"/>
            <a:ext cx="5342468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2" y="6432521"/>
            <a:ext cx="3860800" cy="365125"/>
          </a:xfrm>
        </p:spPr>
        <p:txBody>
          <a:bodyPr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8" y="6432521"/>
            <a:ext cx="2844800" cy="365125"/>
          </a:xfrm>
        </p:spPr>
        <p:txBody>
          <a:bodyPr/>
          <a:lstStyle/>
          <a:p>
            <a:fld id="{C41BF8A7-D4E5-4B59-B28E-8BE73E6A2B0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6" y="1766992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78683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453"/>
            <a:endParaRPr lang="en-US" sz="240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57" y="6440789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7" y="6432680"/>
            <a:ext cx="3176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6" y="1604434"/>
            <a:ext cx="10970684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18pt Intel Clear body text</a:t>
            </a:r>
          </a:p>
          <a:p>
            <a:pPr lvl="1"/>
            <a:r>
              <a:rPr lang="en-US"/>
              <a:t>16pt Intel Clear bullet one</a:t>
            </a:r>
          </a:p>
          <a:p>
            <a:pPr lvl="2"/>
            <a:r>
              <a:rPr lang="en-US"/>
              <a:t>16pt Intel Clear sub-bullet</a:t>
            </a:r>
          </a:p>
          <a:p>
            <a:pPr lvl="3"/>
            <a:r>
              <a:rPr lang="en-US" err="1"/>
              <a:t>14pt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14pt</a:t>
            </a:r>
            <a:r>
              <a:rPr lang="en-US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43252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pPr defTabSz="987453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8" y="64325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 Light" panose="020B0404020203020204" pitchFamily="34" charset="0"/>
              </a:defRPr>
            </a:lvl1pPr>
          </a:lstStyle>
          <a:p>
            <a:pPr defTabSz="987453"/>
            <a:fld id="{C41BF8A7-D4E5-4B59-B28E-8BE73E6A2B0A}" type="slidenum">
              <a:rPr lang="en-US" smtClean="0">
                <a:solidFill>
                  <a:prstClr val="white"/>
                </a:solidFill>
              </a:rPr>
              <a:pPr defTabSz="987453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492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0" r:id="rId22"/>
  </p:sldLayoutIdLst>
  <p:txStyles>
    <p:titleStyle>
      <a:lvl1pPr algn="l" defTabSz="609578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 Light" panose="020B0404020203020204" pitchFamily="34" charset="0"/>
          <a:cs typeface="Intel Clear"/>
        </a:defRPr>
      </a:lvl1pPr>
    </p:titleStyle>
    <p:bodyStyle>
      <a:lvl1pPr marL="0" indent="0" algn="l" defTabSz="609578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5" indent="-300555" algn="l" defTabSz="609578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72" indent="-304788" algn="l" defTabSz="609578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36" indent="-304788" algn="l" defTabSz="609578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885" indent="-304788" algn="l" defTabSz="609578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674" indent="-304788" algn="l" defTabSz="60957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52" indent="-304788" algn="l" defTabSz="60957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29" indent="-304788" algn="l" defTabSz="60957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05" indent="-304788" algn="l" defTabSz="609578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8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54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31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9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86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64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40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18" algn="l" defTabSz="6095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code.org/reports/tr1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unicode.org/reports/tr36/" TargetMode="External"/><Relationship Id="rId5" Type="http://schemas.openxmlformats.org/officeDocument/2006/relationships/hyperlink" Target="https://www.p&#1072;ypal.com/" TargetMode="External"/><Relationship Id="rId4" Type="http://schemas.openxmlformats.org/officeDocument/2006/relationships/hyperlink" Target="https://unicode-org.github.io/cldr-staging/charts/37/supplemental/language_plural_rules.html#comparis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40B9-2413-435A-A6AF-03F98E0BA4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Internationalization From the Perspective of Defect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79856-A201-4A67-AF21-42BD3940D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2919" y="4985820"/>
            <a:ext cx="10201751" cy="1233813"/>
          </a:xfrm>
        </p:spPr>
        <p:txBody>
          <a:bodyPr/>
          <a:lstStyle/>
          <a:p>
            <a:r>
              <a:rPr lang="en-US" dirty="0"/>
              <a:t>For SG16 | October 12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Michael Kuperstein</a:t>
            </a:r>
          </a:p>
        </p:txBody>
      </p:sp>
    </p:spTree>
    <p:extLst>
      <p:ext uri="{BB962C8B-B14F-4D97-AF65-F5344CB8AC3E}">
        <p14:creationId xmlns:p14="http://schemas.microsoft.com/office/powerpoint/2010/main" val="1974330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F2B-6867-4EE4-9268-957221685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148507"/>
            <a:ext cx="10972800" cy="1158240"/>
          </a:xfrm>
        </p:spPr>
        <p:txBody>
          <a:bodyPr/>
          <a:lstStyle/>
          <a:p>
            <a:r>
              <a:rPr lang="en-US" dirty="0"/>
              <a:t>User Language Selection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043F-77B6-4B1C-A620-C2D2B59889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138441"/>
            <a:ext cx="4729445" cy="4567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PC Boot-up (Out-Of-The-Box Experience)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Install Language Packs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Browser UI Display Language</a:t>
            </a:r>
          </a:p>
          <a:p>
            <a:pPr marL="643455" lvl="1" indent="-342900">
              <a:buFont typeface="Arial" panose="020B0604020202020204" pitchFamily="34" charset="0"/>
              <a:buChar char="•"/>
            </a:pPr>
            <a:r>
              <a:rPr lang="en-US" dirty="0"/>
              <a:t>Browser Accept-Language (s) sent to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Application can set the locale or UI language per thread</a:t>
            </a:r>
          </a:p>
          <a:p>
            <a:pPr marL="643455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CurrentCulture</a:t>
            </a:r>
            <a:r>
              <a:rPr lang="en-US" sz="2000" dirty="0"/>
              <a:t> / </a:t>
            </a:r>
            <a:r>
              <a:rPr lang="en-US" sz="2000" dirty="0" err="1"/>
              <a:t>CurrentUICulture</a:t>
            </a:r>
            <a:endParaRPr lang="en-US" sz="2000" dirty="0"/>
          </a:p>
          <a:p>
            <a:pPr marL="643455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std::</a:t>
            </a:r>
            <a:r>
              <a:rPr lang="en-US" sz="2000" dirty="0" err="1"/>
              <a:t>setlocale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21EB1-5D28-4189-A58E-A7112B8994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24" b="22710"/>
          <a:stretch/>
        </p:blipFill>
        <p:spPr>
          <a:xfrm>
            <a:off x="5486398" y="958266"/>
            <a:ext cx="6705600" cy="28304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ED66BE-D3A3-491D-ABD8-7CA41646190F}"/>
              </a:ext>
            </a:extLst>
          </p:cNvPr>
          <p:cNvSpPr txBox="1"/>
          <p:nvPr/>
        </p:nvSpPr>
        <p:spPr>
          <a:xfrm>
            <a:off x="5495191" y="4019352"/>
            <a:ext cx="6582508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spc="-1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CultureInfo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ci = </a:t>
            </a:r>
            <a:r>
              <a:rPr lang="en-US" sz="2000" spc="-15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spc="-1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CultureInfo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spc="-15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"es"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000" spc="-1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.CurrentThread.CurrentCulture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ci;</a:t>
            </a:r>
          </a:p>
          <a:p>
            <a:r>
              <a:rPr lang="en-US" sz="2000" spc="-15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en-US" sz="2000" spc="-1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.CurrentThread.CurrentUICulture</a:t>
            </a:r>
            <a:r>
              <a:rPr lang="en-US" sz="20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 = ci;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2AEF377-3520-4FA2-BFC8-81D2FAA3779C}"/>
              </a:ext>
            </a:extLst>
          </p:cNvPr>
          <p:cNvSpPr/>
          <p:nvPr/>
        </p:nvSpPr>
        <p:spPr>
          <a:xfrm>
            <a:off x="5020406" y="4431012"/>
            <a:ext cx="474785" cy="4190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382A8B2-4E9A-4649-8509-9D13124BB6C4}"/>
              </a:ext>
            </a:extLst>
          </p:cNvPr>
          <p:cNvSpPr/>
          <p:nvPr/>
        </p:nvSpPr>
        <p:spPr>
          <a:xfrm>
            <a:off x="5020406" y="2037360"/>
            <a:ext cx="474785" cy="4190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BDFD69B-2411-4A81-80FA-90902E3A28CD}"/>
              </a:ext>
            </a:extLst>
          </p:cNvPr>
          <p:cNvSpPr/>
          <p:nvPr/>
        </p:nvSpPr>
        <p:spPr>
          <a:xfrm>
            <a:off x="5020406" y="5484917"/>
            <a:ext cx="474785" cy="41905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EEC84EB-BE24-47C0-8791-B1A03EC8BCEA}"/>
              </a:ext>
            </a:extLst>
          </p:cNvPr>
          <p:cNvSpPr txBox="1">
            <a:spLocks/>
          </p:cNvSpPr>
          <p:nvPr/>
        </p:nvSpPr>
        <p:spPr>
          <a:xfrm>
            <a:off x="5621623" y="5265655"/>
            <a:ext cx="2309040" cy="7834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/>
              <a:t>LANG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LC_ALL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LC_COLLATE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LC_CTYPE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EA091A2-86D1-4827-845E-0DE6D5254122}"/>
              </a:ext>
            </a:extLst>
          </p:cNvPr>
          <p:cNvSpPr txBox="1">
            <a:spLocks/>
          </p:cNvSpPr>
          <p:nvPr/>
        </p:nvSpPr>
        <p:spPr>
          <a:xfrm>
            <a:off x="7684678" y="5237148"/>
            <a:ext cx="2309040" cy="87350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dirty="0"/>
              <a:t>LC_MONETARY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LC_NUMERIC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LC_TIME</a:t>
            </a:r>
          </a:p>
          <a:p>
            <a:pPr>
              <a:spcBef>
                <a:spcPts val="0"/>
              </a:spcBef>
            </a:pPr>
            <a:r>
              <a:rPr lang="en-US" sz="1600" dirty="0" err="1"/>
              <a:t>etc</a:t>
            </a:r>
            <a:r>
              <a:rPr lang="en-US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1091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429" y="0"/>
            <a:ext cx="5882572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54455" y="244448"/>
            <a:ext cx="2804229" cy="6092978"/>
          </a:xfrm>
        </p:spPr>
        <p:txBody>
          <a:bodyPr>
            <a:normAutofit/>
          </a:bodyPr>
          <a:lstStyle/>
          <a:p>
            <a:pPr algn="ctr"/>
            <a:br>
              <a:rPr lang="en-US" sz="3200" dirty="0"/>
            </a:br>
            <a:r>
              <a:rPr lang="en-US" sz="3200" dirty="0" err="1"/>
              <a:t>xkcd</a:t>
            </a:r>
            <a:br>
              <a:rPr lang="en-US" sz="3200" dirty="0"/>
            </a:br>
            <a:r>
              <a:rPr lang="en-US" sz="3200" dirty="0"/>
              <a:t>web comic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ISO 8601 format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Use UTC</a:t>
            </a:r>
            <a:br>
              <a:rPr lang="en-US" sz="3200" dirty="0"/>
            </a:br>
            <a:r>
              <a:rPr lang="en-US" sz="3200" dirty="0"/>
              <a:t>time zone</a:t>
            </a:r>
          </a:p>
        </p:txBody>
      </p:sp>
    </p:spTree>
    <p:extLst>
      <p:ext uri="{BB962C8B-B14F-4D97-AF65-F5344CB8AC3E}">
        <p14:creationId xmlns:p14="http://schemas.microsoft.com/office/powerpoint/2010/main" val="83885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ja-JP" dirty="0"/>
              <a:t>The Famous Turkish “İ”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25168" y="3897298"/>
            <a:ext cx="8714232" cy="2439494"/>
          </a:xfrm>
        </p:spPr>
        <p:txBody>
          <a:bodyPr/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ext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Path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.GetExtension(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"IMAGE.GIF"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(ext.ToLower() ==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".gif"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Never true for Turkish locale!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1524000" y="1427618"/>
            <a:ext cx="9144000" cy="19282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2200"/>
              </a:spcBef>
              <a:buFont typeface="Arial" pitchFamily="34" charset="0"/>
              <a:buNone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spcBef>
                <a:spcPts val="864"/>
              </a:spcBef>
              <a:buFont typeface="Arial" pitchFamily="34" charset="0"/>
              <a:buChar char="•"/>
              <a:defRPr lang="en-US" altLang="ja-JP" sz="20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8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8650" indent="-17145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00100" indent="-171450" algn="l" defTabSz="914400" rtl="0" eaLnBrk="1" latinLnBrk="0" hangingPunct="1">
              <a:spcBef>
                <a:spcPts val="384"/>
              </a:spcBef>
              <a:buClr>
                <a:schemeClr val="tx2"/>
              </a:buClr>
              <a:buFont typeface="Neo Sans Intel" pitchFamily="34" charset="0"/>
              <a:buChar char="–"/>
              <a:defRPr lang="en-US" altLang="ja-JP" sz="16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sz="5400" dirty="0">
                <a:latin typeface="Consolas" pitchFamily="49" charset="0"/>
                <a:cs typeface="Consolas" pitchFamily="49" charset="0"/>
              </a:rPr>
              <a:t>"file".ToUpper()=&gt;"FİLE"</a:t>
            </a:r>
          </a:p>
          <a:p>
            <a:pPr marL="0" lvl="1" indent="0">
              <a:buNone/>
            </a:pPr>
            <a:r>
              <a:rPr lang="en-US" sz="5400" dirty="0">
                <a:latin typeface="Consolas" pitchFamily="49" charset="0"/>
                <a:cs typeface="Consolas" pitchFamily="49" charset="0"/>
              </a:rPr>
              <a:t>"FILE".ToLower()=&gt;"fıle"</a:t>
            </a:r>
          </a:p>
        </p:txBody>
      </p:sp>
    </p:spTree>
    <p:extLst>
      <p:ext uri="{BB962C8B-B14F-4D97-AF65-F5344CB8AC3E}">
        <p14:creationId xmlns:p14="http://schemas.microsoft.com/office/powerpoint/2010/main" val="154201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244E72-A350-4BCA-8327-99A79BC7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7487" y="1204958"/>
            <a:ext cx="5342468" cy="2224042"/>
          </a:xfrm>
        </p:spPr>
        <p:txBody>
          <a:bodyPr/>
          <a:lstStyle/>
          <a:p>
            <a:r>
              <a:rPr lang="en-US" dirty="0"/>
              <a:t>Number formats</a:t>
            </a:r>
          </a:p>
          <a:p>
            <a:pPr marL="342900" indent="-342900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123,456,789.00</a:t>
            </a:r>
            <a:r>
              <a:rPr lang="en-US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rgbClr val="C00000"/>
                </a:solidFill>
              </a:rPr>
              <a:t>123 456 789,00</a:t>
            </a:r>
            <a:r>
              <a:rPr lang="en-US" dirty="0">
                <a:solidFill>
                  <a:schemeClr val="tx2"/>
                </a:solidFill>
              </a:rPr>
              <a:t>, or </a:t>
            </a:r>
            <a:r>
              <a:rPr lang="en-US" dirty="0">
                <a:solidFill>
                  <a:srgbClr val="C00000"/>
                </a:solidFill>
              </a:rPr>
              <a:t>12,34,56,789.00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Decimal and thousand separators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4D2-6941-45E5-9C67-4250700272F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7818" y="1204958"/>
            <a:ext cx="5550229" cy="2224042"/>
          </a:xfrm>
        </p:spPr>
        <p:txBody>
          <a:bodyPr/>
          <a:lstStyle/>
          <a:p>
            <a:r>
              <a:rPr lang="en-US" dirty="0"/>
              <a:t>Date and Time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Convert to UTC, manipulate as UTC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Beware of messages with a short “useful life” (password reset)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Time Sync between Client and Server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58A0E9-5F92-4652-844C-E4B89BD1C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33339"/>
          </a:xfrm>
        </p:spPr>
        <p:txBody>
          <a:bodyPr/>
          <a:lstStyle/>
          <a:p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Formats (numbers, dates, etc.) are not as straightforward as they appear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2BF97056-711E-47BC-A7DB-692D2C592990}"/>
              </a:ext>
            </a:extLst>
          </p:cNvPr>
          <p:cNvSpPr txBox="1">
            <a:spLocks/>
          </p:cNvSpPr>
          <p:nvPr/>
        </p:nvSpPr>
        <p:spPr>
          <a:xfrm>
            <a:off x="607484" y="3687655"/>
            <a:ext cx="5342468" cy="247344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lang="en-US" sz="2133" kern="1200" baseline="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lang="en-US" sz="1867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lang="en-US" sz="1600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600" kern="1200" dirty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Currencies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$, £, €, ₹ or USD (but also MXN and many more), GBP, EUR, INR (Rs)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How much is 100 ¥?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Single currency (€) area doesn’t overlap with EU countries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90DE4E-3ACB-4152-93E8-15908367B5F6}"/>
              </a:ext>
            </a:extLst>
          </p:cNvPr>
          <p:cNvSpPr txBox="1">
            <a:spLocks/>
          </p:cNvSpPr>
          <p:nvPr/>
        </p:nvSpPr>
        <p:spPr>
          <a:xfrm>
            <a:off x="6237819" y="3687655"/>
            <a:ext cx="5340352" cy="222404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lang="en-US" sz="2133" kern="1200" baseline="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lang="en-US" sz="1867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lang="en-US" sz="1600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600" kern="1200" dirty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Calendars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15D2F8-A0A6-4BA8-8AD0-6C0A6274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771" y="4106994"/>
            <a:ext cx="4437879" cy="222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2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AEDA07-0418-4A7E-9B16-031A05EC0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7487" y="1333145"/>
            <a:ext cx="5342468" cy="2095856"/>
          </a:xfrm>
        </p:spPr>
        <p:txBody>
          <a:bodyPr/>
          <a:lstStyle/>
          <a:p>
            <a:r>
              <a:rPr lang="en-US" dirty="0"/>
              <a:t>Searching and Sorting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i, ı, İ, and I, aka “the Turkish I”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Different cultures have different ways of sorting text strings</a:t>
            </a:r>
          </a:p>
          <a:p>
            <a:pPr marL="1104872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 Collation Algorithm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0355-E53D-472F-BF7C-FBE6C4668D1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37819" y="1333145"/>
            <a:ext cx="5340352" cy="2095856"/>
          </a:xfrm>
        </p:spPr>
        <p:txBody>
          <a:bodyPr/>
          <a:lstStyle/>
          <a:p>
            <a:r>
              <a:rPr lang="en-US" dirty="0"/>
              <a:t>Keyboards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QWERTY, AZERTY, etc.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 lead to password problems…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167DA-9DBE-4567-B53D-29DD3953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1797"/>
            <a:ext cx="10972800" cy="741885"/>
          </a:xfrm>
        </p:spPr>
        <p:txBody>
          <a:bodyPr/>
          <a:lstStyle/>
          <a:p>
            <a:r>
              <a:rPr lang="en-US" sz="40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Many other things can go wrong when dealing with international users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506488C8-B562-49A0-A01B-7E8C55FC7F73}"/>
              </a:ext>
            </a:extLst>
          </p:cNvPr>
          <p:cNvSpPr txBox="1">
            <a:spLocks/>
          </p:cNvSpPr>
          <p:nvPr/>
        </p:nvSpPr>
        <p:spPr>
          <a:xfrm>
            <a:off x="607484" y="3608464"/>
            <a:ext cx="5342468" cy="24727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lang="en-US" sz="2133" kern="1200" baseline="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lang="en-US" sz="1867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lang="en-US" sz="1600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600" kern="1200" dirty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Plural Forms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Useful to handle strings like “Found {0} result(s)”</a:t>
            </a:r>
          </a:p>
          <a:p>
            <a:pPr marL="1104872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 options in English, not true everywhere</a:t>
            </a:r>
            <a:endParaRPr lang="en-US" dirty="0">
              <a:solidFill>
                <a:schemeClr val="tx2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104872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Comparison of plural forms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EBDE14D-69AE-4149-BCF5-540D4F858D02}"/>
              </a:ext>
            </a:extLst>
          </p:cNvPr>
          <p:cNvSpPr txBox="1">
            <a:spLocks/>
          </p:cNvSpPr>
          <p:nvPr/>
        </p:nvSpPr>
        <p:spPr>
          <a:xfrm>
            <a:off x="6308428" y="3608464"/>
            <a:ext cx="5342468" cy="20958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4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lang="en-US" sz="2133" kern="1200" baseline="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lang="en-US" sz="1867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lang="en-US" sz="1600" kern="1200" dirty="0" smtClean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600" kern="1200" dirty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Security Issues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</a:t>
            </a:r>
            <a:r>
              <a:rPr lang="az-Cyrl-AZ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а</a:t>
            </a:r>
            <a:r>
              <a:rPr lang="en-US" dirty="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ypal.com</a:t>
            </a:r>
            <a:endParaRPr lang="en-US" dirty="0">
              <a:solidFill>
                <a:schemeClr val="tx2"/>
              </a:solidFill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Many different forms of security risks (spoofing, ill-formed subsequences, etc.)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Unicode Security Considerations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2C71-121C-40C7-8A2E-DE0B29B39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i18n Objects and 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BFC2-6492-48EE-9D53-9B341E2C44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86507" y="1444055"/>
            <a:ext cx="5653455" cy="356756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600" b="1" dirty="0"/>
              <a:t>i18n Namespace Types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i18n.LanguageCode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A language tag such as "</a:t>
            </a:r>
            <a:r>
              <a:rPr lang="en-US" sz="1600" dirty="0" err="1"/>
              <a:t>en</a:t>
            </a:r>
            <a:r>
              <a:rPr lang="en-US" sz="1600" dirty="0"/>
              <a:t>-US" or "</a:t>
            </a:r>
            <a:r>
              <a:rPr lang="en-US" sz="1600" dirty="0" err="1"/>
              <a:t>fr</a:t>
            </a:r>
            <a:r>
              <a:rPr lang="en-US" sz="1600" dirty="0"/>
              <a:t>".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b="1" dirty="0"/>
              <a:t>i18n Namespace Functions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i18n.getAcceptLanguages()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Gets the accept-languages of the browser.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i18n.getMessage()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Gets the localized string for the specified message.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i18n.getUILanguage()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Gets the UI language of the browser.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i18n.detectLanguage()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Detects the language of the provided text using the Compact Language Detector.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8774D1-D466-4A48-A01D-5998A0CDB7CF}"/>
              </a:ext>
            </a:extLst>
          </p:cNvPr>
          <p:cNvSpPr txBox="1">
            <a:spLocks/>
          </p:cNvSpPr>
          <p:nvPr/>
        </p:nvSpPr>
        <p:spPr>
          <a:xfrm>
            <a:off x="607484" y="1444055"/>
            <a:ext cx="4029809" cy="4490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dirty="0"/>
              <a:t>JavaScript Built-In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Date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Number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String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Object [</a:t>
            </a:r>
            <a:r>
              <a:rPr lang="en-US" sz="1600" b="1" dirty="0"/>
              <a:t>Intl</a:t>
            </a:r>
            <a:r>
              <a:rPr lang="en-US" sz="1600" dirty="0"/>
              <a:t>] {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getCanonicalLocales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supportedValuesOf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DateTimeFormat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NumberFormat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Collator(),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PluralRules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RelativeTimeFormat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ListFormat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Locale(),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DisplayNames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  </a:t>
            </a:r>
            <a:r>
              <a:rPr lang="en-US" sz="1600" dirty="0" err="1"/>
              <a:t>Segmenter</a:t>
            </a:r>
            <a:r>
              <a:rPr lang="en-US" sz="1600" dirty="0"/>
              <a:t>(),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}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1600" dirty="0"/>
          </a:p>
          <a:p>
            <a:pPr>
              <a:spcBef>
                <a:spcPts val="0"/>
              </a:spcBef>
            </a:pPr>
            <a:endParaRPr lang="en-US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1BB25F-E739-4969-83DF-B2D5242AD72E}"/>
              </a:ext>
            </a:extLst>
          </p:cNvPr>
          <p:cNvSpPr txBox="1">
            <a:spLocks/>
          </p:cNvSpPr>
          <p:nvPr/>
        </p:nvSpPr>
        <p:spPr>
          <a:xfrm>
            <a:off x="7913077" y="1444055"/>
            <a:ext cx="3426885" cy="44907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09578" rtl="0" eaLnBrk="1" latinLnBrk="0" hangingPunct="1">
              <a:spcBef>
                <a:spcPts val="1600"/>
              </a:spcBef>
              <a:spcAft>
                <a:spcPts val="0"/>
              </a:spcAft>
              <a:buFont typeface="Wingdings" panose="05000000000000000000" pitchFamily="2" charset="2"/>
              <a:buNone/>
              <a:defRPr sz="24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300555" indent="-300555" algn="l" defTabSz="609578" rtl="0" eaLnBrk="1" latinLnBrk="0" hangingPunct="1">
              <a:spcBef>
                <a:spcPts val="1600"/>
              </a:spcBef>
              <a:buFont typeface="Wingdings" charset="2"/>
              <a:buChar char="§"/>
              <a:defRPr sz="2400" kern="1200" baseline="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761972" indent="-304788" algn="l" defTabSz="609578" rtl="0" eaLnBrk="1" latinLnBrk="0" hangingPunct="1">
              <a:spcBef>
                <a:spcPts val="1067"/>
              </a:spcBef>
              <a:buFont typeface="Intel Clear" panose="020B0604020203020204" pitchFamily="34" charset="0"/>
              <a:buChar char="–"/>
              <a:defRPr sz="2400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1293236" indent="-304788" algn="l" defTabSz="609578" rtl="0" eaLnBrk="1" latinLnBrk="0" hangingPunct="1">
              <a:spcBef>
                <a:spcPct val="20000"/>
              </a:spcBef>
              <a:buFont typeface="Arial"/>
              <a:buChar char="–"/>
              <a:defRPr sz="2133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758885" indent="-304788" algn="l" defTabSz="609578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867" kern="1200">
                <a:solidFill>
                  <a:srgbClr val="003C71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3352674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52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29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05" indent="-304788" algn="l" defTabSz="609578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6330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91" name="Rectangle 27">
            <a:extLst>
              <a:ext uri="{FF2B5EF4-FFF2-40B4-BE49-F238E27FC236}">
                <a16:creationId xmlns:a16="http://schemas.microsoft.com/office/drawing/2014/main" id="{A19EFD87-FE17-43FF-9001-77CFB1CC6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6124" y="303214"/>
            <a:ext cx="11062677" cy="884237"/>
          </a:xfrm>
        </p:spPr>
        <p:txBody>
          <a:bodyPr/>
          <a:lstStyle/>
          <a:p>
            <a:r>
              <a:rPr lang="en-US" altLang="en-US" dirty="0"/>
              <a:t>.NET Culture Aware Classes and Namespaces</a:t>
            </a:r>
          </a:p>
        </p:txBody>
      </p:sp>
      <p:graphicFrame>
        <p:nvGraphicFramePr>
          <p:cNvPr id="241724" name="Group 60">
            <a:extLst>
              <a:ext uri="{FF2B5EF4-FFF2-40B4-BE49-F238E27FC236}">
                <a16:creationId xmlns:a16="http://schemas.microsoft.com/office/drawing/2014/main" id="{561F8401-5050-4BC9-8640-5983F4DC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1408421"/>
              </p:ext>
            </p:extLst>
          </p:nvPr>
        </p:nvGraphicFramePr>
        <p:xfrm>
          <a:off x="926124" y="1283677"/>
          <a:ext cx="9901767" cy="4518091"/>
        </p:xfrm>
        <a:graphic>
          <a:graphicData uri="http://schemas.openxmlformats.org/drawingml/2006/table">
            <a:tbl>
              <a:tblPr/>
              <a:tblGrid>
                <a:gridCol w="3520054">
                  <a:extLst>
                    <a:ext uri="{9D8B030D-6E8A-4147-A177-3AD203B41FA5}">
                      <a16:colId xmlns:a16="http://schemas.microsoft.com/office/drawing/2014/main" val="1691610764"/>
                    </a:ext>
                  </a:extLst>
                </a:gridCol>
                <a:gridCol w="6381713">
                  <a:extLst>
                    <a:ext uri="{9D8B030D-6E8A-4147-A177-3AD203B41FA5}">
                      <a16:colId xmlns:a16="http://schemas.microsoft.com/office/drawing/2014/main" val="859609449"/>
                    </a:ext>
                  </a:extLst>
                </a:gridCol>
              </a:tblGrid>
              <a:tr h="3317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Namespace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59444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System.Resources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Includes information on retrieving translated resources by culture.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452675"/>
                  </a:ext>
                </a:extLst>
              </a:tr>
              <a:tr h="1079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System.Globalization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Contains culture-related information, including calendars, format patterns for dates, currency, and numbers, and sort order for strings.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System.Globalization.CultureInfo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System.Globalization.CompareInfo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System.Globalization.StringInfo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System.Globalization.Calendar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99913"/>
                  </a:ext>
                </a:extLst>
              </a:tr>
              <a:tr h="630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System.Text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Encoding classes. Also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System.Text.Json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8640210"/>
                  </a:ext>
                </a:extLst>
              </a:tr>
              <a:tr h="614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System.DateTime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370115"/>
                  </a:ext>
                </a:extLst>
              </a:tr>
              <a:tr h="614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4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</a:rPr>
                        <a:t>System.String</a:t>
                      </a:r>
                      <a:endParaRPr kumimoji="0" lang="en-US" altLang="en-US" sz="14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rgbClr val="FFCC00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6915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1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821A-A9CD-44D7-93E3-358808A9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65EF5-B8AD-41C5-980A-5F74EA55512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6D323-C4AE-48D9-B55B-A258DD5BE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484" y="1570037"/>
            <a:ext cx="4567767" cy="45677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B320D-632D-41C7-80C2-936CBCBAB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055" y="1604435"/>
            <a:ext cx="3329966" cy="453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4730E7-ABA1-4979-9BF7-CEFD355D8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6021" y="1570037"/>
            <a:ext cx="2892443" cy="456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2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FDC3-8AC2-4E66-A00B-A7F86B4E6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All Lines From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F4265-FDFA-4AD6-9F56-44F30DFB92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6" y="1604434"/>
            <a:ext cx="11584514" cy="4567767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000" dirty="0"/>
              <a:t>C#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	foreach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line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File.ReadAllLines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(filename))</a:t>
            </a:r>
            <a:endParaRPr lang="en-US" sz="20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JavaScript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fs.readFileSync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resolvedFilename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'utf-8').split(/\r?\n/).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((line) =&gt; {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lines.push</a:t>
            </a: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(line);</a:t>
            </a:r>
          </a:p>
          <a:p>
            <a:pPr>
              <a:spcBef>
                <a:spcPts val="600"/>
              </a:spcBef>
            </a:pPr>
            <a:r>
              <a:rPr lang="en-US" sz="20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C++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ifstream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file("Read.txt");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std::string str; 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while (std::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getline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(file, str))</a:t>
            </a:r>
          </a:p>
        </p:txBody>
      </p:sp>
    </p:spTree>
    <p:extLst>
      <p:ext uri="{BB962C8B-B14F-4D97-AF65-F5344CB8AC3E}">
        <p14:creationId xmlns:p14="http://schemas.microsoft.com/office/powerpoint/2010/main" val="3415492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34761-93EE-47A0-A1B1-481B6E7F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Byte Order Mark (BOM) and Endian descriptions</a:t>
            </a:r>
            <a:endParaRPr lang="en-US" dirty="0"/>
          </a:p>
        </p:txBody>
      </p:sp>
      <p:graphicFrame>
        <p:nvGraphicFramePr>
          <p:cNvPr id="4" name="Group 344">
            <a:extLst>
              <a:ext uri="{FF2B5EF4-FFF2-40B4-BE49-F238E27FC236}">
                <a16:creationId xmlns:a16="http://schemas.microsoft.com/office/drawing/2014/main" id="{4E2A91D9-F052-4F11-87A1-67E5F3B0E7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769115"/>
              </p:ext>
            </p:extLst>
          </p:nvPr>
        </p:nvGraphicFramePr>
        <p:xfrm>
          <a:off x="2376853" y="1600200"/>
          <a:ext cx="7013332" cy="3657600"/>
        </p:xfrm>
        <a:graphic>
          <a:graphicData uri="http://schemas.openxmlformats.org/drawingml/2006/table">
            <a:tbl>
              <a:tblPr/>
              <a:tblGrid>
                <a:gridCol w="3506666">
                  <a:extLst>
                    <a:ext uri="{9D8B030D-6E8A-4147-A177-3AD203B41FA5}">
                      <a16:colId xmlns:a16="http://schemas.microsoft.com/office/drawing/2014/main" val="1218652547"/>
                    </a:ext>
                  </a:extLst>
                </a:gridCol>
                <a:gridCol w="3506666">
                  <a:extLst>
                    <a:ext uri="{9D8B030D-6E8A-4147-A177-3AD203B41FA5}">
                      <a16:colId xmlns:a16="http://schemas.microsoft.com/office/drawing/2014/main" val="4103310641"/>
                    </a:ext>
                  </a:extLst>
                </a:gridCol>
              </a:tblGrid>
              <a:tr h="583899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Bytes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Encoding Form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58850"/>
                  </a:ext>
                </a:extLst>
              </a:tr>
              <a:tr h="583899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 00 FE FF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UTF-32, big-endian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41509"/>
                  </a:ext>
                </a:extLst>
              </a:tr>
              <a:tr h="583899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 FE 00 00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UTF-32, little-endian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730752"/>
                  </a:ext>
                </a:extLst>
              </a:tr>
              <a:tr h="583899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 FF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UTF-16, big-endian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758109"/>
                  </a:ext>
                </a:extLst>
              </a:tr>
              <a:tr h="583899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FF FE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UTF-16, little-endian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615539"/>
                  </a:ext>
                </a:extLst>
              </a:tr>
              <a:tr h="568118"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 BB BF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85750" indent="-285750" defTabSz="917575">
                        <a:defRPr sz="20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1pPr>
                      <a:lvl2pPr marL="688975" indent="-230188" defTabSz="917575"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2pPr>
                      <a:lvl3pPr marL="1149350" indent="-231775" defTabSz="917575">
                        <a:lnSpc>
                          <a:spcPct val="93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defTabSz="917575">
                        <a:spcAft>
                          <a:spcPct val="0"/>
                        </a:spcAft>
                        <a:defRPr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defTabSz="917575"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defTabSz="917575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285750" marR="0" lvl="0" indent="-285750" algn="l" defTabSz="9175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UTF-8</a:t>
                      </a:r>
                    </a:p>
                  </a:txBody>
                  <a:tcPr marT="91440" marB="9144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98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51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20">
            <a:extLst>
              <a:ext uri="{FF2B5EF4-FFF2-40B4-BE49-F238E27FC236}">
                <a16:creationId xmlns:a16="http://schemas.microsoft.com/office/drawing/2014/main" id="{979A5E5C-851F-4ABD-BB7C-2C34C4699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1285" y="343877"/>
            <a:ext cx="8534400" cy="5715000"/>
          </a:xfrm>
          <a:prstGeom prst="ellipse">
            <a:avLst/>
          </a:prstGeom>
          <a:solidFill>
            <a:srgbClr val="0071C5"/>
          </a:solidFill>
          <a:ln w="25400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3" name="Oval 21">
            <a:extLst>
              <a:ext uri="{FF2B5EF4-FFF2-40B4-BE49-F238E27FC236}">
                <a16:creationId xmlns:a16="http://schemas.microsoft.com/office/drawing/2014/main" id="{2598D56C-DC47-4C42-BC4E-1B5F36CA7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385" y="1537677"/>
            <a:ext cx="4457700" cy="3302000"/>
          </a:xfrm>
          <a:prstGeom prst="ellipse">
            <a:avLst/>
          </a:prstGeom>
          <a:solidFill>
            <a:srgbClr val="FFFF99">
              <a:alpha val="79999"/>
            </a:srgbClr>
          </a:solidFill>
          <a:ln w="25400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4" name="Oval 22">
            <a:extLst>
              <a:ext uri="{FF2B5EF4-FFF2-40B4-BE49-F238E27FC236}">
                <a16:creationId xmlns:a16="http://schemas.microsoft.com/office/drawing/2014/main" id="{B1D8541E-6C32-4CD6-82CC-A4EB602D7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185" y="1486877"/>
            <a:ext cx="4559300" cy="3302000"/>
          </a:xfrm>
          <a:prstGeom prst="ellipse">
            <a:avLst/>
          </a:prstGeom>
          <a:solidFill>
            <a:srgbClr val="CCFFCC">
              <a:alpha val="79999"/>
            </a:srgbClr>
          </a:solidFill>
          <a:ln w="25400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5" name="Oval 23">
            <a:extLst>
              <a:ext uri="{FF2B5EF4-FFF2-40B4-BE49-F238E27FC236}">
                <a16:creationId xmlns:a16="http://schemas.microsoft.com/office/drawing/2014/main" id="{3F6D4D2E-DCE2-4A31-9F17-D3239979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785" y="2401277"/>
            <a:ext cx="3390900" cy="2120900"/>
          </a:xfrm>
          <a:prstGeom prst="ellipse">
            <a:avLst/>
          </a:prstGeom>
          <a:solidFill>
            <a:srgbClr val="CC99FF">
              <a:alpha val="79999"/>
            </a:srgbClr>
          </a:solidFill>
          <a:ln w="25400">
            <a:solidFill>
              <a:srgbClr val="993366"/>
            </a:solidFill>
            <a:round/>
            <a:headEnd/>
            <a:tailEnd/>
          </a:ln>
        </p:spPr>
        <p:txBody>
          <a:bodyPr wrap="none" anchor="ctr"/>
          <a:lstStyle/>
          <a:p>
            <a:pPr defTabSz="457200"/>
            <a:endParaRPr lang="en-US">
              <a:solidFill>
                <a:prstClr val="black"/>
              </a:solidFill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152A6F5E-B747-407F-8DF0-C63948670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385" y="674077"/>
            <a:ext cx="2628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Globalization</a:t>
            </a:r>
          </a:p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(g11n)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A9FE615F-D837-4D49-8184-E02E9D3DE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485" y="2731477"/>
            <a:ext cx="2628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Internationalization</a:t>
            </a:r>
          </a:p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(i18n)</a:t>
            </a:r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97ACBFC-D8E1-4727-9CAF-9923F9EA9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5685" y="1588477"/>
            <a:ext cx="2628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Localization</a:t>
            </a:r>
          </a:p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(l10n)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92BAE9CE-3FF2-456D-966D-83869D30D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2085" y="3074377"/>
            <a:ext cx="26289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Translation</a:t>
            </a:r>
          </a:p>
          <a:p>
            <a:pPr algn="ctr" defTabSz="457200">
              <a:spcBef>
                <a:spcPct val="50000"/>
              </a:spcBef>
            </a:pPr>
            <a:r>
              <a:rPr lang="en-US">
                <a:solidFill>
                  <a:srgbClr val="000000"/>
                </a:solidFill>
                <a:ea typeface="Intel Clear" panose="020B0604020203020204" pitchFamily="34" charset="0"/>
                <a:cs typeface="Intel Clear" panose="020B0604020203020204" pitchFamily="34" charset="0"/>
              </a:rPr>
              <a:t>(t9n)</a:t>
            </a:r>
          </a:p>
        </p:txBody>
      </p:sp>
    </p:spTree>
    <p:extLst>
      <p:ext uri="{BB962C8B-B14F-4D97-AF65-F5344CB8AC3E}">
        <p14:creationId xmlns:p14="http://schemas.microsoft.com/office/powerpoint/2010/main" val="1388063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BF9D-EB03-4862-BE00-08FD442B1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Count vs Byte Count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E8DD5-AA79-4E10-934B-619C2A5889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6" y="1239716"/>
            <a:ext cx="10970684" cy="493248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Core language </a:t>
            </a:r>
            <a:r>
              <a:rPr lang="en-US" dirty="0" err="1"/>
              <a:t>string.length</a:t>
            </a:r>
            <a:r>
              <a:rPr lang="en-US" dirty="0"/>
              <a:t> or </a:t>
            </a:r>
            <a:r>
              <a:rPr lang="en-US" dirty="0" err="1"/>
              <a:t>strlen</a:t>
            </a:r>
            <a:r>
              <a:rPr lang="en-US" dirty="0"/>
              <a:t>(text) are used everywhere, all the time, for everything, until a defect is logged</a:t>
            </a:r>
          </a:p>
          <a:p>
            <a:pPr marL="64345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Nearly always correct for byte calculations</a:t>
            </a:r>
          </a:p>
          <a:p>
            <a:pPr marL="64345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Character counts in UTF-16 are nearly always correct for most common 15-30 languages: until we </a:t>
            </a:r>
          </a:p>
          <a:p>
            <a:pPr marL="64345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Incorrect character counts in UTF-8 and UTF-16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Nearly all core C++ </a:t>
            </a:r>
            <a:r>
              <a:rPr lang="en-US" dirty="0" err="1"/>
              <a:t>printf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etc. functions work correctly on UTF-8, except in a very small number of cases.</a:t>
            </a:r>
          </a:p>
          <a:p>
            <a:pPr marL="643455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Linux kernel uses UTF-8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Windows uses UTF-16 for 99% of internal text processing; convert to UTF-32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4293782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45E8-894F-4199-BBE4-E9BE5CB0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Encodings (Incomplete List)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352F57-7310-4D6E-AAB8-B458DBA4579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7483003"/>
              </p:ext>
            </p:extLst>
          </p:nvPr>
        </p:nvGraphicFramePr>
        <p:xfrm>
          <a:off x="608013" y="1604963"/>
          <a:ext cx="10969624" cy="4328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484812">
                  <a:extLst>
                    <a:ext uri="{9D8B030D-6E8A-4147-A177-3AD203B41FA5}">
                      <a16:colId xmlns:a16="http://schemas.microsoft.com/office/drawing/2014/main" val="513359196"/>
                    </a:ext>
                  </a:extLst>
                </a:gridCol>
                <a:gridCol w="5484812">
                  <a:extLst>
                    <a:ext uri="{9D8B030D-6E8A-4147-A177-3AD203B41FA5}">
                      <a16:colId xmlns:a16="http://schemas.microsoft.com/office/drawing/2014/main" val="4198302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19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C/C++: 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bits. Undefined encoding. Could be any native encoding or UTF-8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934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C/C++: </a:t>
                      </a:r>
                      <a:r>
                        <a:rPr lang="en-US" dirty="0" err="1"/>
                        <a:t>wchar_t</a:t>
                      </a:r>
                      <a:r>
                        <a:rPr lang="en-US" dirty="0"/>
                        <a:t> / std::</a:t>
                      </a:r>
                      <a:r>
                        <a:rPr lang="en-US" dirty="0" err="1"/>
                        <a:t>wstring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16/32 bits, non-portable 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12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C/C++: 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std::u32string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54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icu</a:t>
                      </a:r>
                      <a:r>
                        <a:rPr lang="en-US" dirty="0"/>
                        <a:t>::</a:t>
                      </a:r>
                      <a:r>
                        <a:rPr lang="en-US" dirty="0" err="1"/>
                        <a:t>UnicodeString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5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.NET: Char/char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UTF-16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70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Java: char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UTF-16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176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JavaScript:</a:t>
                      </a:r>
                    </a:p>
                    <a:p>
                      <a:r>
                        <a:rPr lang="en-US" sz="2000" dirty="0"/>
                        <a:t>const letter = 'HELLO WORLD'.</a:t>
                      </a:r>
                      <a:r>
                        <a:rPr lang="en-US" sz="2000" dirty="0" err="1"/>
                        <a:t>charAt</a:t>
                      </a:r>
                      <a:r>
                        <a:rPr lang="en-US" sz="2000" dirty="0"/>
                        <a:t>(0);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UTF-16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709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69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72B2-1A61-4328-8CB6-0F9E4EDA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RTL Text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2F75B-381B-4E98-9143-937575029F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Bad Example:</a:t>
            </a:r>
          </a:p>
          <a:p>
            <a:pPr marL="457184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(Thread.CurrentThread.CurrentUICulture.TwoLetterISOLanguageName.Equals("</a:t>
            </a:r>
            <a:r>
              <a:rPr lang="en-US" sz="1800" dirty="0" err="1">
                <a:latin typeface="Consolas" panose="020B0609020204030204" pitchFamily="49" charset="0"/>
              </a:rPr>
              <a:t>ar</a:t>
            </a:r>
            <a:r>
              <a:rPr lang="en-US" sz="1800" dirty="0">
                <a:latin typeface="Consolas" panose="020B0609020204030204" pitchFamily="49" charset="0"/>
              </a:rPr>
              <a:t>", </a:t>
            </a:r>
            <a:r>
              <a:rPr lang="en-US" sz="1800" dirty="0" err="1">
                <a:latin typeface="Consolas" panose="020B0609020204030204" pitchFamily="49" charset="0"/>
              </a:rPr>
              <a:t>StringComparison.OrdinalIgnoreCase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/>
              <a:t>.NET Preferred:</a:t>
            </a:r>
          </a:p>
          <a:p>
            <a:pPr marL="457184" lvl="2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System.Threading.Thread.CurrentThread.CurrentUICulture.TextInfo.IsRightToLeft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4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874643"/>
          <a:ext cx="9144000" cy="59833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78025" y="409575"/>
            <a:ext cx="8349909" cy="88900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Defects in Localized Software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(Jan-Jul 2011)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290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1524000" y="770468"/>
          <a:ext cx="9144000" cy="623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08235" y="0"/>
            <a:ext cx="8714232" cy="885826"/>
          </a:xfrm>
        </p:spPr>
        <p:txBody>
          <a:bodyPr/>
          <a:lstStyle/>
          <a:p>
            <a:pPr algn="ctr"/>
            <a:r>
              <a:rPr lang="en-US" sz="2400" dirty="0"/>
              <a:t>World-Readiness Defect Types</a:t>
            </a:r>
            <a:br>
              <a:rPr lang="en-US" sz="2400" dirty="0"/>
            </a:br>
            <a:r>
              <a:rPr lang="en-US" sz="2400" dirty="0"/>
              <a:t>Analysis of 50K L10N Defects, Multi-Year, Multi-Database</a:t>
            </a:r>
          </a:p>
        </p:txBody>
      </p:sp>
    </p:spTree>
    <p:extLst>
      <p:ext uri="{BB962C8B-B14F-4D97-AF65-F5344CB8AC3E}">
        <p14:creationId xmlns:p14="http://schemas.microsoft.com/office/powerpoint/2010/main" val="202185616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9B76-F983-457E-8C85-E7CA28121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Scans: I18N Issues by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10CEE-160B-418C-A341-88D70E7931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Top Issues: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Hard-coded strings: loading from string tables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Formatting strings, numbers, dates, etc. : internal vs user-visible</a:t>
            </a:r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… long tail on the next page</a:t>
            </a:r>
          </a:p>
          <a:p>
            <a:pPr>
              <a:spcBef>
                <a:spcPts val="0"/>
              </a:spcBef>
            </a:pPr>
            <a:endParaRPr lang="en-US" sz="2800" dirty="0"/>
          </a:p>
          <a:p>
            <a:pPr>
              <a:spcBef>
                <a:spcPts val="0"/>
              </a:spcBef>
            </a:pPr>
            <a:r>
              <a:rPr lang="en-US" sz="2800" dirty="0"/>
              <a:t>* Based on I18N Code Scans of C/C++, Java, C#, JavaScript, all OS</a:t>
            </a:r>
          </a:p>
          <a:p>
            <a:pPr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1427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1C68-5705-489B-AE4B-DAC422FE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I18N Issues by Volume – Honorable Mentions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DE024-2AD1-4F20-897C-094D7459FB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Formatting dates and times internally as ISO 8601 / UTC to avoid failures.</a:t>
            </a:r>
          </a:p>
          <a:p>
            <a:pPr marL="64345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DateTime.Now</a:t>
            </a:r>
            <a:r>
              <a:rPr lang="en-US" dirty="0"/>
              <a:t> vs </a:t>
            </a:r>
            <a:r>
              <a:rPr lang="en-US" dirty="0" err="1"/>
              <a:t>DateTime.UtcNow</a:t>
            </a:r>
            <a:endParaRPr lang="en-US" dirty="0"/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Encodings: UTF-8 vs UTF-16, char vs </a:t>
            </a:r>
            <a:r>
              <a:rPr lang="en-US" dirty="0" err="1"/>
              <a:t>wchar_t</a:t>
            </a:r>
            <a:r>
              <a:rPr lang="en-US" dirty="0"/>
              <a:t>, etc.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/>
              <a:t>ToUpper</a:t>
            </a:r>
            <a:r>
              <a:rPr lang="en-US" dirty="0"/>
              <a:t>() and </a:t>
            </a:r>
            <a:r>
              <a:rPr lang="en-US" dirty="0" err="1"/>
              <a:t>ToLower</a:t>
            </a:r>
            <a:r>
              <a:rPr lang="en-US" dirty="0"/>
              <a:t>()</a:t>
            </a:r>
          </a:p>
          <a:p>
            <a:pPr marL="64345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Turkish I problem</a:t>
            </a: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Understanding and correctly using language tags (BCP-47)</a:t>
            </a:r>
          </a:p>
          <a:p>
            <a:pPr marL="64345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String.Compare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cultureFolder</a:t>
            </a:r>
            <a:r>
              <a:rPr lang="en-US" sz="1600" dirty="0">
                <a:latin typeface="Consolas" panose="020B0609020204030204" pitchFamily="49" charset="0"/>
              </a:rPr>
              <a:t>, "</a:t>
            </a:r>
            <a:r>
              <a:rPr lang="en-US" sz="1600" dirty="0" err="1">
                <a:latin typeface="Consolas" panose="020B0609020204030204" pitchFamily="49" charset="0"/>
              </a:rPr>
              <a:t>zh</a:t>
            </a:r>
            <a:r>
              <a:rPr lang="en-US" sz="1600" dirty="0">
                <a:latin typeface="Consolas" panose="020B0609020204030204" pitchFamily="49" charset="0"/>
              </a:rPr>
              <a:t>-CN", </a:t>
            </a:r>
            <a:r>
              <a:rPr lang="en-US" sz="1600" dirty="0" err="1">
                <a:latin typeface="Consolas" panose="020B0609020204030204" pitchFamily="49" charset="0"/>
              </a:rPr>
              <a:t>StringComparison.OrdinalIgnoreCase</a:t>
            </a:r>
            <a:r>
              <a:rPr lang="en-US" sz="1600" dirty="0">
                <a:latin typeface="Consolas" panose="020B0609020204030204" pitchFamily="49" charset="0"/>
              </a:rPr>
              <a:t>) == 0)</a:t>
            </a:r>
          </a:p>
          <a:p>
            <a:pPr marL="643455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onsolas" panose="020B0609020204030204" pitchFamily="49" charset="0"/>
              </a:rPr>
              <a:t>// Fails for </a:t>
            </a:r>
            <a:r>
              <a:rPr lang="en-US" sz="1600" dirty="0" err="1">
                <a:latin typeface="Consolas" panose="020B0609020204030204" pitchFamily="49" charset="0"/>
              </a:rPr>
              <a:t>zh</a:t>
            </a:r>
            <a:r>
              <a:rPr lang="en-US" sz="1600" dirty="0">
                <a:latin typeface="Consolas" panose="020B0609020204030204" pitchFamily="49" charset="0"/>
              </a:rPr>
              <a:t>-HK Windows SKU.</a:t>
            </a:r>
          </a:p>
          <a:p>
            <a:pPr marL="342900" marR="0" lvl="0" indent="-342900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"/>
                <a:ea typeface="+mn-ea"/>
                <a:cs typeface="Intel Clear" panose="020B0604020203020204" pitchFamily="34" charset="0"/>
              </a:rPr>
              <a:t>Spelling?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1C5"/>
                </a:solidFill>
                <a:effectLst/>
                <a:uLnTx/>
                <a:uFillTx/>
                <a:latin typeface="Intel Clear"/>
                <a:ea typeface="+mn-ea"/>
                <a:cs typeface="Intel Clear" panose="020B0604020203020204" pitchFamily="34" charset="0"/>
                <a:sym typeface="Wingdings" panose="05000000000000000000" pitchFamily="2" charset="2"/>
              </a:rPr>
              <a:t>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71C5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Intel Clear" panose="020B0604020203020204" pitchFamily="34" charset="0"/>
              <a:sym typeface="Wingdings" panose="05000000000000000000" pitchFamily="2" charset="2"/>
            </a:endParaRPr>
          </a:p>
          <a:p>
            <a:pPr marR="0" lvl="0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1C5"/>
              </a:solidFill>
              <a:effectLst/>
              <a:uLnTx/>
              <a:uFillTx/>
              <a:latin typeface="Intel Clear"/>
              <a:ea typeface="+mn-ea"/>
              <a:cs typeface="Intel Clear" panose="020B0604020203020204" pitchFamily="34" charset="0"/>
            </a:endParaRPr>
          </a:p>
          <a:p>
            <a:pPr marR="0" lvl="0" algn="l" defTabSz="6095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latin typeface="Intel Clear"/>
              </a:rPr>
              <a:t>Many presentations cover items in the long tail because they’re fun, unique, and news-worthy, but the long tail is not where most of the l10n/i18n effort is for most developers.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1C5"/>
              </a:solidFill>
              <a:effectLst/>
              <a:uLnTx/>
              <a:uFillTx/>
              <a:latin typeface="Intel Clear"/>
              <a:ea typeface="+mn-ea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33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D59B7-F1EB-47CE-B599-795375EF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6" y="106679"/>
            <a:ext cx="11584514" cy="1158240"/>
          </a:xfrm>
        </p:spPr>
        <p:txBody>
          <a:bodyPr/>
          <a:lstStyle/>
          <a:p>
            <a:r>
              <a:rPr lang="en-US" sz="2800" dirty="0"/>
              <a:t>More than 150 string formatting functions in C/C++ on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E1BE-531B-4BB7-8E8A-D7C6519CFC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6" y="720970"/>
            <a:ext cx="10970684" cy="545123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_</a:t>
            </a:r>
            <a:r>
              <a:rPr lang="en-US" sz="1800" dirty="0" err="1">
                <a:latin typeface="Consolas" panose="020B0609020204030204" pitchFamily="49" charset="0"/>
              </a:rPr>
              <a:t>ultot_s</a:t>
            </a:r>
            <a:r>
              <a:rPr lang="en-US" sz="1800" dirty="0">
                <a:latin typeface="Consolas" panose="020B0609020204030204" pitchFamily="49" charset="0"/>
              </a:rPr>
              <a:t>(addressRow.Address.Ipv4.sin_port, </a:t>
            </a:r>
            <a:r>
              <a:rPr lang="en-US" sz="1800" dirty="0" err="1">
                <a:latin typeface="Consolas" panose="020B0609020204030204" pitchFamily="49" charset="0"/>
              </a:rPr>
              <a:t>szField</a:t>
            </a:r>
            <a:r>
              <a:rPr lang="en-US" sz="1800" dirty="0">
                <a:latin typeface="Consolas" panose="020B0609020204030204" pitchFamily="49" charset="0"/>
              </a:rPr>
              <a:t>, 128, 10);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dwNumericParam</a:t>
            </a:r>
            <a:r>
              <a:rPr lang="en-US" sz="1800" dirty="0">
                <a:latin typeface="Consolas" panose="020B0609020204030204" pitchFamily="49" charset="0"/>
              </a:rPr>
              <a:t> = _</a:t>
            </a:r>
            <a:r>
              <a:rPr lang="en-US" sz="1800" dirty="0" err="1">
                <a:latin typeface="Consolas" panose="020B0609020204030204" pitchFamily="49" charset="0"/>
              </a:rPr>
              <a:t>ttol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g_szSearchParam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swprintf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wc_buf</a:t>
            </a:r>
            <a:r>
              <a:rPr lang="en-US" sz="1800" dirty="0">
                <a:latin typeface="Consolas" panose="020B0609020204030204" pitchFamily="49" charset="0"/>
              </a:rPr>
              <a:t>, TEXT("%12.12e"), width);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("{%</a:t>
            </a:r>
            <a:r>
              <a:rPr lang="en-US" sz="1800" dirty="0" err="1">
                <a:latin typeface="Consolas" panose="020B0609020204030204" pitchFamily="49" charset="0"/>
              </a:rPr>
              <a:t>u,%u,%d</a:t>
            </a:r>
            <a:r>
              <a:rPr lang="en-US" sz="1800" dirty="0">
                <a:latin typeface="Consolas" panose="020B0609020204030204" pitchFamily="49" charset="0"/>
              </a:rPr>
              <a:t>}", </a:t>
            </a:r>
            <a:r>
              <a:rPr lang="en-US" sz="1800" dirty="0" err="1">
                <a:latin typeface="Consolas" panose="020B0609020204030204" pitchFamily="49" charset="0"/>
              </a:rPr>
              <a:t>state.lencode</a:t>
            </a:r>
            <a:r>
              <a:rPr lang="en-US" sz="1800" dirty="0">
                <a:latin typeface="Consolas" panose="020B0609020204030204" pitchFamily="49" charset="0"/>
              </a:rPr>
              <a:t>[low].op, </a:t>
            </a:r>
            <a:r>
              <a:rPr lang="en-US" sz="1800" dirty="0" err="1">
                <a:latin typeface="Consolas" panose="020B0609020204030204" pitchFamily="49" charset="0"/>
              </a:rPr>
              <a:t>state.lencode</a:t>
            </a:r>
            <a:r>
              <a:rPr lang="en-US" sz="1800" dirty="0">
                <a:latin typeface="Consolas" panose="020B0609020204030204" pitchFamily="49" charset="0"/>
              </a:rPr>
              <a:t>[low].bits,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stderr,"incorrect</a:t>
            </a:r>
            <a:r>
              <a:rPr lang="en-US" sz="1800" dirty="0">
                <a:latin typeface="Consolas" panose="020B0609020204030204" pitchFamily="49" charset="0"/>
              </a:rPr>
              <a:t> gamma=(%d/100000)\n",(int)</a:t>
            </a:r>
            <a:r>
              <a:rPr lang="en-US" sz="1800" dirty="0" err="1">
                <a:latin typeface="Consolas" panose="020B0609020204030204" pitchFamily="49" charset="0"/>
              </a:rPr>
              <a:t>png_ptr</a:t>
            </a:r>
            <a:r>
              <a:rPr lang="en-US" sz="1800" dirty="0">
                <a:latin typeface="Consolas" panose="020B0609020204030204" pitchFamily="49" charset="0"/>
              </a:rPr>
              <a:t>-&gt;</a:t>
            </a:r>
            <a:r>
              <a:rPr lang="en-US" sz="1800" dirty="0" err="1">
                <a:latin typeface="Consolas" panose="020B0609020204030204" pitchFamily="49" charset="0"/>
              </a:rPr>
              <a:t>int_gamma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wvsprintf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szTmp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fmt</a:t>
            </a:r>
            <a:r>
              <a:rPr lang="en-US" sz="1800" dirty="0">
                <a:latin typeface="Consolas" panose="020B0609020204030204" pitchFamily="49" charset="0"/>
              </a:rPr>
              <a:t>, ap);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wsprintf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time_buf</a:t>
            </a:r>
            <a:r>
              <a:rPr lang="en-US" sz="1800" dirty="0">
                <a:latin typeface="Consolas" panose="020B0609020204030204" pitchFamily="49" charset="0"/>
              </a:rPr>
              <a:t>, TEXT("%d %S %d %02d:%02d:%02d +0000"),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_</a:t>
            </a:r>
            <a:r>
              <a:rPr lang="en-US" sz="1800" dirty="0" err="1">
                <a:latin typeface="Consolas" panose="020B0609020204030204" pitchFamily="49" charset="0"/>
              </a:rPr>
              <a:t>tprintf</a:t>
            </a:r>
            <a:r>
              <a:rPr lang="en-US" sz="1800" dirty="0">
                <a:latin typeface="Consolas" panose="020B0609020204030204" pitchFamily="49" charset="0"/>
              </a:rPr>
              <a:t>(_T(" Status: %s\r\n"),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StringCchPrintfW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wszMonikerName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wszMonikerName</a:t>
            </a:r>
            <a:r>
              <a:rPr lang="en-US" sz="1800" dirty="0">
                <a:latin typeface="Consolas" panose="020B0609020204030204" pitchFamily="49" charset="0"/>
              </a:rPr>
              <a:t>)/</a:t>
            </a:r>
            <a:r>
              <a:rPr lang="en-US" sz="1800" dirty="0" err="1">
                <a:latin typeface="Consolas" panose="020B0609020204030204" pitchFamily="49" charset="0"/>
              </a:rPr>
              <a:t>sizeof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wszMonikerName</a:t>
            </a:r>
            <a:r>
              <a:rPr lang="en-US" sz="1800" dirty="0">
                <a:latin typeface="Consolas" panose="020B0609020204030204" pitchFamily="49" charset="0"/>
              </a:rPr>
              <a:t>[0]), </a:t>
            </a:r>
            <a:r>
              <a:rPr lang="en-US" sz="1800" dirty="0" err="1">
                <a:latin typeface="Consolas" panose="020B0609020204030204" pitchFamily="49" charset="0"/>
              </a:rPr>
              <a:t>L"Elevation:Administrator!new</a:t>
            </a:r>
            <a:r>
              <a:rPr lang="en-US" sz="1800" dirty="0">
                <a:latin typeface="Consolas" panose="020B0609020204030204" pitchFamily="49" charset="0"/>
              </a:rPr>
              <a:t>:%s", </a:t>
            </a:r>
            <a:r>
              <a:rPr lang="en-US" sz="1800" dirty="0" err="1">
                <a:latin typeface="Consolas" panose="020B0609020204030204" pitchFamily="49" charset="0"/>
              </a:rPr>
              <a:t>wszCLSID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StringCbVPrintf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szMessage</a:t>
            </a:r>
            <a:r>
              <a:rPr lang="en-US" sz="1800" dirty="0">
                <a:latin typeface="Consolas" panose="020B0609020204030204" pitchFamily="49" charset="0"/>
              </a:rPr>
              <a:t>, 2048, </a:t>
            </a:r>
            <a:r>
              <a:rPr lang="en-US" sz="1800" dirty="0" err="1">
                <a:latin typeface="Consolas" panose="020B0609020204030204" pitchFamily="49" charset="0"/>
              </a:rPr>
              <a:t>lpszFormat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argList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 err="1">
                <a:latin typeface="Consolas" panose="020B0609020204030204" pitchFamily="49" charset="0"/>
              </a:rPr>
              <a:t>csVersion.Format</a:t>
            </a:r>
            <a:r>
              <a:rPr lang="en-US" sz="1800" dirty="0">
                <a:latin typeface="Consolas" panose="020B0609020204030204" pitchFamily="49" charset="0"/>
              </a:rPr>
              <a:t>(_T("API Version: </a:t>
            </a:r>
            <a:r>
              <a:rPr lang="en-US" sz="1800" dirty="0" err="1">
                <a:latin typeface="Consolas" panose="020B0609020204030204" pitchFamily="49" charset="0"/>
              </a:rPr>
              <a:t>v%d</a:t>
            </a:r>
            <a:r>
              <a:rPr lang="en-US" sz="1800" dirty="0">
                <a:latin typeface="Consolas" panose="020B0609020204030204" pitchFamily="49" charset="0"/>
              </a:rPr>
              <a:t>.%d\n"), </a:t>
            </a:r>
            <a:r>
              <a:rPr lang="en-US" sz="1800" dirty="0" err="1">
                <a:latin typeface="Consolas" panose="020B0609020204030204" pitchFamily="49" charset="0"/>
              </a:rPr>
              <a:t>dwMajor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dwMinor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dirty="0">
                <a:latin typeface="Consolas" panose="020B0609020204030204" pitchFamily="49" charset="0"/>
              </a:rPr>
              <a:t>_</a:t>
            </a:r>
            <a:r>
              <a:rPr lang="en-US" sz="1800" dirty="0" err="1">
                <a:latin typeface="Consolas" panose="020B0609020204030204" pitchFamily="49" charset="0"/>
              </a:rPr>
              <a:t>tstring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strIPAddress</a:t>
            </a:r>
            <a:r>
              <a:rPr lang="en-US" sz="1800" dirty="0">
                <a:latin typeface="Consolas" panose="020B0609020204030204" pitchFamily="49" charset="0"/>
              </a:rPr>
              <a:t> = Format(_T("%</a:t>
            </a:r>
            <a:r>
              <a:rPr lang="en-US" sz="1800" dirty="0" err="1">
                <a:latin typeface="Consolas" panose="020B0609020204030204" pitchFamily="49" charset="0"/>
              </a:rPr>
              <a:t>d.%d.%d.%d</a:t>
            </a:r>
            <a:r>
              <a:rPr lang="en-US" sz="1800" dirty="0">
                <a:latin typeface="Consolas" panose="020B0609020204030204" pitchFamily="49" charset="0"/>
              </a:rPr>
              <a:t>"), a, b, c, d);</a:t>
            </a:r>
          </a:p>
          <a:p>
            <a:pPr>
              <a:spcBef>
                <a:spcPts val="0"/>
              </a:spcBef>
            </a:pPr>
            <a:endParaRPr lang="en-US" sz="1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b="1" dirty="0"/>
              <a:t>Problems: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Some are C++ functions from 1970’s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Some are weird Windows functions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Most are log functions, but a few may be user-visible.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Formatting numbers, dates for logs should stay language-independent for debugging (US English)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IP Addresses can be Arabic or Hindi script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BAB66E02-BADD-47AD-8D14-0F381CEF8205}"/>
              </a:ext>
            </a:extLst>
          </p:cNvPr>
          <p:cNvSpPr/>
          <p:nvPr/>
        </p:nvSpPr>
        <p:spPr>
          <a:xfrm>
            <a:off x="10181493" y="923192"/>
            <a:ext cx="1820008" cy="1222131"/>
          </a:xfrm>
          <a:prstGeom prst="wedgeRoundRectCallout">
            <a:avLst>
              <a:gd name="adj1" fmla="val -125243"/>
              <a:gd name="adj2" fmla="val -2527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from a single driver applet!</a:t>
            </a:r>
          </a:p>
        </p:txBody>
      </p:sp>
    </p:spTree>
    <p:extLst>
      <p:ext uri="{BB962C8B-B14F-4D97-AF65-F5344CB8AC3E}">
        <p14:creationId xmlns:p14="http://schemas.microsoft.com/office/powerpoint/2010/main" val="8334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39AE-D639-4CFF-BF3C-A8BD504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Defaults: Fall into the pit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3ABA1-D635-4CA9-8F5F-6714187A505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Developers usually reach for the most convenient tool for a task, even if it’s non-optimal for i18n: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Built-in methods in the language or SDK: </a:t>
            </a:r>
            <a:r>
              <a:rPr lang="en-US" dirty="0" err="1"/>
              <a:t>printf</a:t>
            </a:r>
            <a:r>
              <a:rPr lang="en-US" dirty="0"/>
              <a:t>() or </a:t>
            </a:r>
            <a:r>
              <a:rPr lang="en-US" dirty="0" err="1"/>
              <a:t>String.Format</a:t>
            </a:r>
            <a:r>
              <a:rPr lang="en-US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Native OS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Download a package from a package manager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Copy code from </a:t>
            </a:r>
            <a:r>
              <a:rPr lang="en-US" dirty="0" err="1"/>
              <a:t>StackOverflow</a:t>
            </a:r>
            <a:endParaRPr lang="en-US" dirty="0"/>
          </a:p>
          <a:p>
            <a:r>
              <a:rPr lang="en-US" dirty="0"/>
              <a:t>Discussion: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developer perception of ICU?</a:t>
            </a:r>
          </a:p>
        </p:txBody>
      </p:sp>
    </p:spTree>
    <p:extLst>
      <p:ext uri="{BB962C8B-B14F-4D97-AF65-F5344CB8AC3E}">
        <p14:creationId xmlns:p14="http://schemas.microsoft.com/office/powerpoint/2010/main" val="233649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520546" y="6592378"/>
            <a:ext cx="460655" cy="219456"/>
          </a:xfrm>
        </p:spPr>
        <p:txBody>
          <a:bodyPr/>
          <a:lstStyle/>
          <a:p>
            <a:fld id="{F10CCBB2-23CF-43DD-999B-A7E7F6652A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Intro to BCP 47 Language Tags and Fallback</a:t>
            </a:r>
            <a:br>
              <a:rPr lang="en-US" dirty="0"/>
            </a:b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10800000">
            <a:off x="2078818" y="1831963"/>
            <a:ext cx="8034364" cy="4492334"/>
            <a:chOff x="554818" y="1831963"/>
            <a:chExt cx="8034364" cy="4492334"/>
          </a:xfrm>
        </p:grpSpPr>
        <p:sp>
          <p:nvSpPr>
            <p:cNvPr id="8" name="Freeform 7"/>
            <p:cNvSpPr/>
            <p:nvPr/>
          </p:nvSpPr>
          <p:spPr>
            <a:xfrm rot="10800000">
              <a:off x="4267200" y="1831963"/>
              <a:ext cx="1524000" cy="863911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2" tIns="109121" rIns="109124" bIns="10912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Fallback Culture</a:t>
              </a:r>
            </a:p>
          </p:txBody>
        </p:sp>
        <p:sp>
          <p:nvSpPr>
            <p:cNvPr id="9" name="Freeform 8"/>
            <p:cNvSpPr/>
            <p:nvPr/>
          </p:nvSpPr>
          <p:spPr>
            <a:xfrm>
              <a:off x="4959552" y="2695874"/>
              <a:ext cx="91440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 rot="10800000">
              <a:off x="4357339" y="3041437"/>
              <a:ext cx="1295865" cy="863911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2" tIns="109121" rIns="109124" bIns="10912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</a:t>
              </a:r>
            </a:p>
          </p:txBody>
        </p:sp>
        <p:sp>
          <p:nvSpPr>
            <p:cNvPr id="11" name="Freeform 10"/>
            <p:cNvSpPr/>
            <p:nvPr/>
          </p:nvSpPr>
          <p:spPr>
            <a:xfrm>
              <a:off x="2887375" y="3905348"/>
              <a:ext cx="2117897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117897" y="0"/>
                  </a:moveTo>
                  <a:lnTo>
                    <a:pt x="2117897" y="172782"/>
                  </a:lnTo>
                  <a:lnTo>
                    <a:pt x="0" y="172782"/>
                  </a:lnTo>
                  <a:lnTo>
                    <a:pt x="0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 rot="10800000">
              <a:off x="2117152" y="4250912"/>
              <a:ext cx="1540447" cy="863911"/>
            </a:xfrm>
            <a:custGeom>
              <a:avLst/>
              <a:gdLst>
                <a:gd name="connsiteX0" fmla="*/ 0 w 1540446"/>
                <a:gd name="connsiteY0" fmla="*/ 86391 h 863910"/>
                <a:gd name="connsiteX1" fmla="*/ 86391 w 1540446"/>
                <a:gd name="connsiteY1" fmla="*/ 0 h 863910"/>
                <a:gd name="connsiteX2" fmla="*/ 1454055 w 1540446"/>
                <a:gd name="connsiteY2" fmla="*/ 0 h 863910"/>
                <a:gd name="connsiteX3" fmla="*/ 1540446 w 1540446"/>
                <a:gd name="connsiteY3" fmla="*/ 86391 h 863910"/>
                <a:gd name="connsiteX4" fmla="*/ 1540446 w 1540446"/>
                <a:gd name="connsiteY4" fmla="*/ 777519 h 863910"/>
                <a:gd name="connsiteX5" fmla="*/ 1454055 w 1540446"/>
                <a:gd name="connsiteY5" fmla="*/ 863910 h 863910"/>
                <a:gd name="connsiteX6" fmla="*/ 86391 w 1540446"/>
                <a:gd name="connsiteY6" fmla="*/ 863910 h 863910"/>
                <a:gd name="connsiteX7" fmla="*/ 0 w 1540446"/>
                <a:gd name="connsiteY7" fmla="*/ 777519 h 863910"/>
                <a:gd name="connsiteX8" fmla="*/ 0 w 1540446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0446" h="863910">
                  <a:moveTo>
                    <a:pt x="1540446" y="86392"/>
                  </a:moveTo>
                  <a:cubicBezTo>
                    <a:pt x="1540446" y="38680"/>
                    <a:pt x="1501767" y="1"/>
                    <a:pt x="1454055" y="1"/>
                  </a:cubicBezTo>
                  <a:lnTo>
                    <a:pt x="86391" y="1"/>
                  </a:lnTo>
                  <a:cubicBezTo>
                    <a:pt x="38679" y="1"/>
                    <a:pt x="0" y="38680"/>
                    <a:pt x="0" y="86392"/>
                  </a:cubicBezTo>
                  <a:lnTo>
                    <a:pt x="0" y="777518"/>
                  </a:lnTo>
                  <a:cubicBezTo>
                    <a:pt x="0" y="825230"/>
                    <a:pt x="38679" y="863909"/>
                    <a:pt x="86391" y="863909"/>
                  </a:cubicBezTo>
                  <a:lnTo>
                    <a:pt x="1454055" y="863909"/>
                  </a:lnTo>
                  <a:cubicBezTo>
                    <a:pt x="1501767" y="863909"/>
                    <a:pt x="1540446" y="825230"/>
                    <a:pt x="1540446" y="777518"/>
                  </a:cubicBezTo>
                  <a:lnTo>
                    <a:pt x="1540446" y="8639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3" tIns="109121" rIns="109123" bIns="10912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zh-</a:t>
              </a:r>
              <a:r>
                <a:rPr lang="en-US" sz="2200" dirty="0">
                  <a:solidFill>
                    <a:srgbClr val="FF0000"/>
                  </a:solidFill>
                </a:rPr>
                <a:t>Hant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1202750" y="5114823"/>
              <a:ext cx="1684624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84624" y="0"/>
                  </a:moveTo>
                  <a:lnTo>
                    <a:pt x="1684624" y="172782"/>
                  </a:lnTo>
                  <a:lnTo>
                    <a:pt x="0" y="172782"/>
                  </a:lnTo>
                  <a:lnTo>
                    <a:pt x="0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 rot="10800000">
              <a:off x="554818" y="5460387"/>
              <a:ext cx="1295865" cy="863910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2" tIns="109123" rIns="109124" bIns="109123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zh-</a:t>
              </a:r>
              <a:r>
                <a:rPr lang="en-US" sz="2200" dirty="0">
                  <a:solidFill>
                    <a:srgbClr val="004280"/>
                  </a:solidFill>
                </a:rPr>
                <a:t>HK</a:t>
              </a:r>
            </a:p>
          </p:txBody>
        </p:sp>
        <p:sp>
          <p:nvSpPr>
            <p:cNvPr id="15" name="Freeform 14"/>
            <p:cNvSpPr/>
            <p:nvPr/>
          </p:nvSpPr>
          <p:spPr>
            <a:xfrm>
              <a:off x="2841655" y="5114823"/>
              <a:ext cx="91440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Freeform 15"/>
            <p:cNvSpPr/>
            <p:nvPr/>
          </p:nvSpPr>
          <p:spPr>
            <a:xfrm rot="10800000">
              <a:off x="2239442" y="5460387"/>
              <a:ext cx="1295866" cy="863910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4" tIns="109123" rIns="109122" bIns="109123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zh-</a:t>
              </a:r>
              <a:r>
                <a:rPr lang="en-US" sz="2200" dirty="0">
                  <a:solidFill>
                    <a:srgbClr val="004280"/>
                  </a:solidFill>
                </a:rPr>
                <a:t>MO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2887375" y="5114823"/>
              <a:ext cx="1684624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782"/>
                  </a:lnTo>
                  <a:lnTo>
                    <a:pt x="1684624" y="172782"/>
                  </a:lnTo>
                  <a:lnTo>
                    <a:pt x="1684624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 17"/>
            <p:cNvSpPr/>
            <p:nvPr/>
          </p:nvSpPr>
          <p:spPr>
            <a:xfrm rot="10800000">
              <a:off x="3924067" y="5460386"/>
              <a:ext cx="1295865" cy="863911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2" tIns="109121" rIns="109123" bIns="109125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zh-</a:t>
              </a:r>
              <a:r>
                <a:rPr lang="en-US" sz="2200" dirty="0">
                  <a:solidFill>
                    <a:srgbClr val="004280"/>
                  </a:solidFill>
                </a:rPr>
                <a:t>TW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005272" y="3905348"/>
              <a:ext cx="2093664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782"/>
                  </a:lnTo>
                  <a:lnTo>
                    <a:pt x="2093664" y="172782"/>
                  </a:lnTo>
                  <a:lnTo>
                    <a:pt x="2093664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Freeform 19"/>
            <p:cNvSpPr/>
            <p:nvPr/>
          </p:nvSpPr>
          <p:spPr>
            <a:xfrm rot="10800000">
              <a:off x="6304480" y="4250913"/>
              <a:ext cx="1588912" cy="863910"/>
            </a:xfrm>
            <a:custGeom>
              <a:avLst/>
              <a:gdLst>
                <a:gd name="connsiteX0" fmla="*/ 0 w 1588912"/>
                <a:gd name="connsiteY0" fmla="*/ 86391 h 863910"/>
                <a:gd name="connsiteX1" fmla="*/ 86391 w 1588912"/>
                <a:gd name="connsiteY1" fmla="*/ 0 h 863910"/>
                <a:gd name="connsiteX2" fmla="*/ 1502521 w 1588912"/>
                <a:gd name="connsiteY2" fmla="*/ 0 h 863910"/>
                <a:gd name="connsiteX3" fmla="*/ 1588912 w 1588912"/>
                <a:gd name="connsiteY3" fmla="*/ 86391 h 863910"/>
                <a:gd name="connsiteX4" fmla="*/ 1588912 w 1588912"/>
                <a:gd name="connsiteY4" fmla="*/ 777519 h 863910"/>
                <a:gd name="connsiteX5" fmla="*/ 1502521 w 1588912"/>
                <a:gd name="connsiteY5" fmla="*/ 863910 h 863910"/>
                <a:gd name="connsiteX6" fmla="*/ 86391 w 1588912"/>
                <a:gd name="connsiteY6" fmla="*/ 863910 h 863910"/>
                <a:gd name="connsiteX7" fmla="*/ 0 w 1588912"/>
                <a:gd name="connsiteY7" fmla="*/ 777519 h 863910"/>
                <a:gd name="connsiteX8" fmla="*/ 0 w 1588912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88912" h="863910">
                  <a:moveTo>
                    <a:pt x="1588912" y="86392"/>
                  </a:moveTo>
                  <a:cubicBezTo>
                    <a:pt x="1588912" y="38680"/>
                    <a:pt x="1550233" y="1"/>
                    <a:pt x="1502521" y="1"/>
                  </a:cubicBezTo>
                  <a:lnTo>
                    <a:pt x="86391" y="1"/>
                  </a:lnTo>
                  <a:cubicBezTo>
                    <a:pt x="38679" y="1"/>
                    <a:pt x="0" y="38680"/>
                    <a:pt x="0" y="86392"/>
                  </a:cubicBezTo>
                  <a:lnTo>
                    <a:pt x="0" y="777518"/>
                  </a:lnTo>
                  <a:cubicBezTo>
                    <a:pt x="0" y="825230"/>
                    <a:pt x="38679" y="863909"/>
                    <a:pt x="86391" y="863909"/>
                  </a:cubicBezTo>
                  <a:lnTo>
                    <a:pt x="1502521" y="863909"/>
                  </a:lnTo>
                  <a:cubicBezTo>
                    <a:pt x="1550233" y="863909"/>
                    <a:pt x="1588912" y="825230"/>
                    <a:pt x="1588912" y="777518"/>
                  </a:cubicBezTo>
                  <a:lnTo>
                    <a:pt x="1588912" y="86392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3" tIns="109123" rIns="109123" bIns="109123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/>
                <a:t>zh-</a:t>
              </a:r>
              <a:r>
                <a:rPr lang="en-US" sz="2200" dirty="0">
                  <a:solidFill>
                    <a:srgbClr val="FF0000"/>
                  </a:solidFill>
                </a:rPr>
                <a:t>Hans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6256624" y="5114823"/>
              <a:ext cx="842312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842312" y="0"/>
                  </a:moveTo>
                  <a:lnTo>
                    <a:pt x="842312" y="172782"/>
                  </a:lnTo>
                  <a:lnTo>
                    <a:pt x="0" y="172782"/>
                  </a:lnTo>
                  <a:lnTo>
                    <a:pt x="0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Freeform 21"/>
            <p:cNvSpPr/>
            <p:nvPr/>
          </p:nvSpPr>
          <p:spPr>
            <a:xfrm rot="10800000">
              <a:off x="5608692" y="5460387"/>
              <a:ext cx="1295866" cy="863910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4" tIns="109123" rIns="109122" bIns="109123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/>
                <a:t>zh</a:t>
              </a:r>
              <a:r>
                <a:rPr lang="en-US" sz="2200" dirty="0"/>
                <a:t>-</a:t>
              </a:r>
              <a:r>
                <a:rPr lang="en-US" sz="2200" dirty="0">
                  <a:solidFill>
                    <a:srgbClr val="004280"/>
                  </a:solidFill>
                </a:rPr>
                <a:t>SG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7098936" y="5114823"/>
              <a:ext cx="842312" cy="34556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172782"/>
                  </a:lnTo>
                  <a:lnTo>
                    <a:pt x="842312" y="172782"/>
                  </a:lnTo>
                  <a:lnTo>
                    <a:pt x="842312" y="345564"/>
                  </a:lnTo>
                </a:path>
              </a:pathLst>
            </a:custGeom>
            <a:noFill/>
          </p:spPr>
          <p:style>
            <a:lnRef idx="2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Freeform 23"/>
            <p:cNvSpPr/>
            <p:nvPr/>
          </p:nvSpPr>
          <p:spPr>
            <a:xfrm rot="10800000">
              <a:off x="7293316" y="5460387"/>
              <a:ext cx="1295866" cy="863910"/>
            </a:xfrm>
            <a:custGeom>
              <a:avLst/>
              <a:gdLst>
                <a:gd name="connsiteX0" fmla="*/ 0 w 1295865"/>
                <a:gd name="connsiteY0" fmla="*/ 86391 h 863910"/>
                <a:gd name="connsiteX1" fmla="*/ 86391 w 1295865"/>
                <a:gd name="connsiteY1" fmla="*/ 0 h 863910"/>
                <a:gd name="connsiteX2" fmla="*/ 1209474 w 1295865"/>
                <a:gd name="connsiteY2" fmla="*/ 0 h 863910"/>
                <a:gd name="connsiteX3" fmla="*/ 1295865 w 1295865"/>
                <a:gd name="connsiteY3" fmla="*/ 86391 h 863910"/>
                <a:gd name="connsiteX4" fmla="*/ 1295865 w 1295865"/>
                <a:gd name="connsiteY4" fmla="*/ 777519 h 863910"/>
                <a:gd name="connsiteX5" fmla="*/ 1209474 w 1295865"/>
                <a:gd name="connsiteY5" fmla="*/ 863910 h 863910"/>
                <a:gd name="connsiteX6" fmla="*/ 86391 w 1295865"/>
                <a:gd name="connsiteY6" fmla="*/ 863910 h 863910"/>
                <a:gd name="connsiteX7" fmla="*/ 0 w 1295865"/>
                <a:gd name="connsiteY7" fmla="*/ 777519 h 863910"/>
                <a:gd name="connsiteX8" fmla="*/ 0 w 1295865"/>
                <a:gd name="connsiteY8" fmla="*/ 86391 h 863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95865" h="863910">
                  <a:moveTo>
                    <a:pt x="1295865" y="86391"/>
                  </a:moveTo>
                  <a:cubicBezTo>
                    <a:pt x="1295865" y="38679"/>
                    <a:pt x="1257186" y="0"/>
                    <a:pt x="1209474" y="0"/>
                  </a:cubicBezTo>
                  <a:lnTo>
                    <a:pt x="86391" y="0"/>
                  </a:lnTo>
                  <a:cubicBezTo>
                    <a:pt x="38679" y="0"/>
                    <a:pt x="0" y="38679"/>
                    <a:pt x="0" y="86391"/>
                  </a:cubicBezTo>
                  <a:lnTo>
                    <a:pt x="0" y="777519"/>
                  </a:lnTo>
                  <a:cubicBezTo>
                    <a:pt x="0" y="825231"/>
                    <a:pt x="38679" y="863910"/>
                    <a:pt x="86391" y="863910"/>
                  </a:cubicBezTo>
                  <a:lnTo>
                    <a:pt x="1209474" y="863910"/>
                  </a:lnTo>
                  <a:cubicBezTo>
                    <a:pt x="1257186" y="863910"/>
                    <a:pt x="1295865" y="825231"/>
                    <a:pt x="1295865" y="777519"/>
                  </a:cubicBezTo>
                  <a:lnTo>
                    <a:pt x="1295865" y="86391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109124" tIns="109123" rIns="109122" bIns="109123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dirty="0" err="1"/>
                <a:t>zh</a:t>
              </a:r>
              <a:r>
                <a:rPr lang="en-US" sz="2200" dirty="0"/>
                <a:t>-</a:t>
              </a:r>
              <a:r>
                <a:rPr lang="en-US" sz="2200" dirty="0">
                  <a:solidFill>
                    <a:srgbClr val="004280"/>
                  </a:solidFill>
                </a:rPr>
                <a:t>CN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3848100" y="1066800"/>
            <a:ext cx="4495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/>
              <a:t>language-</a:t>
            </a:r>
            <a:r>
              <a:rPr lang="en-US" sz="2800" dirty="0">
                <a:solidFill>
                  <a:srgbClr val="FF0000"/>
                </a:solidFill>
              </a:rPr>
              <a:t>script</a:t>
            </a:r>
            <a:r>
              <a:rPr lang="en-US" sz="2800" dirty="0"/>
              <a:t>-</a:t>
            </a:r>
            <a:r>
              <a:rPr lang="en-US" sz="2800" dirty="0">
                <a:solidFill>
                  <a:srgbClr val="004280"/>
                </a:solidFill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7244346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heme1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FA463DBB-1422-4647-81A7-52F282326B9C}" vid="{435DA7C7-A5AA-4059-86E8-999947E082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9D425ABB3CE040965374ED7CCF3DD7" ma:contentTypeVersion="7" ma:contentTypeDescription="Create a new document." ma:contentTypeScope="" ma:versionID="ed877dd8cc02b1df48c9be1faedcd06c">
  <xsd:schema xmlns:xsd="http://www.w3.org/2001/XMLSchema" xmlns:xs="http://www.w3.org/2001/XMLSchema" xmlns:p="http://schemas.microsoft.com/office/2006/metadata/properties" xmlns:ns3="4076a209-01c1-42f1-a8e4-310eaa001fdc" xmlns:ns4="ca829747-ad88-4051-a539-e972b869d322" targetNamespace="http://schemas.microsoft.com/office/2006/metadata/properties" ma:root="true" ma:fieldsID="3235327437908e83928198218d54b105" ns3:_="" ns4:_="">
    <xsd:import namespace="4076a209-01c1-42f1-a8e4-310eaa001fdc"/>
    <xsd:import namespace="ca829747-ad88-4051-a539-e972b869d3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6a209-01c1-42f1-a8e4-310eaa001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829747-ad88-4051-a539-e972b869d32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968029-95C5-4933-ACFA-1AF3478122BE}">
  <ds:schemaRefs>
    <ds:schemaRef ds:uri="ca829747-ad88-4051-a539-e972b869d322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4076a209-01c1-42f1-a8e4-310eaa001fdc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AEF698F-2793-4F4C-826E-8C442D6309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6a209-01c1-42f1-a8e4-310eaa001fdc"/>
    <ds:schemaRef ds:uri="ca829747-ad88-4051-a539-e972b869d3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FC574A-A76D-44F2-8F00-7686033F042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2339</Words>
  <Application>Microsoft Office PowerPoint</Application>
  <PresentationFormat>Widescreen</PresentationFormat>
  <Paragraphs>325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Cascadia Mono</vt:lpstr>
      <vt:lpstr>Consolas</vt:lpstr>
      <vt:lpstr>Courier New</vt:lpstr>
      <vt:lpstr>Intel Clear</vt:lpstr>
      <vt:lpstr>Intel Clear Light</vt:lpstr>
      <vt:lpstr>Intel Clear Pro</vt:lpstr>
      <vt:lpstr>Lucida Grande</vt:lpstr>
      <vt:lpstr>Wingdings</vt:lpstr>
      <vt:lpstr>Theme1</vt:lpstr>
      <vt:lpstr>Internationalization From the Perspective of Defect Analysis</vt:lpstr>
      <vt:lpstr>PowerPoint Presentation</vt:lpstr>
      <vt:lpstr>Defects in Localized Software (Jan-Jul 2011)</vt:lpstr>
      <vt:lpstr>World-Readiness Defect Types Analysis of 50K L10N Defects, Multi-Year, Multi-Database</vt:lpstr>
      <vt:lpstr>Code Scans: I18N Issues by Volume</vt:lpstr>
      <vt:lpstr>I18N Issues by Volume – Honorable Mentions</vt:lpstr>
      <vt:lpstr>More than 150 string formatting functions in C/C++ on Windows</vt:lpstr>
      <vt:lpstr>Defaults: Fall into the pit of success</vt:lpstr>
      <vt:lpstr>Quick Intro to BCP 47 Language Tags and Fallback </vt:lpstr>
      <vt:lpstr>User Language Selection Choices</vt:lpstr>
      <vt:lpstr> xkcd web comic   Use ISO 8601 format  Use UTC time zone</vt:lpstr>
      <vt:lpstr>The Famous Turkish “İ” Problem</vt:lpstr>
      <vt:lpstr>Formats (numbers, dates, etc.) are not as straightforward as they appear</vt:lpstr>
      <vt:lpstr>Many other things can go wrong when dealing with international users</vt:lpstr>
      <vt:lpstr>JavaScript i18n Objects and Namespaces</vt:lpstr>
      <vt:lpstr>.NET Culture Aware Classes and Namespaces</vt:lpstr>
      <vt:lpstr>Resource File Formats</vt:lpstr>
      <vt:lpstr>Read All Lines From a File</vt:lpstr>
      <vt:lpstr>Byte Order Mark (BOM) and Endian descriptions</vt:lpstr>
      <vt:lpstr>Character Count vs Byte Count </vt:lpstr>
      <vt:lpstr>Character Encodings (Incomplete List)</vt:lpstr>
      <vt:lpstr>RTL Text Detection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grow revenue to $100B requires a connected view  of Intel’s customers and our engagements with them.</dc:title>
  <dc:creator>Barrett, Beth</dc:creator>
  <cp:keywords>CTPClassification=CTP_NT</cp:keywords>
  <cp:lastModifiedBy>Kuperstein, Michael</cp:lastModifiedBy>
  <cp:revision>32</cp:revision>
  <dcterms:created xsi:type="dcterms:W3CDTF">2020-03-25T20:37:24Z</dcterms:created>
  <dcterms:modified xsi:type="dcterms:W3CDTF">2022-10-12T05:53:18Z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0c7a7d64-a666-44a4-adbd-79b3d5cef2c2</vt:lpwstr>
  </property>
  <property fmtid="{D5CDD505-2E9C-101B-9397-08002B2CF9AE}" pid="3" name="CTP_TimeStamp">
    <vt:lpwstr>2020-05-07 01:42:23Z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0x010100BF9D425ABB3CE040965374ED7CCF3DD7</vt:lpwstr>
  </property>
</Properties>
</file>