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6.png" ContentType="image/png"/>
  <Override PartName="/ppt/media/image4.jpeg" ContentType="image/jpeg"/>
  <Override PartName="/ppt/media/image5.jpeg" ContentType="image/jpeg"/>
  <Override PartName="/ppt/media/image7.jpeg" ContentType="image/jpeg"/>
  <Override PartName="/ppt/media/image8.jpeg" ContentType="image/jpeg"/>
  <Override PartName="/ppt/media/image13.jpeg" ContentType="image/jpeg"/>
  <Override PartName="/ppt/media/image9.jpeg" ContentType="image/jpeg"/>
  <Override PartName="/ppt/media/image14.jpeg" ContentType="image/jpeg"/>
  <Override PartName="/ppt/media/image10.png" ContentType="image/png"/>
  <Override PartName="/ppt/media/image11.jpeg" ContentType="image/jpeg"/>
  <Override PartName="/ppt/media/image12.png" ContentType="image/png"/>
  <Override PartName="/ppt/media/image15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5854700" cy="32956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0E6C9D-CA73-4BA7-99A6-46CE0E9347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92680" y="176940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61D8F1-B913-4F15-A6A3-24ACAAA91A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8E27C1-ED77-44E9-A2B0-F45454C4A6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074320" y="77112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3855600" y="77112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292680" y="176940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074320" y="176940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3855600" y="176940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9B475E-C18A-450B-AD3C-3E0C3B1C06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115B71-4B19-4FDE-9009-FE80DDFAE2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7BE656-E5AA-4B88-BFFA-EBCD0F23A6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01EB86-C5A0-415A-B298-835F1BE9F3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5007EF-EE85-4075-9BF3-916243DC49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00482C-CA5A-4058-AB09-3899C4E52E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92680" y="131400"/>
            <a:ext cx="5268600" cy="25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B5FF7D-9C12-4570-BA31-B25D581607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C6EE9D-F783-4DB8-BE09-15D7FA6325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1F4A3A-617F-4EBC-9772-C7B50B51FC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6019EE-5898-4FA6-B840-57B96FC9AD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279D5E-7EA5-4CE9-A183-6A25F13318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292680" y="176940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89A9E9-834B-4D99-A671-B3104844AD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B5F54D-0F81-4D4D-A4C2-923DB9E7EC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2074320" y="77112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3855600" y="77112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292680" y="176940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2074320" y="176940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3855600" y="176940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4AB36D-2AE1-403E-BF44-DFCB9397B6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D64EB1-08AC-4B75-889E-A09EA3F0C6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8E5A90-CBB9-43C3-B585-09B29EEFE5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C2C16F-8838-465A-B81F-62CDE68847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049D98-99D1-42AB-B304-BCAFA4A281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85C2D2-0832-4706-BD19-5E7F9BFE97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43CE38-50E2-4D9F-AE1D-A5C2B3AA38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292680" y="131400"/>
            <a:ext cx="5268600" cy="25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42E8D5-6EC0-41A1-A1C6-BD7BBDB07F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C28636-D33F-4935-8F4E-2210C1FD8C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4BC75C-5869-4964-86E6-6199AA03C7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588702-CD9D-4F4F-8BED-35A0F51F12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292680" y="176940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2A2D90-435E-4CD0-B47C-DC2DFCC1F4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C1AA10-A537-487B-84F9-697AE7955C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2074320" y="77112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3855600" y="77112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292680" y="176940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2074320" y="176940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3855600" y="176940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078280-1D3F-4868-A901-F6869BA3D39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50DCBFF-CF78-43D1-A6B1-243CDBC4ED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84C76B7-E4B8-4E87-A1E3-F5D1922FB9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B0BE6A0-717C-4432-B881-0A0A221F41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0B2482-A891-4A13-940A-92D503A250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A6A7658-B907-4B4A-9220-9E3AAA5EAB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E554014-BE5F-4171-9E3C-7AEE51E74E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292680" y="131400"/>
            <a:ext cx="5268600" cy="25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D05AE3A-C9D8-41B6-AE97-61CE598D50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FB2807D-3CE8-4404-8B7C-F5014B700B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4921164-B6E9-4219-8C86-0BE923CAE3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D025EC9-B0B7-4488-B102-6A4EA8BE51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292680" y="176940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5FA08FC-0F68-4CC5-BA37-E973ABCAEF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1723560-EBF4-4543-8AE1-8DFB89523F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2074320" y="77112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3855600" y="77112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292680" y="176940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2074320" y="176940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3855600" y="1769400"/>
            <a:ext cx="169632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2FD9C9D-C8E2-4E3F-A8BB-6AE178776A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57D874-B92F-49C7-8F45-74A3B32B75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92680" y="131400"/>
            <a:ext cx="5268600" cy="25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1706D3-82AC-4C2D-BA8B-E1B55E12DE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B4FD23-B8F0-49EC-B3DE-054996A2BA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734610-DA40-45A1-92CF-40FD05AB2E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9C9A00-49D4-4493-8179-82AAEB1B2B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1990440" y="3065040"/>
            <a:ext cx="1872720" cy="1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4215240" y="3065040"/>
            <a:ext cx="1346040" cy="1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86D77C-3FDE-4C79-B329-0490FD2E4DC3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292680" y="3065040"/>
            <a:ext cx="1346040" cy="1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92680" y="131400"/>
            <a:ext cx="5268600" cy="54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74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g object 16"/>
          <p:cNvSpPr/>
          <p:nvPr/>
        </p:nvSpPr>
        <p:spPr>
          <a:xfrm>
            <a:off x="2924280" y="0"/>
            <a:ext cx="2922120" cy="3287160"/>
          </a:xfrm>
          <a:custGeom>
            <a:avLst/>
            <a:gdLst>
              <a:gd name="textAreaLeft" fmla="*/ 0 w 2922120"/>
              <a:gd name="textAreaRight" fmla="*/ 2922840 w 2922120"/>
              <a:gd name="textAreaTop" fmla="*/ 0 h 3287160"/>
              <a:gd name="textAreaBottom" fmla="*/ 3287880 h 328716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ftr" idx="4"/>
          </p:nvPr>
        </p:nvSpPr>
        <p:spPr>
          <a:xfrm>
            <a:off x="1990440" y="3065040"/>
            <a:ext cx="1872720" cy="1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5"/>
          </p:nvPr>
        </p:nvSpPr>
        <p:spPr>
          <a:xfrm>
            <a:off x="4215240" y="3065040"/>
            <a:ext cx="1346040" cy="1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A943E7-1AC4-4D0F-AF39-F36E96A3DAAB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6"/>
          </p:nvPr>
        </p:nvSpPr>
        <p:spPr>
          <a:xfrm>
            <a:off x="292680" y="3065040"/>
            <a:ext cx="1346040" cy="1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292680" y="131400"/>
            <a:ext cx="5268600" cy="54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74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bg object 16" descr=""/>
          <p:cNvPicPr/>
          <p:nvPr/>
        </p:nvPicPr>
        <p:blipFill>
          <a:blip r:embed="rId2"/>
          <a:stretch/>
        </p:blipFill>
        <p:spPr>
          <a:xfrm>
            <a:off x="631440" y="0"/>
            <a:ext cx="4584240" cy="2763000"/>
          </a:xfrm>
          <a:prstGeom prst="rect">
            <a:avLst/>
          </a:prstGeom>
          <a:ln w="0">
            <a:noFill/>
          </a:ln>
        </p:spPr>
      </p:pic>
      <p:sp>
        <p:nvSpPr>
          <p:cNvPr id="84" name="bg object 17"/>
          <p:cNvSpPr/>
          <p:nvPr/>
        </p:nvSpPr>
        <p:spPr>
          <a:xfrm>
            <a:off x="3898800" y="582480"/>
            <a:ext cx="1947600" cy="417600"/>
          </a:xfrm>
          <a:custGeom>
            <a:avLst/>
            <a:gdLst>
              <a:gd name="textAreaLeft" fmla="*/ 0 w 1947600"/>
              <a:gd name="textAreaRight" fmla="*/ 1948320 w 1947600"/>
              <a:gd name="textAreaTop" fmla="*/ 0 h 417600"/>
              <a:gd name="textAreaBottom" fmla="*/ 418320 h 417600"/>
            </a:gdLst>
            <a:ahLst/>
            <a:rect l="textAreaLeft" t="textAreaTop" r="textAreaRight" b="textAreaBottom"/>
            <a:pathLst>
              <a:path w="1948179" h="418465">
                <a:moveTo>
                  <a:pt x="4511" y="0"/>
                </a:moveTo>
                <a:lnTo>
                  <a:pt x="0" y="395740"/>
                </a:lnTo>
                <a:lnTo>
                  <a:pt x="1947812" y="417906"/>
                </a:lnTo>
                <a:lnTo>
                  <a:pt x="1947812" y="22115"/>
                </a:lnTo>
                <a:lnTo>
                  <a:pt x="4511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ftr" idx="7"/>
          </p:nvPr>
        </p:nvSpPr>
        <p:spPr>
          <a:xfrm>
            <a:off x="1990440" y="3065040"/>
            <a:ext cx="1872720" cy="1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8"/>
          </p:nvPr>
        </p:nvSpPr>
        <p:spPr>
          <a:xfrm>
            <a:off x="4215240" y="3065040"/>
            <a:ext cx="1346040" cy="1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BE6E8B-F33C-4ADE-B5B7-045FC3EB3576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9"/>
          </p:nvPr>
        </p:nvSpPr>
        <p:spPr>
          <a:xfrm>
            <a:off x="292680" y="3065040"/>
            <a:ext cx="1346040" cy="1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292680" y="131400"/>
            <a:ext cx="5268600" cy="54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74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g object 16"/>
          <p:cNvSpPr/>
          <p:nvPr/>
        </p:nvSpPr>
        <p:spPr>
          <a:xfrm>
            <a:off x="2924280" y="0"/>
            <a:ext cx="2922120" cy="3287160"/>
          </a:xfrm>
          <a:custGeom>
            <a:avLst/>
            <a:gdLst>
              <a:gd name="textAreaLeft" fmla="*/ 0 w 2922120"/>
              <a:gd name="textAreaRight" fmla="*/ 2922840 w 2922120"/>
              <a:gd name="textAreaTop" fmla="*/ 0 h 3287160"/>
              <a:gd name="textAreaBottom" fmla="*/ 3287880 h 328716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10"/>
          </p:nvPr>
        </p:nvSpPr>
        <p:spPr>
          <a:xfrm>
            <a:off x="1990440" y="3065040"/>
            <a:ext cx="1872720" cy="1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11"/>
          </p:nvPr>
        </p:nvSpPr>
        <p:spPr>
          <a:xfrm>
            <a:off x="4215240" y="3065040"/>
            <a:ext cx="1346040" cy="1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B1E058-E525-46F6-B704-FBCEFE66CD83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2"/>
          </p:nvPr>
        </p:nvSpPr>
        <p:spPr>
          <a:xfrm>
            <a:off x="292680" y="3065040"/>
            <a:ext cx="1346040" cy="1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292680" y="131400"/>
            <a:ext cx="5268600" cy="54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74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bject 2"/>
          <p:cNvSpPr/>
          <p:nvPr/>
        </p:nvSpPr>
        <p:spPr>
          <a:xfrm>
            <a:off x="2494800" y="0"/>
            <a:ext cx="3351600" cy="3287160"/>
          </a:xfrm>
          <a:custGeom>
            <a:avLst/>
            <a:gdLst>
              <a:gd name="textAreaLeft" fmla="*/ 0 w 3351600"/>
              <a:gd name="textAreaRight" fmla="*/ 3352320 w 3351600"/>
              <a:gd name="textAreaTop" fmla="*/ 0 h 3287160"/>
              <a:gd name="textAreaBottom" fmla="*/ 3287880 h 3287160"/>
            </a:gdLst>
            <a:ahLst/>
            <a:rect l="textAreaLeft" t="textAreaTop" r="textAreaRight" b="textAreaBottom"/>
            <a:pathLst>
              <a:path w="3352165" h="3288029">
                <a:moveTo>
                  <a:pt x="3352159" y="0"/>
                </a:moveTo>
                <a:lnTo>
                  <a:pt x="0" y="0"/>
                </a:lnTo>
                <a:lnTo>
                  <a:pt x="0" y="3287938"/>
                </a:lnTo>
                <a:lnTo>
                  <a:pt x="3352159" y="3287938"/>
                </a:lnTo>
                <a:lnTo>
                  <a:pt x="3352159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644920" y="388800"/>
            <a:ext cx="3070080" cy="18241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 algn="ctr">
              <a:lnSpc>
                <a:spcPct val="99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IN" sz="2400" spc="80" strike="noStrike">
                <a:solidFill>
                  <a:schemeClr val="lt1"/>
                </a:solidFill>
                <a:latin typeface="Times New Roman"/>
              </a:rPr>
              <a:t>Optimizing</a:t>
            </a:r>
            <a:r>
              <a:rPr b="1" lang="en-IN" sz="2400" spc="-66" strike="noStrike">
                <a:solidFill>
                  <a:schemeClr val="lt1"/>
                </a:solidFill>
                <a:latin typeface="Times New Roman"/>
              </a:rPr>
              <a:t> </a:t>
            </a:r>
            <a:r>
              <a:rPr b="1" lang="en-IN" sz="2400" spc="86" strike="noStrike">
                <a:solidFill>
                  <a:schemeClr val="lt1"/>
                </a:solidFill>
                <a:latin typeface="Times New Roman"/>
              </a:rPr>
              <a:t>Customer </a:t>
            </a:r>
            <a:r>
              <a:rPr b="1" lang="en-IN" sz="2400" spc="-585" strike="noStrike">
                <a:solidFill>
                  <a:schemeClr val="lt1"/>
                </a:solidFill>
                <a:latin typeface="Times New Roman"/>
              </a:rPr>
              <a:t> </a:t>
            </a:r>
            <a:r>
              <a:rPr b="1" lang="en-IN" sz="2400" spc="69" strike="noStrike">
                <a:solidFill>
                  <a:schemeClr val="lt1"/>
                </a:solidFill>
                <a:latin typeface="Times New Roman"/>
              </a:rPr>
              <a:t>Relationships: </a:t>
            </a:r>
            <a:r>
              <a:rPr b="1" lang="en-IN" sz="2400" spc="75" strike="noStrike">
                <a:solidFill>
                  <a:schemeClr val="lt1"/>
                </a:solidFill>
                <a:latin typeface="Times New Roman"/>
              </a:rPr>
              <a:t> Building </a:t>
            </a:r>
            <a:r>
              <a:rPr b="1" lang="en-IN" sz="2400" spc="29" strike="noStrike">
                <a:solidFill>
                  <a:schemeClr val="lt1"/>
                </a:solidFill>
                <a:latin typeface="Times New Roman"/>
              </a:rPr>
              <a:t>a </a:t>
            </a:r>
            <a:r>
              <a:rPr b="1" lang="en-IN" sz="2400" spc="92" strike="noStrike">
                <a:solidFill>
                  <a:schemeClr val="lt1"/>
                </a:solidFill>
                <a:latin typeface="Times New Roman"/>
              </a:rPr>
              <a:t>Dynamic </a:t>
            </a:r>
            <a:r>
              <a:rPr b="1" lang="en-IN" sz="2400" spc="94" strike="noStrike">
                <a:solidFill>
                  <a:schemeClr val="lt1"/>
                </a:solidFill>
                <a:latin typeface="Times New Roman"/>
              </a:rPr>
              <a:t> </a:t>
            </a:r>
            <a:r>
              <a:rPr b="1" lang="en-IN" sz="2400" spc="-55" strike="noStrike">
                <a:solidFill>
                  <a:schemeClr val="lt1"/>
                </a:solidFill>
                <a:latin typeface="Times New Roman"/>
              </a:rPr>
              <a:t>C</a:t>
            </a:r>
            <a:r>
              <a:rPr b="1" lang="en-IN" sz="2400" spc="-86" strike="noStrike">
                <a:solidFill>
                  <a:schemeClr val="lt1"/>
                </a:solidFill>
                <a:latin typeface="Times New Roman"/>
              </a:rPr>
              <a:t>R</a:t>
            </a:r>
            <a:r>
              <a:rPr b="1" lang="en-IN" sz="2400" spc="-52" strike="noStrike">
                <a:solidFill>
                  <a:schemeClr val="lt1"/>
                </a:solidFill>
                <a:latin typeface="Times New Roman"/>
              </a:rPr>
              <a:t>M</a:t>
            </a:r>
            <a:r>
              <a:rPr b="1" lang="en-IN" sz="2400" spc="-137" strike="noStrike">
                <a:solidFill>
                  <a:schemeClr val="lt1"/>
                </a:solidFill>
                <a:latin typeface="Times New Roman"/>
              </a:rPr>
              <a:t> </a:t>
            </a:r>
            <a:r>
              <a:rPr b="1" lang="en-IN" sz="2400" spc="-256" strike="noStrike">
                <a:solidFill>
                  <a:schemeClr val="lt1"/>
                </a:solidFill>
                <a:latin typeface="Times New Roman"/>
              </a:rPr>
              <a:t>W</a:t>
            </a:r>
            <a:r>
              <a:rPr b="1" lang="en-IN" sz="2400" spc="131" strike="noStrike">
                <a:solidFill>
                  <a:schemeClr val="lt1"/>
                </a:solidFill>
                <a:latin typeface="Times New Roman"/>
              </a:rPr>
              <a:t>e</a:t>
            </a:r>
            <a:r>
              <a:rPr b="1" lang="en-IN" sz="2400" spc="120" strike="noStrike">
                <a:solidFill>
                  <a:schemeClr val="lt1"/>
                </a:solidFill>
                <a:latin typeface="Times New Roman"/>
              </a:rPr>
              <a:t>bs</a:t>
            </a:r>
            <a:r>
              <a:rPr b="1" lang="en-IN" sz="2400" spc="60" strike="noStrike">
                <a:solidFill>
                  <a:schemeClr val="lt1"/>
                </a:solidFill>
                <a:latin typeface="Times New Roman"/>
              </a:rPr>
              <a:t>i</a:t>
            </a:r>
            <a:r>
              <a:rPr b="1" lang="en-IN" sz="2400" spc="26" strike="noStrike">
                <a:solidFill>
                  <a:schemeClr val="lt1"/>
                </a:solidFill>
                <a:latin typeface="Times New Roman"/>
              </a:rPr>
              <a:t>t</a:t>
            </a:r>
            <a:r>
              <a:rPr b="1" lang="en-IN" sz="2400" spc="134" strike="noStrike">
                <a:solidFill>
                  <a:schemeClr val="lt1"/>
                </a:solidFill>
                <a:latin typeface="Times New Roman"/>
              </a:rPr>
              <a:t>e</a:t>
            </a:r>
            <a:r>
              <a:rPr b="1" lang="en-IN" sz="2400" spc="-111" strike="noStrike">
                <a:solidFill>
                  <a:schemeClr val="lt1"/>
                </a:solidFill>
                <a:latin typeface="Times New Roman"/>
              </a:rPr>
              <a:t> </a:t>
            </a:r>
            <a:r>
              <a:rPr b="1" lang="en-IN" sz="2400" spc="140" strike="noStrike">
                <a:solidFill>
                  <a:schemeClr val="lt1"/>
                </a:solidFill>
                <a:latin typeface="Times New Roman"/>
              </a:rPr>
              <a:t>w</a:t>
            </a:r>
            <a:r>
              <a:rPr b="1" lang="en-IN" sz="2400" spc="49" strike="noStrike">
                <a:solidFill>
                  <a:schemeClr val="lt1"/>
                </a:solidFill>
                <a:latin typeface="Times New Roman"/>
              </a:rPr>
              <a:t>i</a:t>
            </a:r>
            <a:r>
              <a:rPr b="1" lang="en-IN" sz="2400" spc="60" strike="noStrike">
                <a:solidFill>
                  <a:schemeClr val="lt1"/>
                </a:solidFill>
                <a:latin typeface="Times New Roman"/>
              </a:rPr>
              <a:t>t</a:t>
            </a:r>
            <a:r>
              <a:rPr b="1" lang="en-IN" sz="2400" spc="69" strike="noStrike">
                <a:solidFill>
                  <a:schemeClr val="lt1"/>
                </a:solidFill>
                <a:latin typeface="Times New Roman"/>
              </a:rPr>
              <a:t>h  </a:t>
            </a:r>
            <a:r>
              <a:rPr b="1" lang="en-IN" sz="2400" spc="-26" strike="noStrike">
                <a:solidFill>
                  <a:schemeClr val="lt1"/>
                </a:solidFill>
                <a:latin typeface="Times New Roman"/>
              </a:rPr>
              <a:t>HTML,</a:t>
            </a:r>
            <a:r>
              <a:rPr b="1" lang="en-IN" sz="2400" spc="-52" strike="noStrike">
                <a:solidFill>
                  <a:schemeClr val="lt1"/>
                </a:solidFill>
                <a:latin typeface="Times New Roman"/>
              </a:rPr>
              <a:t> </a:t>
            </a:r>
            <a:r>
              <a:rPr b="1" lang="en-IN" sz="2400" spc="21" strike="noStrike">
                <a:solidFill>
                  <a:schemeClr val="lt1"/>
                </a:solidFill>
                <a:latin typeface="Times New Roman"/>
              </a:rPr>
              <a:t>CSS,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object 4"/>
          <p:cNvSpPr/>
          <p:nvPr/>
        </p:nvSpPr>
        <p:spPr>
          <a:xfrm>
            <a:off x="2738880" y="2206440"/>
            <a:ext cx="2882160" cy="7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640" bIns="0" anchor="t">
            <a:spAutoFit/>
          </a:bodyPr>
          <a:p>
            <a:pPr marL="1125360" indent="-1113120">
              <a:lnSpc>
                <a:spcPts val="2849"/>
              </a:lnSpc>
              <a:spcBef>
                <a:spcPts val="210"/>
              </a:spcBef>
              <a:tabLst>
                <a:tab algn="l" pos="0"/>
              </a:tabLst>
            </a:pPr>
            <a:r>
              <a:rPr b="1" lang="en-IN" sz="2400" spc="9" strike="noStrike">
                <a:solidFill>
                  <a:srgbClr val="ffffff"/>
                </a:solidFill>
                <a:latin typeface="Times New Roman"/>
              </a:rPr>
              <a:t>JavaScript,</a:t>
            </a:r>
            <a:r>
              <a:rPr b="1" lang="en-IN" sz="2400" spc="-8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ffffff"/>
                </a:solidFill>
                <a:latin typeface="Times New Roman"/>
              </a:rPr>
              <a:t>SQL,</a:t>
            </a:r>
            <a:r>
              <a:rPr b="1" lang="en-IN" sz="2400" spc="-8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2400" spc="80" strike="noStrike">
                <a:solidFill>
                  <a:srgbClr val="ffffff"/>
                </a:solidFill>
                <a:latin typeface="Times New Roman"/>
              </a:rPr>
              <a:t>and </a:t>
            </a:r>
            <a:r>
              <a:rPr b="1" lang="en-IN" sz="2400" spc="-58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2400" spc="46" strike="noStrike">
                <a:solidFill>
                  <a:srgbClr val="ffffff"/>
                </a:solidFill>
                <a:latin typeface="Times New Roman"/>
              </a:rPr>
              <a:t>PHP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object 5" descr=""/>
          <p:cNvPicPr/>
          <p:nvPr/>
        </p:nvPicPr>
        <p:blipFill>
          <a:blip r:embed="rId1"/>
          <a:stretch/>
        </p:blipFill>
        <p:spPr>
          <a:xfrm>
            <a:off x="428040" y="365400"/>
            <a:ext cx="1636560" cy="255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object 2" descr=""/>
          <p:cNvPicPr/>
          <p:nvPr/>
        </p:nvPicPr>
        <p:blipFill>
          <a:blip r:embed="rId1"/>
          <a:srcRect l="20734" t="16421" r="0" b="12402"/>
          <a:stretch/>
        </p:blipFill>
        <p:spPr>
          <a:xfrm>
            <a:off x="143280" y="561240"/>
            <a:ext cx="2916360" cy="1958400"/>
          </a:xfrm>
          <a:prstGeom prst="rect">
            <a:avLst/>
          </a:prstGeom>
          <a:ln w="0">
            <a:noFill/>
          </a:ln>
        </p:spPr>
      </p:pic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2838960" y="360000"/>
            <a:ext cx="2764080" cy="6220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0" rIns="0" tIns="72360" bIns="0" anchor="t">
            <a:noAutofit/>
          </a:bodyPr>
          <a:p>
            <a:pPr marL="924480" indent="0">
              <a:lnSpc>
                <a:spcPct val="100000"/>
              </a:lnSpc>
              <a:spcBef>
                <a:spcPts val="570"/>
              </a:spcBef>
              <a:buNone/>
              <a:tabLst>
                <a:tab algn="l" pos="0"/>
              </a:tabLst>
            </a:pPr>
            <a:r>
              <a:rPr b="1" lang="en-IN" sz="1250" spc="-12" strike="noStrike">
                <a:solidFill>
                  <a:schemeClr val="lt1"/>
                </a:solidFill>
                <a:latin typeface="Cambria"/>
              </a:rPr>
              <a:t>Personalization</a:t>
            </a:r>
            <a:r>
              <a:rPr b="1" lang="en-IN" sz="1250" spc="9" strike="noStrike">
                <a:solidFill>
                  <a:schemeClr val="lt1"/>
                </a:solidFill>
                <a:latin typeface="Cambria"/>
              </a:rPr>
              <a:t> </a:t>
            </a:r>
            <a:r>
              <a:rPr b="1" lang="en-IN" sz="1250" spc="-7" strike="noStrike">
                <a:solidFill>
                  <a:schemeClr val="lt1"/>
                </a:solidFill>
                <a:latin typeface="Cambria"/>
              </a:rPr>
              <a:t>and</a:t>
            </a:r>
            <a:r>
              <a:rPr b="1" lang="en-IN" sz="1250" spc="9" strike="noStrike">
                <a:solidFill>
                  <a:schemeClr val="lt1"/>
                </a:solidFill>
                <a:latin typeface="Cambria"/>
              </a:rPr>
              <a:t> </a:t>
            </a:r>
            <a:r>
              <a:rPr b="1" lang="en-IN" sz="1250" spc="7" strike="noStrike">
                <a:solidFill>
                  <a:schemeClr val="lt1"/>
                </a:solidFill>
                <a:latin typeface="Cambria"/>
              </a:rPr>
              <a:t>Customer </a:t>
            </a:r>
            <a:r>
              <a:rPr b="1" lang="en-IN" sz="1250" spc="-262" strike="noStrike">
                <a:solidFill>
                  <a:schemeClr val="lt1"/>
                </a:solidFill>
                <a:latin typeface="Cambria"/>
              </a:rPr>
              <a:t> </a:t>
            </a:r>
            <a:r>
              <a:rPr b="1" lang="en-IN" sz="1250" spc="-1" strike="noStrike">
                <a:solidFill>
                  <a:schemeClr val="lt1"/>
                </a:solidFill>
                <a:latin typeface="Cambria"/>
              </a:rPr>
              <a:t>Engagement</a:t>
            </a:r>
            <a:endParaRPr b="0" lang="en-IN" sz="12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object 4"/>
          <p:cNvSpPr/>
          <p:nvPr/>
        </p:nvSpPr>
        <p:spPr>
          <a:xfrm>
            <a:off x="3057120" y="1051560"/>
            <a:ext cx="2315880" cy="7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indent="-720" algn="ctr">
              <a:lnSpc>
                <a:spcPct val="115000"/>
              </a:lnSpc>
              <a:spcBef>
                <a:spcPts val="91"/>
              </a:spcBef>
              <a:tabLst>
                <a:tab algn="l" pos="0"/>
              </a:tabLst>
            </a:pP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L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60" strike="noStrike">
                <a:solidFill>
                  <a:srgbClr val="000000"/>
                </a:solidFill>
                <a:latin typeface="Verdana"/>
              </a:rPr>
              <a:t>v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35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15" strike="noStrike">
                <a:solidFill>
                  <a:srgbClr val="000000"/>
                </a:solidFill>
                <a:latin typeface="Verdana"/>
              </a:rPr>
              <a:t>ge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29" strike="noStrike">
                <a:solidFill>
                  <a:srgbClr val="000000"/>
                </a:solidFill>
                <a:latin typeface="Verdana"/>
              </a:rPr>
              <a:t>CRM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5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26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15" strike="noStrike">
                <a:solidFill>
                  <a:srgbClr val="000000"/>
                </a:solidFill>
                <a:latin typeface="Verdana"/>
              </a:rPr>
              <a:t>b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liti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de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l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-55" strike="noStrike">
                <a:solidFill>
                  <a:srgbClr val="000000"/>
                </a:solidFill>
                <a:latin typeface="Verdana"/>
              </a:rPr>
              <a:t>v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er  </a:t>
            </a:r>
            <a:r>
              <a:rPr b="0" lang="en-IN" sz="800" spc="15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sonali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z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ed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con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ent</a:t>
            </a:r>
            <a:r>
              <a:rPr b="0" lang="en-IN" sz="800" spc="-126" strike="noStrike">
                <a:solidFill>
                  <a:srgbClr val="000000"/>
                </a:solidFill>
                <a:latin typeface="Verdana"/>
              </a:rPr>
              <a:t>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4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35" strike="noStrike">
                <a:solidFill>
                  <a:srgbClr val="000000"/>
                </a:solidFill>
                <a:latin typeface="Verdana"/>
              </a:rPr>
              <a:t>omm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en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dations,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an</a:t>
            </a:r>
            <a:r>
              <a:rPr b="0" lang="en-IN" sz="800" spc="21" strike="noStrike">
                <a:solidFill>
                  <a:srgbClr val="000000"/>
                </a:solidFill>
                <a:latin typeface="Verdana"/>
              </a:rPr>
              <a:t>d 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ta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ge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te</a:t>
            </a:r>
            <a:r>
              <a:rPr b="0" lang="en-IN" sz="800" spc="29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49" strike="noStrike">
                <a:solidFill>
                  <a:srgbClr val="000000"/>
                </a:solidFill>
                <a:latin typeface="Verdana"/>
              </a:rPr>
              <a:t>mm</a:t>
            </a:r>
            <a:r>
              <a:rPr b="0" lang="en-IN" sz="800" spc="26" strike="noStrike">
                <a:solidFill>
                  <a:srgbClr val="000000"/>
                </a:solidFill>
                <a:latin typeface="Verdana"/>
              </a:rPr>
              <a:t>u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ni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ons,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f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os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in</a:t>
            </a:r>
            <a:r>
              <a:rPr b="0" lang="en-IN" sz="800" spc="35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4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on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ger  cus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55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21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ga</a:t>
            </a:r>
            <a:r>
              <a:rPr b="0" lang="en-IN" sz="800" spc="29" strike="noStrike">
                <a:solidFill>
                  <a:srgbClr val="000000"/>
                </a:solidFill>
                <a:latin typeface="Verdana"/>
              </a:rPr>
              <a:t>gem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ent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an</a:t>
            </a:r>
            <a:r>
              <a:rPr b="0" lang="en-IN" sz="800" spc="29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l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60" strike="noStrike">
                <a:solidFill>
                  <a:srgbClr val="000000"/>
                </a:solidFill>
                <a:latin typeface="Verdana"/>
              </a:rPr>
              <a:t>y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l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y</a:t>
            </a:r>
            <a:r>
              <a:rPr b="0" lang="en-IN" sz="800" spc="-126" strike="noStrike">
                <a:solidFill>
                  <a:srgbClr val="000000"/>
                </a:solidFill>
                <a:latin typeface="Verdana"/>
              </a:rPr>
              <a:t>.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object 2" descr=""/>
          <p:cNvPicPr/>
          <p:nvPr/>
        </p:nvPicPr>
        <p:blipFill>
          <a:blip r:embed="rId1"/>
          <a:srcRect l="0" t="0" r="0" b="8273"/>
          <a:stretch/>
        </p:blipFill>
        <p:spPr>
          <a:xfrm>
            <a:off x="3420000" y="365760"/>
            <a:ext cx="2075400" cy="2333880"/>
          </a:xfrm>
          <a:prstGeom prst="rect">
            <a:avLst/>
          </a:prstGeom>
          <a:ln w="0">
            <a:noFill/>
          </a:ln>
        </p:spPr>
      </p:pic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2520" y="608040"/>
            <a:ext cx="2025720" cy="56124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1" lang="en-IN" sz="1350" spc="-1" strike="noStrike">
                <a:solidFill>
                  <a:srgbClr val="000000"/>
                </a:solidFill>
                <a:latin typeface="Cambria"/>
              </a:rPr>
              <a:t>Analyzing</a:t>
            </a:r>
            <a:r>
              <a:rPr b="1" lang="en-IN" sz="1350" spc="-15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IN" sz="1350" spc="7" strike="noStrike">
                <a:solidFill>
                  <a:srgbClr val="000000"/>
                </a:solidFill>
                <a:latin typeface="Cambria"/>
              </a:rPr>
              <a:t>Customer</a:t>
            </a:r>
            <a:r>
              <a:rPr b="1" lang="en-IN" sz="1350" spc="-4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IN" sz="1350" spc="-1" strike="noStrike">
                <a:solidFill>
                  <a:srgbClr val="000000"/>
                </a:solidFill>
                <a:latin typeface="Cambria"/>
              </a:rPr>
              <a:t>Data</a:t>
            </a:r>
            <a:endParaRPr b="0" lang="en-IN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object 4"/>
          <p:cNvSpPr/>
          <p:nvPr/>
        </p:nvSpPr>
        <p:spPr>
          <a:xfrm>
            <a:off x="451080" y="1006200"/>
            <a:ext cx="204984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5000"/>
              </a:lnSpc>
              <a:spcBef>
                <a:spcPts val="96"/>
              </a:spcBef>
            </a:pP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Utilize </a:t>
            </a:r>
            <a:r>
              <a:rPr b="0" lang="en-IN" sz="800" spc="29" strike="noStrike">
                <a:solidFill>
                  <a:srgbClr val="000000"/>
                </a:solidFill>
                <a:latin typeface="Verdana"/>
              </a:rPr>
              <a:t>CRM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data to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gain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insights into 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 cu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29" strike="noStrike">
                <a:solidFill>
                  <a:srgbClr val="000000"/>
                </a:solidFill>
                <a:latin typeface="Verdana"/>
              </a:rPr>
              <a:t>om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er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beh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46" strike="noStrike">
                <a:solidFill>
                  <a:srgbClr val="000000"/>
                </a:solidFill>
                <a:latin typeface="Verdana"/>
              </a:rPr>
              <a:t>v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26" strike="noStrike">
                <a:solidFill>
                  <a:srgbClr val="000000"/>
                </a:solidFill>
                <a:latin typeface="Verdana"/>
              </a:rPr>
              <a:t>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f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4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enc</a:t>
            </a:r>
            <a:r>
              <a:rPr b="0" lang="en-IN" sz="800" spc="-55" strike="noStrike">
                <a:solidFill>
                  <a:srgbClr val="000000"/>
                </a:solidFill>
                <a:latin typeface="Verdana"/>
              </a:rPr>
              <a:t>es,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21" strike="noStrike">
                <a:solidFill>
                  <a:srgbClr val="000000"/>
                </a:solidFill>
                <a:latin typeface="Verdana"/>
              </a:rPr>
              <a:t>nd 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21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800" spc="-41" strike="noStrike">
                <a:solidFill>
                  <a:srgbClr val="000000"/>
                </a:solidFill>
                <a:latin typeface="Verdana"/>
              </a:rPr>
              <a:t>ds.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Da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anal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y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sis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21" strike="noStrike">
                <a:solidFill>
                  <a:srgbClr val="000000"/>
                </a:solidFill>
                <a:latin typeface="Verdana"/>
              </a:rPr>
              <a:t>emp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21" strike="noStrike">
                <a:solidFill>
                  <a:srgbClr val="000000"/>
                </a:solidFill>
                <a:latin typeface="Verdana"/>
              </a:rPr>
              <a:t>w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er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s 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in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f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35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55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ed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dec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on-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ma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k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in</a:t>
            </a:r>
            <a:r>
              <a:rPr b="0" lang="en-IN" sz="800" spc="35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21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800" spc="29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4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ge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ed  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ma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k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et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21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800" spc="35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st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gi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80" strike="noStrike">
                <a:solidFill>
                  <a:srgbClr val="000000"/>
                </a:solidFill>
                <a:latin typeface="Verdana"/>
              </a:rPr>
              <a:t>s.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object 2" descr=""/>
          <p:cNvPicPr/>
          <p:nvPr/>
        </p:nvPicPr>
        <p:blipFill>
          <a:blip r:embed="rId1"/>
          <a:stretch/>
        </p:blipFill>
        <p:spPr>
          <a:xfrm>
            <a:off x="2340000" y="365400"/>
            <a:ext cx="3514320" cy="2544480"/>
          </a:xfrm>
          <a:prstGeom prst="rect">
            <a:avLst/>
          </a:prstGeom>
          <a:ln w="0">
            <a:noFill/>
          </a:ln>
        </p:spPr>
      </p:pic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2520" y="608040"/>
            <a:ext cx="20149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1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en-IN" sz="1300" spc="120" strike="noStrike">
                <a:solidFill>
                  <a:schemeClr val="dk1"/>
                </a:solidFill>
                <a:latin typeface="Trebuchet MS"/>
              </a:rPr>
              <a:t>C</a:t>
            </a:r>
            <a:r>
              <a:rPr b="1" lang="en-IN" sz="1300" spc="9" strike="noStrike">
                <a:solidFill>
                  <a:schemeClr val="dk1"/>
                </a:solidFill>
                <a:latin typeface="Trebuchet MS"/>
              </a:rPr>
              <a:t>ontinu</a:t>
            </a:r>
            <a:r>
              <a:rPr b="1" lang="en-IN" sz="1300" spc="-1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IN" sz="1300" spc="26" strike="noStrike">
                <a:solidFill>
                  <a:schemeClr val="dk1"/>
                </a:solidFill>
                <a:latin typeface="Trebuchet MS"/>
              </a:rPr>
              <a:t>u</a:t>
            </a:r>
            <a:r>
              <a:rPr b="1" lang="en-IN" sz="1300" spc="41" strike="noStrike">
                <a:solidFill>
                  <a:schemeClr val="dk1"/>
                </a:solidFill>
                <a:latin typeface="Trebuchet MS"/>
              </a:rPr>
              <a:t>s</a:t>
            </a:r>
            <a:r>
              <a:rPr b="1" lang="en-IN" sz="1300" spc="-86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IN" sz="1300" spc="75" strike="noStrike">
                <a:solidFill>
                  <a:schemeClr val="dk1"/>
                </a:solidFill>
                <a:latin typeface="Trebuchet MS"/>
              </a:rPr>
              <a:t>Imp</a:t>
            </a:r>
            <a:r>
              <a:rPr b="1" lang="en-IN" sz="1300" spc="35" strike="noStrike">
                <a:solidFill>
                  <a:schemeClr val="dk1"/>
                </a:solidFill>
                <a:latin typeface="Trebuchet MS"/>
              </a:rPr>
              <a:t>r</a:t>
            </a:r>
            <a:r>
              <a:rPr b="1" lang="en-IN" sz="1300" spc="-15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IN" sz="1300" spc="-41" strike="noStrike">
                <a:solidFill>
                  <a:schemeClr val="dk1"/>
                </a:solidFill>
                <a:latin typeface="Trebuchet MS"/>
              </a:rPr>
              <a:t>v</a:t>
            </a:r>
            <a:r>
              <a:rPr b="1" lang="en-IN" sz="1300" spc="-97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IN" sz="1300" spc="-7" strike="noStrike">
                <a:solidFill>
                  <a:schemeClr val="dk1"/>
                </a:solidFill>
                <a:latin typeface="Trebuchet MS"/>
              </a:rPr>
              <a:t>m</a:t>
            </a:r>
            <a:r>
              <a:rPr b="1" lang="en-IN" sz="1300" spc="-15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IN" sz="1300" spc="-7" strike="noStrike">
                <a:solidFill>
                  <a:schemeClr val="dk1"/>
                </a:solidFill>
                <a:latin typeface="Trebuchet MS"/>
              </a:rPr>
              <a:t>nt  </a:t>
            </a:r>
            <a:r>
              <a:rPr b="1" lang="en-IN" sz="1300" spc="15" strike="noStrike">
                <a:solidFill>
                  <a:schemeClr val="dk1"/>
                </a:solidFill>
                <a:latin typeface="Trebuchet MS"/>
              </a:rPr>
              <a:t>and</a:t>
            </a:r>
            <a:r>
              <a:rPr b="1" lang="en-IN" sz="1300" spc="-140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IN" sz="1300" spc="1" strike="noStrike">
                <a:solidFill>
                  <a:schemeClr val="dk1"/>
                </a:solidFill>
                <a:latin typeface="Trebuchet MS"/>
              </a:rPr>
              <a:t>Adaptation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object 6"/>
          <p:cNvSpPr/>
          <p:nvPr/>
        </p:nvSpPr>
        <p:spPr>
          <a:xfrm>
            <a:off x="360000" y="1260000"/>
            <a:ext cx="197964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5000"/>
              </a:lnSpc>
              <a:spcBef>
                <a:spcPts val="96"/>
              </a:spcBef>
            </a:pPr>
            <a:r>
              <a:rPr b="0" lang="en-IN" sz="800" spc="21" strike="noStrike">
                <a:solidFill>
                  <a:srgbClr val="000000"/>
                </a:solidFill>
                <a:latin typeface="Verdana"/>
              </a:rPr>
              <a:t>Emb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5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ul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tu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f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ontinuous  i</a:t>
            </a:r>
            <a:r>
              <a:rPr b="0" lang="en-IN" sz="800" spc="29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60" strike="noStrike">
                <a:solidFill>
                  <a:srgbClr val="000000"/>
                </a:solidFill>
                <a:latin typeface="Verdana"/>
              </a:rPr>
              <a:t>v</a:t>
            </a:r>
            <a:r>
              <a:rPr b="0" lang="en-IN" sz="800" spc="26" strike="noStrike">
                <a:solidFill>
                  <a:srgbClr val="000000"/>
                </a:solidFill>
                <a:latin typeface="Verdana"/>
              </a:rPr>
              <a:t>em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ent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5" strike="noStrike">
                <a:solidFill>
                  <a:srgbClr val="000000"/>
                </a:solidFill>
                <a:latin typeface="Verdana"/>
              </a:rPr>
              <a:t>b</a:t>
            </a:r>
            <a:r>
              <a:rPr b="0" lang="en-IN" sz="800" spc="-46" strike="noStrike">
                <a:solidFill>
                  <a:srgbClr val="000000"/>
                </a:solidFill>
                <a:latin typeface="Verdana"/>
              </a:rPr>
              <a:t>y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gath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in</a:t>
            </a:r>
            <a:r>
              <a:rPr b="0" lang="en-IN" sz="800" spc="35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f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29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800" spc="26" strike="noStrike">
                <a:solidFill>
                  <a:srgbClr val="000000"/>
                </a:solidFill>
                <a:latin typeface="Verdana"/>
              </a:rPr>
              <a:t>b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k</a:t>
            </a:r>
            <a:r>
              <a:rPr b="0" lang="en-IN" sz="800" spc="-126" strike="noStrike">
                <a:solidFill>
                  <a:srgbClr val="000000"/>
                </a:solidFill>
                <a:latin typeface="Verdana"/>
              </a:rPr>
              <a:t>, 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anal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y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zin</a:t>
            </a:r>
            <a:r>
              <a:rPr b="0" lang="en-IN" sz="800" spc="35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55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35" strike="noStrike">
                <a:solidFill>
                  <a:srgbClr val="000000"/>
                </a:solidFill>
                <a:latin typeface="Verdana"/>
              </a:rPr>
              <a:t>rics,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an</a:t>
            </a:r>
            <a:r>
              <a:rPr b="0" lang="en-IN" sz="800" spc="29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26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pt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21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800" spc="35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th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  </a:t>
            </a:r>
            <a:r>
              <a:rPr b="0" lang="en-IN" sz="800" spc="29" strike="noStrike">
                <a:solidFill>
                  <a:srgbClr val="000000"/>
                </a:solidFill>
                <a:latin typeface="Verdana"/>
              </a:rPr>
              <a:t>CRM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21" strike="noStrike">
                <a:solidFill>
                  <a:srgbClr val="000000"/>
                </a:solidFill>
                <a:latin typeface="Verdana"/>
              </a:rPr>
              <a:t>w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eb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60" strike="noStrike">
                <a:solidFill>
                  <a:srgbClr val="000000"/>
                </a:solidFill>
                <a:latin typeface="Verdana"/>
              </a:rPr>
              <a:t>v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olvin</a:t>
            </a:r>
            <a:r>
              <a:rPr b="0" lang="en-IN" sz="800" spc="35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cus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55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r  </a:t>
            </a:r>
            <a:r>
              <a:rPr b="0" lang="en-IN" sz="800" spc="21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ds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21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800" spc="29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ma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k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et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en</a:t>
            </a:r>
            <a:r>
              <a:rPr b="0" lang="en-IN" sz="800" spc="-41" strike="noStrike">
                <a:solidFill>
                  <a:srgbClr val="000000"/>
                </a:solidFill>
                <a:latin typeface="Verdana"/>
              </a:rPr>
              <a:t>ds.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object 2"/>
          <p:cNvSpPr/>
          <p:nvPr/>
        </p:nvSpPr>
        <p:spPr>
          <a:xfrm>
            <a:off x="1440" y="0"/>
            <a:ext cx="5844960" cy="3287160"/>
          </a:xfrm>
          <a:custGeom>
            <a:avLst/>
            <a:gdLst>
              <a:gd name="textAreaLeft" fmla="*/ 0 w 5844960"/>
              <a:gd name="textAreaRight" fmla="*/ 5845680 w 5844960"/>
              <a:gd name="textAreaTop" fmla="*/ 0 h 3287160"/>
              <a:gd name="textAreaBottom" fmla="*/ 3287880 h 3287160"/>
            </a:gdLst>
            <a:ahLst/>
            <a:rect l="textAreaLeft" t="textAreaTop" r="textAreaRight" b="textAreaBottom"/>
            <a:pathLst>
              <a:path w="5845810" h="3288029">
                <a:moveTo>
                  <a:pt x="5845213" y="0"/>
                </a:moveTo>
                <a:lnTo>
                  <a:pt x="5453367" y="0"/>
                </a:lnTo>
                <a:lnTo>
                  <a:pt x="5453367" y="391160"/>
                </a:lnTo>
                <a:lnTo>
                  <a:pt x="5453367" y="2895600"/>
                </a:lnTo>
                <a:lnTo>
                  <a:pt x="3865029" y="2895600"/>
                </a:lnTo>
                <a:lnTo>
                  <a:pt x="3865029" y="2894457"/>
                </a:lnTo>
                <a:lnTo>
                  <a:pt x="1980222" y="2894457"/>
                </a:lnTo>
                <a:lnTo>
                  <a:pt x="1980222" y="2895600"/>
                </a:lnTo>
                <a:lnTo>
                  <a:pt x="391858" y="2895600"/>
                </a:lnTo>
                <a:lnTo>
                  <a:pt x="391858" y="391160"/>
                </a:lnTo>
                <a:lnTo>
                  <a:pt x="1980222" y="391160"/>
                </a:lnTo>
                <a:lnTo>
                  <a:pt x="1980222" y="392595"/>
                </a:lnTo>
                <a:lnTo>
                  <a:pt x="3865029" y="392595"/>
                </a:lnTo>
                <a:lnTo>
                  <a:pt x="3865029" y="391160"/>
                </a:lnTo>
                <a:lnTo>
                  <a:pt x="5453367" y="391160"/>
                </a:lnTo>
                <a:lnTo>
                  <a:pt x="5453367" y="0"/>
                </a:lnTo>
                <a:lnTo>
                  <a:pt x="3776573" y="0"/>
                </a:lnTo>
                <a:lnTo>
                  <a:pt x="2068664" y="25"/>
                </a:lnTo>
                <a:lnTo>
                  <a:pt x="0" y="0"/>
                </a:lnTo>
                <a:lnTo>
                  <a:pt x="0" y="391160"/>
                </a:lnTo>
                <a:lnTo>
                  <a:pt x="0" y="2895600"/>
                </a:lnTo>
                <a:lnTo>
                  <a:pt x="0" y="3288030"/>
                </a:lnTo>
                <a:lnTo>
                  <a:pt x="2068664" y="3288030"/>
                </a:lnTo>
                <a:lnTo>
                  <a:pt x="2068664" y="3287014"/>
                </a:lnTo>
                <a:lnTo>
                  <a:pt x="3776573" y="3287014"/>
                </a:lnTo>
                <a:lnTo>
                  <a:pt x="3776573" y="3288030"/>
                </a:lnTo>
                <a:lnTo>
                  <a:pt x="5845213" y="3288030"/>
                </a:lnTo>
                <a:lnTo>
                  <a:pt x="5845213" y="2895600"/>
                </a:lnTo>
                <a:lnTo>
                  <a:pt x="5845213" y="391160"/>
                </a:lnTo>
                <a:lnTo>
                  <a:pt x="5845213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839600" y="760680"/>
            <a:ext cx="2165400" cy="56304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IN" sz="3200" spc="225" strike="noStrike">
                <a:solidFill>
                  <a:srgbClr val="000000"/>
                </a:solidFill>
                <a:latin typeface="Calibri"/>
              </a:rPr>
              <a:t>Conclusion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object 4"/>
          <p:cNvSpPr/>
          <p:nvPr/>
        </p:nvSpPr>
        <p:spPr>
          <a:xfrm>
            <a:off x="1424160" y="1477800"/>
            <a:ext cx="299592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 algn="ctr">
              <a:lnSpc>
                <a:spcPct val="100000"/>
              </a:lnSpc>
              <a:spcBef>
                <a:spcPts val="113"/>
              </a:spcBef>
            </a:pPr>
            <a:r>
              <a:rPr b="0" lang="en-IN" sz="800" spc="-35" strike="noStrike">
                <a:solidFill>
                  <a:srgbClr val="000000"/>
                </a:solidFill>
                <a:latin typeface="Verdana"/>
              </a:rPr>
              <a:t>In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conclusion,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building</a:t>
            </a:r>
            <a:r>
              <a:rPr b="0" lang="en-IN" sz="80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dynamic</a:t>
            </a:r>
            <a:r>
              <a:rPr b="0" lang="en-IN" sz="80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26" strike="noStrike">
                <a:solidFill>
                  <a:srgbClr val="000000"/>
                </a:solidFill>
                <a:latin typeface="Verdana"/>
              </a:rPr>
              <a:t>CRM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website</a:t>
            </a:r>
            <a:r>
              <a:rPr b="0" lang="en-IN" sz="80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with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IN" sz="800" spc="-1" strike="noStrike">
                <a:solidFill>
                  <a:srgbClr val="000000"/>
                </a:solidFill>
                <a:latin typeface="Verdana"/>
              </a:rPr>
              <a:t>HTML, </a:t>
            </a:r>
            <a:r>
              <a:rPr b="0" i="1" lang="en-IN" sz="800" spc="-26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IN" sz="800" spc="-60" strike="noStrike">
                <a:solidFill>
                  <a:srgbClr val="000000"/>
                </a:solidFill>
                <a:latin typeface="Verdana"/>
              </a:rPr>
              <a:t>CSS, </a:t>
            </a:r>
            <a:r>
              <a:rPr b="0" i="1" lang="en-IN" sz="800" spc="-21" strike="noStrike">
                <a:solidFill>
                  <a:srgbClr val="000000"/>
                </a:solidFill>
                <a:latin typeface="Verdana"/>
              </a:rPr>
              <a:t>JavaScript, </a:t>
            </a:r>
            <a:r>
              <a:rPr b="0" i="1" lang="en-IN" sz="800" spc="-35" strike="noStrike">
                <a:solidFill>
                  <a:srgbClr val="000000"/>
                </a:solidFill>
                <a:latin typeface="Verdana"/>
              </a:rPr>
              <a:t>SQL</a:t>
            </a:r>
            <a:r>
              <a:rPr b="0" lang="en-IN" sz="800" spc="-35" strike="noStrike">
                <a:solidFill>
                  <a:srgbClr val="000000"/>
                </a:solidFill>
                <a:latin typeface="Verdana"/>
              </a:rPr>
              <a:t>, 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and </a:t>
            </a:r>
            <a:r>
              <a:rPr b="0" i="1" lang="en-IN" sz="800" spc="60" strike="noStrike">
                <a:solidFill>
                  <a:srgbClr val="000000"/>
                </a:solidFill>
                <a:latin typeface="Verdana"/>
              </a:rPr>
              <a:t>PHP 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is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essential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for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optimizing 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customer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relationships 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and enhancing 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overall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business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success.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rcRect l="0" t="0" r="0" b="21664"/>
          <a:stretch/>
        </p:blipFill>
        <p:spPr>
          <a:xfrm>
            <a:off x="3600000" y="2160000"/>
            <a:ext cx="1799640" cy="68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bject 2"/>
          <p:cNvSpPr/>
          <p:nvPr/>
        </p:nvSpPr>
        <p:spPr>
          <a:xfrm>
            <a:off x="0" y="0"/>
            <a:ext cx="5844960" cy="3287160"/>
          </a:xfrm>
          <a:custGeom>
            <a:avLst/>
            <a:gdLst>
              <a:gd name="textAreaLeft" fmla="*/ 0 w 5844960"/>
              <a:gd name="textAreaRight" fmla="*/ 5845680 w 5844960"/>
              <a:gd name="textAreaTop" fmla="*/ 0 h 3287160"/>
              <a:gd name="textAreaBottom" fmla="*/ 3287880 h 3287160"/>
            </a:gdLst>
            <a:ahLst/>
            <a:rect l="textAreaLeft" t="textAreaTop" r="textAreaRight" b="textAreaBottom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160000" y="180000"/>
            <a:ext cx="186660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1" lang="en-IN" sz="1600" spc="80" strike="noStrike">
                <a:solidFill>
                  <a:schemeClr val="lt1"/>
                </a:solidFill>
                <a:latin typeface="Calibri"/>
              </a:rPr>
              <a:t>Introduction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object 5"/>
          <p:cNvSpPr/>
          <p:nvPr/>
        </p:nvSpPr>
        <p:spPr>
          <a:xfrm>
            <a:off x="879120" y="523080"/>
            <a:ext cx="4340520" cy="3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IN" sz="800" spc="35" strike="noStrike">
                <a:solidFill>
                  <a:srgbClr val="ffffff"/>
                </a:solidFill>
                <a:latin typeface="Verdana"/>
              </a:rPr>
              <a:t>W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1" strike="noStrike">
                <a:solidFill>
                  <a:srgbClr val="ffffff"/>
                </a:solidFill>
                <a:latin typeface="Verdana"/>
              </a:rPr>
              <a:t>l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c</a:t>
            </a:r>
            <a:r>
              <a:rPr b="0" lang="en-IN" sz="800" spc="1" strike="noStrike">
                <a:solidFill>
                  <a:srgbClr val="ffffff"/>
                </a:solidFill>
                <a:latin typeface="Verdana"/>
              </a:rPr>
              <a:t>o</a:t>
            </a:r>
            <a:r>
              <a:rPr b="0" lang="en-IN" sz="800" spc="55" strike="noStrike">
                <a:solidFill>
                  <a:srgbClr val="ffffff"/>
                </a:solidFill>
                <a:latin typeface="Verdana"/>
              </a:rPr>
              <a:t>m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7" strike="noStrike">
                <a:solidFill>
                  <a:srgbClr val="ffffff"/>
                </a:solidFill>
                <a:latin typeface="Verdana"/>
              </a:rPr>
              <a:t>o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9" strike="noStrike">
                <a:solidFill>
                  <a:srgbClr val="ffffff"/>
                </a:solidFill>
                <a:latin typeface="Verdana"/>
              </a:rPr>
              <a:t>th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ffffff"/>
                </a:solidFill>
                <a:latin typeface="Verdana"/>
              </a:rPr>
              <a:t>p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res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ntatio</a:t>
            </a:r>
            <a:r>
              <a:rPr b="0" lang="en-IN" sz="800" spc="-52" strike="noStrike">
                <a:solidFill>
                  <a:srgbClr val="ffffff"/>
                </a:solidFill>
                <a:latin typeface="Verdana"/>
              </a:rPr>
              <a:t>n.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35" strike="noStrike">
                <a:solidFill>
                  <a:srgbClr val="ffffff"/>
                </a:solidFill>
                <a:latin typeface="Verdana"/>
              </a:rPr>
              <a:t>W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ffffff"/>
                </a:solidFill>
                <a:latin typeface="Verdana"/>
              </a:rPr>
              <a:t>will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xplo</a:t>
            </a:r>
            <a:r>
              <a:rPr b="0" lang="en-IN" sz="800" spc="-26" strike="noStrike">
                <a:solidFill>
                  <a:srgbClr val="ffffff"/>
                </a:solidFill>
                <a:latin typeface="Verdana"/>
              </a:rPr>
              <a:t>r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e  </a:t>
            </a:r>
            <a:r>
              <a:rPr b="0" lang="en-IN" sz="800" spc="9" strike="noStrike">
                <a:solidFill>
                  <a:srgbClr val="ffffff"/>
                </a:solidFill>
                <a:latin typeface="Verdana"/>
              </a:rPr>
              <a:t>buildin</a:t>
            </a:r>
            <a:r>
              <a:rPr b="0" lang="en-IN" sz="800" spc="35" strike="noStrike">
                <a:solidFill>
                  <a:srgbClr val="ffffff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a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ffffff"/>
                </a:solidFill>
                <a:latin typeface="Verdana"/>
              </a:rPr>
              <a:t>dynamic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29" strike="noStrike">
                <a:solidFill>
                  <a:srgbClr val="ffffff"/>
                </a:solidFill>
                <a:latin typeface="Verdana"/>
              </a:rPr>
              <a:t>CRM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21" strike="noStrike">
                <a:solidFill>
                  <a:srgbClr val="ffffff"/>
                </a:solidFill>
                <a:latin typeface="Verdana"/>
              </a:rPr>
              <a:t>w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ebsi</a:t>
            </a:r>
            <a:r>
              <a:rPr b="0" lang="en-IN" sz="800" spc="-21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e  usin</a:t>
            </a:r>
            <a:r>
              <a:rPr b="0" lang="en-IN" sz="800" spc="35" strike="noStrike">
                <a:solidFill>
                  <a:srgbClr val="ffffff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i="1" lang="en-IN" sz="800" spc="35" strike="noStrike">
                <a:solidFill>
                  <a:srgbClr val="ffffff"/>
                </a:solidFill>
                <a:latin typeface="Verdana"/>
              </a:rPr>
              <a:t>H</a:t>
            </a:r>
            <a:r>
              <a:rPr b="0" i="1" lang="en-IN" sz="800" spc="15" strike="noStrike">
                <a:solidFill>
                  <a:srgbClr val="ffffff"/>
                </a:solidFill>
                <a:latin typeface="Verdana"/>
              </a:rPr>
              <a:t>TM</a:t>
            </a:r>
            <a:r>
              <a:rPr b="0" i="1" lang="en-IN" sz="800" spc="29" strike="noStrike">
                <a:solidFill>
                  <a:srgbClr val="ffffff"/>
                </a:solidFill>
                <a:latin typeface="Verdana"/>
              </a:rPr>
              <a:t>L</a:t>
            </a:r>
            <a:r>
              <a:rPr b="0" i="1" lang="en-IN" sz="800" spc="-126" strike="noStrike">
                <a:solidFill>
                  <a:srgbClr val="ffffff"/>
                </a:solidFill>
                <a:latin typeface="Verdana"/>
              </a:rPr>
              <a:t>,</a:t>
            </a:r>
            <a:r>
              <a:rPr b="0" i="1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i="1" lang="en-IN" sz="800" spc="1" strike="noStrike">
                <a:solidFill>
                  <a:srgbClr val="ffffff"/>
                </a:solidFill>
                <a:latin typeface="Verdana"/>
              </a:rPr>
              <a:t>C</a:t>
            </a:r>
            <a:r>
              <a:rPr b="0" i="1" lang="en-IN" sz="800" spc="-66" strike="noStrike">
                <a:solidFill>
                  <a:srgbClr val="ffffff"/>
                </a:solidFill>
                <a:latin typeface="Verdana"/>
              </a:rPr>
              <a:t>S</a:t>
            </a:r>
            <a:r>
              <a:rPr b="0" i="1" lang="en-IN" sz="800" spc="-52" strike="noStrike">
                <a:solidFill>
                  <a:srgbClr val="ffffff"/>
                </a:solidFill>
                <a:latin typeface="Verdana"/>
              </a:rPr>
              <a:t>S</a:t>
            </a:r>
            <a:r>
              <a:rPr b="0" i="1" lang="en-IN" sz="800" spc="-126" strike="noStrike">
                <a:solidFill>
                  <a:srgbClr val="ffffff"/>
                </a:solidFill>
                <a:latin typeface="Verdana"/>
              </a:rPr>
              <a:t>,</a:t>
            </a:r>
            <a:r>
              <a:rPr b="0" i="1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i="1" lang="en-IN" sz="800" spc="26" strike="noStrike">
                <a:solidFill>
                  <a:srgbClr val="ffffff"/>
                </a:solidFill>
                <a:latin typeface="Verdana"/>
              </a:rPr>
              <a:t>J</a:t>
            </a:r>
            <a:r>
              <a:rPr b="0" i="1" lang="en-IN" sz="800" spc="-26" strike="noStrike">
                <a:solidFill>
                  <a:srgbClr val="ffffff"/>
                </a:solidFill>
                <a:latin typeface="Verdana"/>
              </a:rPr>
              <a:t>a</a:t>
            </a:r>
            <a:r>
              <a:rPr b="0" i="1" lang="en-IN" sz="800" spc="-60" strike="noStrike">
                <a:solidFill>
                  <a:srgbClr val="ffffff"/>
                </a:solidFill>
                <a:latin typeface="Verdana"/>
              </a:rPr>
              <a:t>v</a:t>
            </a:r>
            <a:r>
              <a:rPr b="0" i="1" lang="en-IN" sz="800" spc="-15" strike="noStrike">
                <a:solidFill>
                  <a:srgbClr val="ffffff"/>
                </a:solidFill>
                <a:latin typeface="Verdana"/>
              </a:rPr>
              <a:t>a</a:t>
            </a:r>
            <a:r>
              <a:rPr b="0" i="1" lang="en-IN" sz="800" spc="-26" strike="noStrike">
                <a:solidFill>
                  <a:srgbClr val="ffffff"/>
                </a:solidFill>
                <a:latin typeface="Verdana"/>
              </a:rPr>
              <a:t>Scr</a:t>
            </a:r>
            <a:r>
              <a:rPr b="0" i="1" lang="en-IN" sz="800" spc="1" strike="noStrike">
                <a:solidFill>
                  <a:srgbClr val="ffffff"/>
                </a:solidFill>
                <a:latin typeface="Verdana"/>
              </a:rPr>
              <a:t>i</a:t>
            </a:r>
            <a:r>
              <a:rPr b="0" i="1" lang="en-IN" sz="800" spc="9" strike="noStrike">
                <a:solidFill>
                  <a:srgbClr val="ffffff"/>
                </a:solidFill>
                <a:latin typeface="Verdana"/>
              </a:rPr>
              <a:t>p</a:t>
            </a:r>
            <a:r>
              <a:rPr b="0" i="1" lang="en-IN" sz="800" spc="7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i="1" lang="en-IN" sz="800" spc="-126" strike="noStrike">
                <a:solidFill>
                  <a:srgbClr val="ffffff"/>
                </a:solidFill>
                <a:latin typeface="Verdana"/>
              </a:rPr>
              <a:t>,</a:t>
            </a:r>
            <a:r>
              <a:rPr b="0" i="1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i="1" lang="en-IN" sz="800" spc="-66" strike="noStrike">
                <a:solidFill>
                  <a:srgbClr val="ffffff"/>
                </a:solidFill>
                <a:latin typeface="Verdana"/>
              </a:rPr>
              <a:t>S</a:t>
            </a:r>
            <a:r>
              <a:rPr b="0" i="1" lang="en-IN" sz="800" spc="21" strike="noStrike">
                <a:solidFill>
                  <a:srgbClr val="ffffff"/>
                </a:solidFill>
                <a:latin typeface="Verdana"/>
              </a:rPr>
              <a:t>QL</a:t>
            </a:r>
            <a:r>
              <a:rPr b="0" lang="en-IN" sz="800" spc="-126" strike="noStrike">
                <a:solidFill>
                  <a:srgbClr val="ffffff"/>
                </a:solidFill>
                <a:latin typeface="Verdana"/>
              </a:rPr>
              <a:t>,  </a:t>
            </a:r>
            <a:r>
              <a:rPr b="0" lang="en-IN" sz="800" spc="1" strike="noStrike">
                <a:solidFill>
                  <a:srgbClr val="ffffff"/>
                </a:solidFill>
                <a:latin typeface="Verdana"/>
              </a:rPr>
              <a:t>an</a:t>
            </a:r>
            <a:r>
              <a:rPr b="0" lang="en-IN" sz="800" spc="29" strike="noStrike">
                <a:solidFill>
                  <a:srgbClr val="ffffff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i="1" lang="en-IN" sz="800" spc="69" strike="noStrike">
                <a:solidFill>
                  <a:srgbClr val="ffffff"/>
                </a:solidFill>
                <a:latin typeface="Verdana"/>
              </a:rPr>
              <a:t>P</a:t>
            </a:r>
            <a:r>
              <a:rPr b="0" i="1" lang="en-IN" sz="800" spc="55" strike="noStrike">
                <a:solidFill>
                  <a:srgbClr val="ffffff"/>
                </a:solidFill>
                <a:latin typeface="Verdana"/>
              </a:rPr>
              <a:t>HP</a:t>
            </a:r>
            <a:r>
              <a:rPr b="0" i="1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7" strike="noStrike">
                <a:solidFill>
                  <a:srgbClr val="ffffff"/>
                </a:solidFill>
                <a:latin typeface="Verdana"/>
              </a:rPr>
              <a:t>o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9" strike="noStrike">
                <a:solidFill>
                  <a:srgbClr val="ffffff"/>
                </a:solidFill>
                <a:latin typeface="Verdana"/>
              </a:rPr>
              <a:t>enhanc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15" strike="noStrike">
                <a:solidFill>
                  <a:srgbClr val="ffffff"/>
                </a:solidFill>
                <a:latin typeface="Verdana"/>
              </a:rPr>
              <a:t>c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us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1" strike="noStrike">
                <a:solidFill>
                  <a:srgbClr val="ffffff"/>
                </a:solidFill>
                <a:latin typeface="Verdana"/>
              </a:rPr>
              <a:t>o</a:t>
            </a:r>
            <a:r>
              <a:rPr b="0" lang="en-IN" sz="800" spc="55" strike="noStrike">
                <a:solidFill>
                  <a:srgbClr val="ffffff"/>
                </a:solidFill>
                <a:latin typeface="Verdana"/>
              </a:rPr>
              <a:t>m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26" strike="noStrike">
                <a:solidFill>
                  <a:srgbClr val="ffffff"/>
                </a:solidFill>
                <a:latin typeface="Verdana"/>
              </a:rPr>
              <a:t>r  </a:t>
            </a:r>
            <a:r>
              <a:rPr b="0" lang="en-IN" sz="800" spc="1" strike="noStrike">
                <a:solidFill>
                  <a:srgbClr val="ffffff"/>
                </a:solidFill>
                <a:latin typeface="Verdana"/>
              </a:rPr>
              <a:t>in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35" strike="noStrike">
                <a:solidFill>
                  <a:srgbClr val="ffffff"/>
                </a:solidFill>
                <a:latin typeface="Verdana"/>
              </a:rPr>
              <a:t>r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a</a:t>
            </a:r>
            <a:r>
              <a:rPr b="0" lang="en-IN" sz="800" spc="21" strike="noStrike">
                <a:solidFill>
                  <a:srgbClr val="ffffff"/>
                </a:solidFill>
                <a:latin typeface="Verdana"/>
              </a:rPr>
              <a:t>c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i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ons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a</a:t>
            </a:r>
            <a:r>
              <a:rPr b="0" lang="en-IN" sz="800" spc="21" strike="noStrike">
                <a:solidFill>
                  <a:srgbClr val="ffffff"/>
                </a:solidFill>
                <a:latin typeface="Verdana"/>
              </a:rPr>
              <a:t>n</a:t>
            </a:r>
            <a:r>
              <a:rPr b="0" lang="en-IN" sz="800" spc="29" strike="noStrike">
                <a:solidFill>
                  <a:srgbClr val="ffffff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26" strike="noStrike">
                <a:solidFill>
                  <a:srgbClr val="ffffff"/>
                </a:solidFill>
                <a:latin typeface="Verdana"/>
              </a:rPr>
              <a:t>sa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-21" strike="noStrike">
                <a:solidFill>
                  <a:srgbClr val="ffffff"/>
                </a:solidFill>
                <a:latin typeface="Verdana"/>
              </a:rPr>
              <a:t>is</a:t>
            </a:r>
            <a:r>
              <a:rPr b="0" lang="en-IN" sz="800" spc="-32" strike="noStrike">
                <a:solidFill>
                  <a:srgbClr val="ffffff"/>
                </a:solidFill>
                <a:latin typeface="Verdana"/>
              </a:rPr>
              <a:t>f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a</a:t>
            </a:r>
            <a:r>
              <a:rPr b="0" lang="en-IN" sz="800" spc="21" strike="noStrike">
                <a:solidFill>
                  <a:srgbClr val="ffffff"/>
                </a:solidFill>
                <a:latin typeface="Verdana"/>
              </a:rPr>
              <a:t>c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ti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o</a:t>
            </a:r>
            <a:r>
              <a:rPr b="0" lang="en-IN" sz="800" spc="-52" strike="noStrike">
                <a:solidFill>
                  <a:srgbClr val="ffffff"/>
                </a:solidFill>
                <a:latin typeface="Verdana"/>
              </a:rPr>
              <a:t>n.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object 6" descr=""/>
          <p:cNvPicPr/>
          <p:nvPr/>
        </p:nvPicPr>
        <p:blipFill>
          <a:blip r:embed="rId1"/>
          <a:stretch/>
        </p:blipFill>
        <p:spPr>
          <a:xfrm>
            <a:off x="1298880" y="1117080"/>
            <a:ext cx="3423240" cy="208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bject 2"/>
          <p:cNvSpPr/>
          <p:nvPr/>
        </p:nvSpPr>
        <p:spPr>
          <a:xfrm>
            <a:off x="4069800" y="614520"/>
            <a:ext cx="160884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 marL="12600">
              <a:lnSpc>
                <a:spcPct val="100000"/>
              </a:lnSpc>
              <a:spcBef>
                <a:spcPts val="354"/>
              </a:spcBef>
            </a:pPr>
            <a:r>
              <a:rPr b="1" lang="en-IN" sz="1950" spc="-24" strike="noStrike" baseline="6000">
                <a:solidFill>
                  <a:srgbClr val="ffffff"/>
                </a:solidFill>
                <a:latin typeface="Cambria"/>
              </a:rPr>
              <a:t>U</a:t>
            </a:r>
            <a:r>
              <a:rPr b="1" lang="en-IN" sz="1950" spc="-24" strike="noStrike" baseline="4000">
                <a:solidFill>
                  <a:srgbClr val="ffffff"/>
                </a:solidFill>
                <a:latin typeface="Cambria"/>
              </a:rPr>
              <a:t>nderst</a:t>
            </a:r>
            <a:r>
              <a:rPr b="1" lang="en-IN" sz="1950" spc="-24" strike="noStrike" baseline="2000">
                <a:solidFill>
                  <a:srgbClr val="ffffff"/>
                </a:solidFill>
                <a:latin typeface="Cambria"/>
              </a:rPr>
              <a:t>anding</a:t>
            </a:r>
            <a:r>
              <a:rPr b="1" lang="en-IN" sz="1950" spc="-32" strike="noStrike" baseline="2000">
                <a:solidFill>
                  <a:srgbClr val="ffffff"/>
                </a:solidFill>
                <a:latin typeface="Cambria"/>
              </a:rPr>
              <a:t> </a:t>
            </a:r>
            <a:r>
              <a:rPr b="1" lang="en-IN" sz="1300" spc="100" strike="noStrike">
                <a:solidFill>
                  <a:srgbClr val="ffffff"/>
                </a:solidFill>
                <a:latin typeface="Cambria"/>
              </a:rPr>
              <a:t>CRM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ct 2"/>
          <p:cNvSpPr/>
          <p:nvPr/>
        </p:nvSpPr>
        <p:spPr>
          <a:xfrm>
            <a:off x="0" y="0"/>
            <a:ext cx="5844960" cy="3287160"/>
          </a:xfrm>
          <a:custGeom>
            <a:avLst/>
            <a:gdLst>
              <a:gd name="textAreaLeft" fmla="*/ 0 w 5844960"/>
              <a:gd name="textAreaRight" fmla="*/ 5845680 w 5844960"/>
              <a:gd name="textAreaTop" fmla="*/ 0 h 3287160"/>
              <a:gd name="textAreaBottom" fmla="*/ 3287880 h 3287160"/>
            </a:gdLst>
            <a:ahLst/>
            <a:rect l="textAreaLeft" t="textAreaTop" r="textAreaRight" b="textAreaBottom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528720" y="639360"/>
            <a:ext cx="1829520" cy="56700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6"/>
              </a:spcBef>
              <a:buNone/>
              <a:tabLst>
                <a:tab algn="l" pos="0"/>
              </a:tabLst>
            </a:pPr>
            <a:r>
              <a:rPr b="1" lang="en-IN" sz="1100" spc="86" strike="noStrike">
                <a:solidFill>
                  <a:schemeClr val="lt1"/>
                </a:solidFill>
                <a:latin typeface="Cambria"/>
              </a:rPr>
              <a:t>HTML</a:t>
            </a:r>
            <a:r>
              <a:rPr b="1" lang="en-IN" sz="1100" spc="-7" strike="noStrike">
                <a:solidFill>
                  <a:schemeClr val="lt1"/>
                </a:solidFill>
                <a:latin typeface="Cambria"/>
              </a:rPr>
              <a:t> </a:t>
            </a:r>
            <a:r>
              <a:rPr b="1" lang="en-IN" sz="1100" spc="7" strike="noStrike">
                <a:solidFill>
                  <a:schemeClr val="lt1"/>
                </a:solidFill>
                <a:latin typeface="Cambria"/>
              </a:rPr>
              <a:t>and</a:t>
            </a:r>
            <a:r>
              <a:rPr b="1" lang="en-IN" sz="1100" spc="9" strike="noStrike">
                <a:solidFill>
                  <a:schemeClr val="lt1"/>
                </a:solidFill>
                <a:latin typeface="Cambria"/>
              </a:rPr>
              <a:t> </a:t>
            </a:r>
            <a:r>
              <a:rPr b="1" lang="en-IN" sz="1100" spc="109" strike="noStrike">
                <a:solidFill>
                  <a:schemeClr val="lt1"/>
                </a:solidFill>
                <a:latin typeface="Cambria"/>
              </a:rPr>
              <a:t>CSS</a:t>
            </a:r>
            <a:r>
              <a:rPr b="1" lang="en-IN" sz="1100" spc="9" strike="noStrike">
                <a:solidFill>
                  <a:schemeClr val="lt1"/>
                </a:solidFill>
                <a:latin typeface="Cambria"/>
              </a:rPr>
              <a:t> </a:t>
            </a:r>
            <a:r>
              <a:rPr b="1" lang="en-IN" sz="1100" spc="7" strike="noStrike">
                <a:solidFill>
                  <a:schemeClr val="lt1"/>
                </a:solidFill>
                <a:latin typeface="Cambria"/>
              </a:rPr>
              <a:t>Integration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object 5"/>
          <p:cNvSpPr/>
          <p:nvPr/>
        </p:nvSpPr>
        <p:spPr>
          <a:xfrm>
            <a:off x="3420000" y="1080000"/>
            <a:ext cx="2160000" cy="62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IN" sz="800" spc="1" strike="noStrike">
                <a:solidFill>
                  <a:srgbClr val="ffffff"/>
                </a:solidFill>
                <a:latin typeface="Verdana"/>
              </a:rPr>
              <a:t>Uti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l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i</a:t>
            </a:r>
            <a:r>
              <a:rPr b="0" lang="en-IN" sz="800" spc="-26" strike="noStrike">
                <a:solidFill>
                  <a:srgbClr val="ffffff"/>
                </a:solidFill>
                <a:latin typeface="Verdana"/>
              </a:rPr>
              <a:t>z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HTML </a:t>
            </a:r>
            <a:r>
              <a:rPr b="0" lang="en-IN" sz="800" spc="-26" strike="noStrike">
                <a:solidFill>
                  <a:srgbClr val="ffffff"/>
                </a:solidFill>
                <a:latin typeface="Verdana"/>
              </a:rPr>
              <a:t>f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or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32" strike="noStrike">
                <a:solidFill>
                  <a:srgbClr val="ffffff"/>
                </a:solidFill>
                <a:latin typeface="Verdana"/>
              </a:rPr>
              <a:t>s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7" strike="noStrike">
                <a:solidFill>
                  <a:srgbClr val="ffffff"/>
                </a:solidFill>
                <a:latin typeface="Verdana"/>
              </a:rPr>
              <a:t>ruc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tu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r</a:t>
            </a:r>
            <a:r>
              <a:rPr b="0" lang="en-IN" sz="800" spc="7" strike="noStrike">
                <a:solidFill>
                  <a:srgbClr val="ffffff"/>
                </a:solidFill>
                <a:latin typeface="Verdana"/>
              </a:rPr>
              <a:t>in</a:t>
            </a:r>
            <a:r>
              <a:rPr b="0" lang="en-IN" sz="800" spc="26" strike="noStrike">
                <a:solidFill>
                  <a:srgbClr val="ffffff"/>
                </a:solidFill>
                <a:latin typeface="Verdana"/>
              </a:rPr>
              <a:t>g </a:t>
            </a:r>
            <a:r>
              <a:rPr b="0" lang="en-IN" sz="800" spc="9" strike="noStrike">
                <a:solidFill>
                  <a:srgbClr val="ffffff"/>
                </a:solidFill>
                <a:latin typeface="Verdana"/>
              </a:rPr>
              <a:t>c</a:t>
            </a:r>
            <a:r>
              <a:rPr b="0" lang="en-IN" sz="800" spc="1" strike="noStrike">
                <a:solidFill>
                  <a:srgbClr val="ffffff"/>
                </a:solidFill>
                <a:latin typeface="Verdana"/>
              </a:rPr>
              <a:t>o</a:t>
            </a:r>
            <a:r>
              <a:rPr b="0" lang="en-IN" sz="800" spc="15" strike="noStrike">
                <a:solidFill>
                  <a:srgbClr val="ffffff"/>
                </a:solidFill>
                <a:latin typeface="Verdana"/>
              </a:rPr>
              <a:t>n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7" strike="noStrike">
                <a:solidFill>
                  <a:srgbClr val="ffffff"/>
                </a:solidFill>
                <a:latin typeface="Verdana"/>
              </a:rPr>
              <a:t>ent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ffffff"/>
                </a:solidFill>
                <a:latin typeface="Verdana"/>
              </a:rPr>
              <a:t>an</a:t>
            </a:r>
            <a:r>
              <a:rPr b="0" lang="en-IN" sz="800" spc="29" strike="noStrike">
                <a:solidFill>
                  <a:srgbClr val="ffffff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ffffff"/>
                </a:solidFill>
                <a:latin typeface="Verdana"/>
              </a:rPr>
              <a:t>CSS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26" strike="noStrike">
                <a:solidFill>
                  <a:srgbClr val="ffffff"/>
                </a:solidFill>
                <a:latin typeface="Verdana"/>
              </a:rPr>
              <a:t>f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or 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s</a:t>
            </a:r>
            <a:r>
              <a:rPr b="0" lang="en-IN" sz="800" spc="-26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ylin</a:t>
            </a:r>
            <a:r>
              <a:rPr b="0" lang="en-IN" sz="800" spc="35" strike="noStrike">
                <a:solidFill>
                  <a:srgbClr val="ffffff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1" strike="noStrike">
                <a:solidFill>
                  <a:srgbClr val="ffffff"/>
                </a:solidFill>
                <a:latin typeface="Verdana"/>
              </a:rPr>
              <a:t>o  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c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re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a</a:t>
            </a:r>
            <a:r>
              <a:rPr b="0" lang="en-IN" sz="800" spc="-21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ffffff"/>
                </a:solidFill>
                <a:latin typeface="Verdana"/>
              </a:rPr>
              <a:t>an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21" strike="noStrike">
                <a:solidFill>
                  <a:srgbClr val="ffffff"/>
                </a:solidFill>
                <a:latin typeface="Verdana"/>
              </a:rPr>
              <a:t>n</a:t>
            </a:r>
            <a:r>
              <a:rPr b="0" lang="en-IN" sz="800" spc="9" strike="noStrike">
                <a:solidFill>
                  <a:srgbClr val="ffffff"/>
                </a:solidFill>
                <a:latin typeface="Verdana"/>
              </a:rPr>
              <a:t>ga</a:t>
            </a:r>
            <a:r>
              <a:rPr b="0" lang="en-IN" sz="800" spc="15" strike="noStrike">
                <a:solidFill>
                  <a:srgbClr val="ffffff"/>
                </a:solidFill>
                <a:latin typeface="Verdana"/>
              </a:rPr>
              <a:t>gin</a:t>
            </a:r>
            <a:r>
              <a:rPr b="0" lang="en-IN" sz="800" spc="35" strike="noStrike">
                <a:solidFill>
                  <a:srgbClr val="ffffff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a</a:t>
            </a:r>
            <a:r>
              <a:rPr b="0" lang="en-IN" sz="800" spc="21" strike="noStrike">
                <a:solidFill>
                  <a:srgbClr val="ffffff"/>
                </a:solidFill>
                <a:latin typeface="Verdana"/>
              </a:rPr>
              <a:t>n</a:t>
            </a:r>
            <a:r>
              <a:rPr b="0" lang="en-IN" sz="800" spc="29" strike="noStrike">
                <a:solidFill>
                  <a:srgbClr val="ffffff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15" strike="noStrike">
                <a:solidFill>
                  <a:srgbClr val="ffffff"/>
                </a:solidFill>
                <a:latin typeface="Verdana"/>
              </a:rPr>
              <a:t>u</a:t>
            </a:r>
            <a:r>
              <a:rPr b="0" lang="en-IN" sz="800" spc="-32" strike="noStrike">
                <a:solidFill>
                  <a:srgbClr val="ffffff"/>
                </a:solidFill>
                <a:latin typeface="Verdana"/>
              </a:rPr>
              <a:t>s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35" strike="noStrike">
                <a:solidFill>
                  <a:srgbClr val="ffffff"/>
                </a:solidFill>
                <a:latin typeface="Verdana"/>
              </a:rPr>
              <a:t>r</a:t>
            </a:r>
            <a:r>
              <a:rPr b="0" lang="en-IN" sz="800" spc="-66" strike="noStrike">
                <a:solidFill>
                  <a:srgbClr val="ffffff"/>
                </a:solidFill>
                <a:latin typeface="Verdana"/>
              </a:rPr>
              <a:t>-</a:t>
            </a:r>
            <a:r>
              <a:rPr b="0" lang="en-IN" sz="800" spc="41" strike="noStrike">
                <a:solidFill>
                  <a:srgbClr val="ffffff"/>
                </a:solidFill>
                <a:latin typeface="Verdana"/>
              </a:rPr>
              <a:t>f</a:t>
            </a:r>
            <a:r>
              <a:rPr b="0" lang="en-IN" sz="800" spc="-35" strike="noStrike">
                <a:solidFill>
                  <a:srgbClr val="ffffff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i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21" strike="noStrike">
                <a:solidFill>
                  <a:srgbClr val="ffffff"/>
                </a:solidFill>
                <a:latin typeface="Verdana"/>
              </a:rPr>
              <a:t>n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dly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29" strike="noStrike">
                <a:solidFill>
                  <a:srgbClr val="ffffff"/>
                </a:solidFill>
                <a:latin typeface="Verdana"/>
              </a:rPr>
              <a:t>CRM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21" strike="noStrike">
                <a:solidFill>
                  <a:srgbClr val="ffffff"/>
                </a:solidFill>
                <a:latin typeface="Verdana"/>
              </a:rPr>
              <a:t>w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ebsi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126" strike="noStrike">
                <a:solidFill>
                  <a:srgbClr val="ffffff"/>
                </a:solidFill>
                <a:latin typeface="Verdana"/>
              </a:rPr>
              <a:t>.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C</a:t>
            </a:r>
            <a:r>
              <a:rPr b="0" lang="en-IN" sz="800" spc="1" strike="noStrike">
                <a:solidFill>
                  <a:srgbClr val="ffffff"/>
                </a:solidFill>
                <a:latin typeface="Verdana"/>
              </a:rPr>
              <a:t>o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nsis</a:t>
            </a:r>
            <a:r>
              <a:rPr b="0" lang="en-IN" sz="800" spc="-32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7" strike="noStrike">
                <a:solidFill>
                  <a:srgbClr val="ffffff"/>
                </a:solidFill>
                <a:latin typeface="Verdana"/>
              </a:rPr>
              <a:t>ent  design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9" strike="noStrike">
                <a:solidFill>
                  <a:srgbClr val="ffffff"/>
                </a:solidFill>
                <a:latin typeface="Verdana"/>
              </a:rPr>
              <a:t>enhanc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es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ffffff"/>
                </a:solidFill>
                <a:latin typeface="Verdana"/>
              </a:rPr>
              <a:t>b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r</a:t>
            </a:r>
            <a:r>
              <a:rPr b="0" lang="en-IN" sz="800" spc="1" strike="noStrike">
                <a:solidFill>
                  <a:srgbClr val="ffffff"/>
                </a:solidFill>
                <a:latin typeface="Verdana"/>
              </a:rPr>
              <a:t>an</a:t>
            </a:r>
            <a:r>
              <a:rPr b="0" lang="en-IN" sz="800" spc="29" strike="noStrike">
                <a:solidFill>
                  <a:srgbClr val="ffffff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ffffff"/>
                </a:solidFill>
                <a:latin typeface="Verdana"/>
              </a:rPr>
              <a:t>identi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-35" strike="noStrike">
                <a:solidFill>
                  <a:srgbClr val="ffffff"/>
                </a:solidFill>
                <a:latin typeface="Verdana"/>
              </a:rPr>
              <a:t>y  </a:t>
            </a:r>
            <a:r>
              <a:rPr b="0" lang="en-IN" sz="800" spc="1" strike="noStrike">
                <a:solidFill>
                  <a:srgbClr val="ffffff"/>
                </a:solidFill>
                <a:latin typeface="Verdana"/>
              </a:rPr>
              <a:t>an</a:t>
            </a:r>
            <a:r>
              <a:rPr b="0" lang="en-IN" sz="800" spc="29" strike="noStrike">
                <a:solidFill>
                  <a:srgbClr val="ffffff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us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26" strike="noStrike">
                <a:solidFill>
                  <a:srgbClr val="ffffff"/>
                </a:solidFill>
                <a:latin typeface="Verdana"/>
              </a:rPr>
              <a:t>r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xpe</a:t>
            </a:r>
            <a:r>
              <a:rPr b="0" lang="en-IN" sz="800" spc="-21" strike="noStrike">
                <a:solidFill>
                  <a:srgbClr val="ffffff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i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21" strike="noStrike">
                <a:solidFill>
                  <a:srgbClr val="ffffff"/>
                </a:solidFill>
                <a:latin typeface="Verdana"/>
              </a:rPr>
              <a:t>n</a:t>
            </a:r>
            <a:r>
              <a:rPr b="0" lang="en-IN" sz="800" spc="9" strike="noStrike">
                <a:solidFill>
                  <a:srgbClr val="ffffff"/>
                </a:solidFill>
                <a:latin typeface="Verdana"/>
              </a:rPr>
              <a:t>c</a:t>
            </a:r>
            <a:r>
              <a:rPr b="0" lang="en-IN" sz="800" spc="-66" strike="noStrike">
                <a:solidFill>
                  <a:srgbClr val="ffffff"/>
                </a:solidFill>
                <a:latin typeface="Verdana"/>
              </a:rPr>
              <a:t>e.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object 6" descr=""/>
          <p:cNvPicPr/>
          <p:nvPr/>
        </p:nvPicPr>
        <p:blipFill>
          <a:blip r:embed="rId1"/>
          <a:stretch/>
        </p:blipFill>
        <p:spPr>
          <a:xfrm>
            <a:off x="1440" y="0"/>
            <a:ext cx="2921760" cy="328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object 2" descr=""/>
          <p:cNvPicPr/>
          <p:nvPr/>
        </p:nvPicPr>
        <p:blipFill>
          <a:blip r:embed="rId1"/>
          <a:stretch/>
        </p:blipFill>
        <p:spPr>
          <a:xfrm>
            <a:off x="1440" y="0"/>
            <a:ext cx="2596320" cy="3287160"/>
          </a:xfrm>
          <a:prstGeom prst="rect">
            <a:avLst/>
          </a:prstGeom>
          <a:ln w="0">
            <a:noFill/>
          </a:ln>
        </p:spPr>
      </p:pic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838960" y="360000"/>
            <a:ext cx="2764080" cy="6220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0" rIns="0" tIns="72360" bIns="0" anchor="t">
            <a:noAutofit/>
          </a:bodyPr>
          <a:p>
            <a:pPr marL="1005120" indent="0">
              <a:lnSpc>
                <a:spcPct val="100000"/>
              </a:lnSpc>
              <a:spcBef>
                <a:spcPts val="570"/>
              </a:spcBef>
              <a:buNone/>
              <a:tabLst>
                <a:tab algn="l" pos="0"/>
              </a:tabLst>
            </a:pPr>
            <a:r>
              <a:rPr b="1" lang="en-IN" sz="1250" spc="9" strike="noStrike">
                <a:solidFill>
                  <a:schemeClr val="lt1"/>
                </a:solidFill>
                <a:latin typeface="Cambria"/>
              </a:rPr>
              <a:t>Enhanci</a:t>
            </a:r>
            <a:r>
              <a:rPr b="1" lang="en-IN" sz="1250" spc="-1" strike="noStrike">
                <a:solidFill>
                  <a:schemeClr val="lt1"/>
                </a:solidFill>
                <a:latin typeface="Cambria"/>
              </a:rPr>
              <a:t>n</a:t>
            </a:r>
            <a:r>
              <a:rPr b="1" lang="en-IN" sz="1250" spc="29" strike="noStrike">
                <a:solidFill>
                  <a:schemeClr val="lt1"/>
                </a:solidFill>
                <a:latin typeface="Cambria"/>
              </a:rPr>
              <a:t>g</a:t>
            </a:r>
            <a:r>
              <a:rPr b="1" lang="en-IN" sz="1250" spc="9" strike="noStrike">
                <a:solidFill>
                  <a:schemeClr val="lt1"/>
                </a:solidFill>
                <a:latin typeface="Cambria"/>
              </a:rPr>
              <a:t> </a:t>
            </a:r>
            <a:r>
              <a:rPr b="1" lang="en-IN" sz="1250" spc="26" strike="noStrike">
                <a:solidFill>
                  <a:schemeClr val="lt1"/>
                </a:solidFill>
                <a:latin typeface="Cambria"/>
              </a:rPr>
              <a:t>I</a:t>
            </a:r>
            <a:r>
              <a:rPr b="1" lang="en-IN" sz="1250" spc="-7" strike="noStrike">
                <a:solidFill>
                  <a:schemeClr val="lt1"/>
                </a:solidFill>
                <a:latin typeface="Cambria"/>
              </a:rPr>
              <a:t>n</a:t>
            </a:r>
            <a:r>
              <a:rPr b="1" lang="en-IN" sz="1250" spc="-12" strike="noStrike">
                <a:solidFill>
                  <a:schemeClr val="lt1"/>
                </a:solidFill>
                <a:latin typeface="Cambria"/>
              </a:rPr>
              <a:t>t</a:t>
            </a:r>
            <a:r>
              <a:rPr b="1" lang="en-IN" sz="1250" spc="-52" strike="noStrike">
                <a:solidFill>
                  <a:schemeClr val="lt1"/>
                </a:solidFill>
                <a:latin typeface="Cambria"/>
              </a:rPr>
              <a:t>e</a:t>
            </a:r>
            <a:r>
              <a:rPr b="1" lang="en-IN" sz="1250" spc="1" strike="noStrike">
                <a:solidFill>
                  <a:schemeClr val="lt1"/>
                </a:solidFill>
                <a:latin typeface="Cambria"/>
              </a:rPr>
              <a:t>r</a:t>
            </a:r>
            <a:r>
              <a:rPr b="1" lang="en-IN" sz="1250" spc="-7" strike="noStrike">
                <a:solidFill>
                  <a:schemeClr val="lt1"/>
                </a:solidFill>
                <a:latin typeface="Cambria"/>
              </a:rPr>
              <a:t>act</a:t>
            </a:r>
            <a:r>
              <a:rPr b="1" lang="en-IN" sz="1250" spc="-12" strike="noStrike">
                <a:solidFill>
                  <a:schemeClr val="lt1"/>
                </a:solidFill>
                <a:latin typeface="Cambria"/>
              </a:rPr>
              <a:t>i</a:t>
            </a:r>
            <a:r>
              <a:rPr b="1" lang="en-IN" sz="1250" spc="-21" strike="noStrike">
                <a:solidFill>
                  <a:schemeClr val="lt1"/>
                </a:solidFill>
                <a:latin typeface="Cambria"/>
              </a:rPr>
              <a:t>vity</a:t>
            </a:r>
            <a:r>
              <a:rPr b="1" lang="en-IN" sz="1250" spc="-55" strike="noStrike">
                <a:solidFill>
                  <a:schemeClr val="lt1"/>
                </a:solidFill>
                <a:latin typeface="Cambria"/>
              </a:rPr>
              <a:t> </a:t>
            </a:r>
            <a:r>
              <a:rPr b="1" lang="en-IN" sz="1250" spc="-7" strike="noStrike">
                <a:solidFill>
                  <a:schemeClr val="lt1"/>
                </a:solidFill>
                <a:latin typeface="Cambria"/>
              </a:rPr>
              <a:t>with  JavaScript</a:t>
            </a:r>
            <a:endParaRPr b="0" lang="en-IN" sz="125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3" name="object 4" descr=""/>
          <p:cNvPicPr/>
          <p:nvPr/>
        </p:nvPicPr>
        <p:blipFill>
          <a:blip r:embed="rId2"/>
          <a:stretch/>
        </p:blipFill>
        <p:spPr>
          <a:xfrm>
            <a:off x="3637080" y="1105560"/>
            <a:ext cx="516240" cy="97560"/>
          </a:xfrm>
          <a:prstGeom prst="rect">
            <a:avLst/>
          </a:prstGeom>
          <a:ln w="0">
            <a:noFill/>
          </a:ln>
        </p:spPr>
      </p:pic>
      <p:sp>
        <p:nvSpPr>
          <p:cNvPr id="184" name="object 5"/>
          <p:cNvSpPr/>
          <p:nvPr/>
        </p:nvSpPr>
        <p:spPr>
          <a:xfrm>
            <a:off x="3012840" y="1051560"/>
            <a:ext cx="2403360" cy="56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algn="ctr">
              <a:lnSpc>
                <a:spcPct val="115000"/>
              </a:lnSpc>
              <a:spcBef>
                <a:spcPts val="91"/>
              </a:spcBef>
            </a:pPr>
            <a:r>
              <a:rPr b="0" lang="en-IN" sz="800" spc="35" strike="noStrike">
                <a:solidFill>
                  <a:srgbClr val="000000"/>
                </a:solidFill>
                <a:latin typeface="Tahoma"/>
              </a:rPr>
              <a:t>Incorporate</a:t>
            </a:r>
            <a:r>
              <a:rPr b="0" lang="en-IN" sz="800" spc="-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800" spc="41" strike="noStrike">
                <a:solidFill>
                  <a:srgbClr val="000000"/>
                </a:solidFill>
                <a:latin typeface="Tahoma"/>
              </a:rPr>
              <a:t>JavaScript</a:t>
            </a:r>
            <a:r>
              <a:rPr b="0" lang="en-IN" sz="800" spc="-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800" spc="41" strike="noStrike">
                <a:solidFill>
                  <a:srgbClr val="000000"/>
                </a:solidFill>
                <a:latin typeface="Tahoma"/>
              </a:rPr>
              <a:t>to</a:t>
            </a:r>
            <a:r>
              <a:rPr b="0" lang="en-IN" sz="800" spc="-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800" spc="69" strike="noStrike">
                <a:solidFill>
                  <a:srgbClr val="000000"/>
                </a:solidFill>
                <a:latin typeface="Tahoma"/>
              </a:rPr>
              <a:t>add</a:t>
            </a:r>
            <a:r>
              <a:rPr b="0" lang="en-IN" sz="800" spc="-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800" spc="69" strike="noStrike">
                <a:solidFill>
                  <a:srgbClr val="000000"/>
                </a:solidFill>
                <a:latin typeface="Tahoma"/>
              </a:rPr>
              <a:t>dynamic</a:t>
            </a:r>
            <a:r>
              <a:rPr b="0" lang="en-IN" sz="800" spc="-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800" spc="35" strike="noStrike">
                <a:solidFill>
                  <a:srgbClr val="000000"/>
                </a:solidFill>
                <a:latin typeface="Tahoma"/>
              </a:rPr>
              <a:t>features </a:t>
            </a:r>
            <a:r>
              <a:rPr b="0" lang="en-IN" sz="800" spc="-23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800" spc="60" strike="noStrike">
                <a:solidFill>
                  <a:srgbClr val="000000"/>
                </a:solidFill>
                <a:latin typeface="Tahoma"/>
              </a:rPr>
              <a:t>such </a:t>
            </a:r>
            <a:r>
              <a:rPr b="0" lang="en-IN" sz="800" spc="29" strike="noStrike">
                <a:solidFill>
                  <a:srgbClr val="000000"/>
                </a:solidFill>
                <a:latin typeface="Tahoma"/>
              </a:rPr>
              <a:t>as </a:t>
            </a:r>
            <a:r>
              <a:rPr b="0" lang="en-IN" sz="800" spc="55" strike="noStrike">
                <a:solidFill>
                  <a:srgbClr val="000000"/>
                </a:solidFill>
                <a:latin typeface="Tahoma"/>
              </a:rPr>
              <a:t>form </a:t>
            </a:r>
            <a:r>
              <a:rPr b="0" lang="en-IN" sz="800" spc="29" strike="noStrike">
                <a:solidFill>
                  <a:srgbClr val="000000"/>
                </a:solidFill>
                <a:latin typeface="Tahoma"/>
              </a:rPr>
              <a:t>validation, </a:t>
            </a:r>
            <a:r>
              <a:rPr b="0" lang="en-IN" sz="800" spc="41" strike="noStrike">
                <a:solidFill>
                  <a:srgbClr val="000000"/>
                </a:solidFill>
                <a:latin typeface="Tahoma"/>
              </a:rPr>
              <a:t>interactive </a:t>
            </a:r>
            <a:r>
              <a:rPr b="0" lang="en-IN" sz="800" spc="46" strike="noStrike">
                <a:solidFill>
                  <a:srgbClr val="000000"/>
                </a:solidFill>
                <a:latin typeface="Tahoma"/>
              </a:rPr>
              <a:t>elements, </a:t>
            </a:r>
            <a:r>
              <a:rPr b="0" lang="en-IN" sz="800" spc="4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800" spc="69" strike="noStrike">
                <a:solidFill>
                  <a:srgbClr val="000000"/>
                </a:solidFill>
                <a:latin typeface="Tahoma"/>
              </a:rPr>
              <a:t>and </a:t>
            </a:r>
            <a:r>
              <a:rPr b="0" lang="en-IN" sz="800" spc="46" strike="noStrike">
                <a:solidFill>
                  <a:srgbClr val="000000"/>
                </a:solidFill>
                <a:latin typeface="Tahoma"/>
              </a:rPr>
              <a:t>real-time </a:t>
            </a:r>
            <a:r>
              <a:rPr b="0" lang="en-IN" sz="800" spc="41" strike="noStrike">
                <a:solidFill>
                  <a:srgbClr val="000000"/>
                </a:solidFill>
                <a:latin typeface="Tahoma"/>
              </a:rPr>
              <a:t>updates, </a:t>
            </a:r>
            <a:r>
              <a:rPr b="0" lang="en-IN" sz="800" spc="60" strike="noStrike">
                <a:solidFill>
                  <a:srgbClr val="000000"/>
                </a:solidFill>
                <a:latin typeface="Tahoma"/>
              </a:rPr>
              <a:t>improving </a:t>
            </a:r>
            <a:r>
              <a:rPr b="0" lang="en-IN" sz="800" spc="46" strike="noStrike">
                <a:solidFill>
                  <a:srgbClr val="000000"/>
                </a:solidFill>
                <a:latin typeface="Tahoma"/>
              </a:rPr>
              <a:t>user </a:t>
            </a:r>
            <a:r>
              <a:rPr b="0" lang="en-IN" sz="800" spc="4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800" spc="75" strike="noStrike">
                <a:solidFill>
                  <a:srgbClr val="000000"/>
                </a:solidFill>
                <a:latin typeface="Tahoma"/>
              </a:rPr>
              <a:t>engagement</a:t>
            </a:r>
            <a:r>
              <a:rPr b="0" lang="en-IN" sz="800" spc="-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800" spc="69" strike="noStrike">
                <a:solidFill>
                  <a:srgbClr val="000000"/>
                </a:solidFill>
                <a:latin typeface="Tahoma"/>
              </a:rPr>
              <a:t>and</a:t>
            </a:r>
            <a:r>
              <a:rPr b="0" lang="en-IN" sz="800" spc="-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800" spc="26" strike="noStrike">
                <a:solidFill>
                  <a:srgbClr val="000000"/>
                </a:solidFill>
                <a:latin typeface="Tahoma"/>
              </a:rPr>
              <a:t>overall</a:t>
            </a:r>
            <a:r>
              <a:rPr b="0" lang="en-IN" sz="800" spc="-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800" spc="35" strike="noStrike">
                <a:solidFill>
                  <a:srgbClr val="000000"/>
                </a:solidFill>
                <a:latin typeface="Tahoma"/>
              </a:rPr>
              <a:t>functionality.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object 2" descr=""/>
          <p:cNvPicPr/>
          <p:nvPr/>
        </p:nvPicPr>
        <p:blipFill>
          <a:blip r:embed="rId1"/>
          <a:srcRect l="0" t="17638" r="0" b="5890"/>
          <a:stretch/>
        </p:blipFill>
        <p:spPr>
          <a:xfrm>
            <a:off x="0" y="540000"/>
            <a:ext cx="5451120" cy="2339280"/>
          </a:xfrm>
          <a:prstGeom prst="rect">
            <a:avLst/>
          </a:prstGeom>
          <a:ln w="0">
            <a:noFill/>
          </a:ln>
        </p:spPr>
      </p:pic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944080" y="1089720"/>
            <a:ext cx="1736640" cy="5619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indent="0" algn="r">
              <a:lnSpc>
                <a:spcPts val="1426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en-IN" sz="1200" spc="-7" strike="noStrike">
                <a:solidFill>
                  <a:srgbClr val="000000"/>
                </a:solidFill>
                <a:latin typeface="Cambria"/>
              </a:rPr>
              <a:t>Leveraging</a:t>
            </a:r>
            <a:r>
              <a:rPr b="1" lang="en-IN" sz="1200" spc="-15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IN" sz="1200" spc="80" strike="noStrike">
                <a:solidFill>
                  <a:srgbClr val="000000"/>
                </a:solidFill>
                <a:latin typeface="Cambria"/>
              </a:rPr>
              <a:t>SQL</a:t>
            </a:r>
            <a:r>
              <a:rPr b="1" lang="en-IN" sz="1200" spc="-26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Cambria"/>
              </a:rPr>
              <a:t>for</a:t>
            </a:r>
            <a:r>
              <a:rPr b="1" lang="en-IN" sz="1200" spc="-35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Cambria"/>
              </a:rPr>
              <a:t>Data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ts val="1426"/>
              </a:lnSpc>
              <a:buNone/>
              <a:tabLst>
                <a:tab algn="l" pos="0"/>
              </a:tabLst>
            </a:pPr>
            <a:r>
              <a:rPr b="1" lang="en-IN" sz="1200" spc="-7" strike="noStrike">
                <a:solidFill>
                  <a:srgbClr val="000000"/>
                </a:solidFill>
                <a:latin typeface="Cambria"/>
              </a:rPr>
              <a:t>Management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object 5"/>
          <p:cNvSpPr/>
          <p:nvPr/>
        </p:nvSpPr>
        <p:spPr>
          <a:xfrm>
            <a:off x="2800080" y="1541160"/>
            <a:ext cx="1880640" cy="79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12600" indent="293400">
              <a:lnSpc>
                <a:spcPct val="115000"/>
              </a:lnSpc>
              <a:spcBef>
                <a:spcPts val="85"/>
              </a:spcBef>
              <a:tabLst>
                <a:tab algn="l" pos="0"/>
              </a:tabLst>
            </a:pPr>
            <a:r>
              <a:rPr b="0" lang="en-IN" sz="750" spc="-100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750" spc="49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750" spc="15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l</a:t>
            </a:r>
            <a:r>
              <a:rPr b="0" lang="en-IN" sz="750" spc="26" strike="noStrike">
                <a:solidFill>
                  <a:srgbClr val="000000"/>
                </a:solidFill>
                <a:latin typeface="Verdana"/>
              </a:rPr>
              <a:t>em</a:t>
            </a:r>
            <a:r>
              <a:rPr b="0" lang="en-IN" sz="750" spc="9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750" spc="7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750" spc="1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-60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750" spc="21" strike="noStrike">
                <a:solidFill>
                  <a:srgbClr val="000000"/>
                </a:solidFill>
                <a:latin typeface="Verdana"/>
              </a:rPr>
              <a:t>QL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-26" strike="noStrike">
                <a:solidFill>
                  <a:srgbClr val="000000"/>
                </a:solidFill>
                <a:latin typeface="Verdana"/>
              </a:rPr>
              <a:t>f</a:t>
            </a:r>
            <a:r>
              <a:rPr b="0" lang="en-IN" sz="750" spc="1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750" spc="-2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7" strike="noStrike">
                <a:solidFill>
                  <a:srgbClr val="000000"/>
                </a:solidFill>
                <a:latin typeface="Verdana"/>
              </a:rPr>
              <a:t>ef</a:t>
            </a:r>
            <a:r>
              <a:rPr b="0" lang="en-IN" sz="750" spc="1" strike="noStrike">
                <a:solidFill>
                  <a:srgbClr val="000000"/>
                </a:solidFill>
                <a:latin typeface="Verdana"/>
              </a:rPr>
              <a:t>ﬁ</a:t>
            </a:r>
            <a:r>
              <a:rPr b="0" lang="en-IN" sz="750" spc="7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750" spc="7" strike="noStrike">
                <a:solidFill>
                  <a:srgbClr val="000000"/>
                </a:solidFill>
                <a:latin typeface="Verdana"/>
              </a:rPr>
              <a:t>ent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data  </a:t>
            </a:r>
            <a:r>
              <a:rPr b="0" lang="en-IN" sz="750" spc="-21" strike="noStrike">
                <a:solidFill>
                  <a:srgbClr val="000000"/>
                </a:solidFill>
                <a:latin typeface="Verdana"/>
              </a:rPr>
              <a:t>storage, </a:t>
            </a:r>
            <a:r>
              <a:rPr b="0" lang="en-IN" sz="750" spc="-32" strike="noStrike">
                <a:solidFill>
                  <a:srgbClr val="000000"/>
                </a:solidFill>
                <a:latin typeface="Verdana"/>
              </a:rPr>
              <a:t>retrieval, </a:t>
            </a:r>
            <a:r>
              <a:rPr b="0" lang="en-IN" sz="750" spc="9" strike="noStrike">
                <a:solidFill>
                  <a:srgbClr val="000000"/>
                </a:solidFill>
                <a:latin typeface="Verdana"/>
              </a:rPr>
              <a:t>and </a:t>
            </a:r>
            <a:r>
              <a:rPr b="0" lang="en-IN" sz="750" spc="1" strike="noStrike">
                <a:solidFill>
                  <a:srgbClr val="000000"/>
                </a:solidFill>
                <a:latin typeface="Verdana"/>
              </a:rPr>
              <a:t>management. </a:t>
            </a:r>
            <a:r>
              <a:rPr b="0" lang="en-IN" sz="750" spc="15" strike="noStrike">
                <a:solidFill>
                  <a:srgbClr val="000000"/>
                </a:solidFill>
                <a:latin typeface="Verdana"/>
              </a:rPr>
              <a:t>A </a:t>
            </a:r>
            <a:r>
              <a:rPr b="0" lang="en-IN" sz="750" spc="-250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21" strike="noStrike">
                <a:solidFill>
                  <a:srgbClr val="000000"/>
                </a:solidFill>
                <a:latin typeface="Verdana"/>
              </a:rPr>
              <a:t>w</a:t>
            </a:r>
            <a:r>
              <a:rPr b="0" lang="en-IN" sz="750" spc="-7" strike="noStrike">
                <a:solidFill>
                  <a:srgbClr val="000000"/>
                </a:solidFill>
                <a:latin typeface="Verdana"/>
              </a:rPr>
              <a:t>el</a:t>
            </a:r>
            <a:r>
              <a:rPr b="0" lang="en-IN" sz="750" spc="-12" strike="noStrike">
                <a:solidFill>
                  <a:srgbClr val="000000"/>
                </a:solidFill>
                <a:latin typeface="Verdana"/>
              </a:rPr>
              <a:t>l</a:t>
            </a:r>
            <a:r>
              <a:rPr b="0" lang="en-IN" sz="750" spc="-55" strike="noStrike">
                <a:solidFill>
                  <a:srgbClr val="000000"/>
                </a:solidFill>
                <a:latin typeface="Verdana"/>
              </a:rPr>
              <a:t>-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des</a:t>
            </a:r>
            <a:r>
              <a:rPr b="0" lang="en-IN" sz="750" spc="-7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750" spc="29" strike="noStrike">
                <a:solidFill>
                  <a:srgbClr val="000000"/>
                </a:solidFill>
                <a:latin typeface="Verdana"/>
              </a:rPr>
              <a:t>gn</a:t>
            </a:r>
            <a:r>
              <a:rPr b="0" lang="en-IN" sz="750" spc="15" strike="noStrike">
                <a:solidFill>
                  <a:srgbClr val="000000"/>
                </a:solidFill>
                <a:latin typeface="Verdana"/>
              </a:rPr>
              <a:t>ed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7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750" spc="1" strike="noStrike">
                <a:solidFill>
                  <a:srgbClr val="000000"/>
                </a:solidFill>
                <a:latin typeface="Verdana"/>
              </a:rPr>
              <a:t>at</a:t>
            </a:r>
            <a:r>
              <a:rPr b="0" lang="en-IN" sz="750" spc="-21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750" spc="26" strike="noStrike">
                <a:solidFill>
                  <a:srgbClr val="000000"/>
                </a:solidFill>
                <a:latin typeface="Verdana"/>
              </a:rPr>
              <a:t>b</a:t>
            </a:r>
            <a:r>
              <a:rPr b="0" lang="en-IN" sz="750" spc="-15" strike="noStrike">
                <a:solidFill>
                  <a:srgbClr val="000000"/>
                </a:solidFill>
                <a:latin typeface="Verdana"/>
              </a:rPr>
              <a:t>ase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struc</a:t>
            </a:r>
            <a:r>
              <a:rPr b="0" lang="en-IN" sz="750" spc="7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750" spc="9" strike="noStrike">
                <a:solidFill>
                  <a:srgbClr val="000000"/>
                </a:solidFill>
                <a:latin typeface="Verdana"/>
              </a:rPr>
              <a:t>u</a:t>
            </a:r>
            <a:r>
              <a:rPr b="0" lang="en-IN" sz="750" spc="-35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-21" strike="noStrike">
                <a:solidFill>
                  <a:srgbClr val="000000"/>
                </a:solidFill>
                <a:latin typeface="Verdana"/>
              </a:rPr>
              <a:t>is  </a:t>
            </a:r>
            <a:r>
              <a:rPr b="0" lang="en-IN" sz="750" spc="15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750" spc="7" strike="noStrike">
                <a:solidFill>
                  <a:srgbClr val="000000"/>
                </a:solidFill>
                <a:latin typeface="Verdana"/>
              </a:rPr>
              <a:t>ru</a:t>
            </a:r>
            <a:r>
              <a:rPr b="0" lang="en-IN" sz="750" spc="1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750" spc="-15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750" spc="-12" strike="noStrike">
                <a:solidFill>
                  <a:srgbClr val="000000"/>
                </a:solidFill>
                <a:latin typeface="Verdana"/>
              </a:rPr>
              <a:t>al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-26" strike="noStrike">
                <a:solidFill>
                  <a:srgbClr val="000000"/>
                </a:solidFill>
                <a:latin typeface="Verdana"/>
              </a:rPr>
              <a:t>f</a:t>
            </a:r>
            <a:r>
              <a:rPr b="0" lang="en-IN" sz="750" spc="-12" strike="noStrike">
                <a:solidFill>
                  <a:srgbClr val="000000"/>
                </a:solidFill>
                <a:latin typeface="Verdana"/>
              </a:rPr>
              <a:t>or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49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750" spc="-15" strike="noStrike">
                <a:solidFill>
                  <a:srgbClr val="000000"/>
                </a:solidFill>
                <a:latin typeface="Verdana"/>
              </a:rPr>
              <a:t>ai</a:t>
            </a:r>
            <a:r>
              <a:rPr b="0" lang="en-IN" sz="750" spc="1" strike="noStrike">
                <a:solidFill>
                  <a:srgbClr val="000000"/>
                </a:solidFill>
                <a:latin typeface="Verdana"/>
              </a:rPr>
              <a:t>nt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750" spc="1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750" spc="7" strike="noStrike">
                <a:solidFill>
                  <a:srgbClr val="000000"/>
                </a:solidFill>
                <a:latin typeface="Verdana"/>
              </a:rPr>
              <a:t>nin</a:t>
            </a:r>
            <a:r>
              <a:rPr b="0" lang="en-IN" sz="750" spc="35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750" spc="9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750" spc="15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u</a:t>
            </a:r>
            <a:r>
              <a:rPr b="0" lang="en-IN" sz="750" spc="-1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750" spc="-21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75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e  </a:t>
            </a:r>
            <a:r>
              <a:rPr b="0" lang="en-IN" sz="750" spc="1" strike="noStrike">
                <a:solidFill>
                  <a:srgbClr val="000000"/>
                </a:solidFill>
                <a:latin typeface="Verdana"/>
              </a:rPr>
              <a:t>customer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information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9" strike="noStrike">
                <a:solidFill>
                  <a:srgbClr val="000000"/>
                </a:solidFill>
                <a:latin typeface="Verdana"/>
              </a:rPr>
              <a:t>and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-12" strike="noStrike">
                <a:solidFill>
                  <a:srgbClr val="000000"/>
                </a:solidFill>
                <a:latin typeface="Verdana"/>
              </a:rPr>
              <a:t>interactions.</a:t>
            </a:r>
            <a:endParaRPr b="0" lang="en-IN" sz="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object 2" descr=""/>
          <p:cNvPicPr/>
          <p:nvPr/>
        </p:nvPicPr>
        <p:blipFill>
          <a:blip r:embed="rId1"/>
          <a:stretch/>
        </p:blipFill>
        <p:spPr>
          <a:xfrm>
            <a:off x="3342600" y="365400"/>
            <a:ext cx="2075400" cy="2544480"/>
          </a:xfrm>
          <a:prstGeom prst="rect">
            <a:avLst/>
          </a:prstGeom>
          <a:ln w="0">
            <a:noFill/>
          </a:ln>
        </p:spPr>
      </p:pic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2520" y="608040"/>
            <a:ext cx="2014920" cy="5619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1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en-IN" sz="1300" spc="21" strike="noStrike">
                <a:solidFill>
                  <a:schemeClr val="dk1"/>
                </a:solidFill>
                <a:latin typeface="Cambria"/>
              </a:rPr>
              <a:t>Dynamic</a:t>
            </a:r>
            <a:r>
              <a:rPr b="1" lang="en-IN" sz="1300" spc="-15" strike="noStrike">
                <a:solidFill>
                  <a:schemeClr val="dk1"/>
                </a:solidFill>
                <a:latin typeface="Cambria"/>
              </a:rPr>
              <a:t> </a:t>
            </a:r>
            <a:r>
              <a:rPr b="1" lang="en-IN" sz="1300" spc="15" strike="noStrike">
                <a:solidFill>
                  <a:schemeClr val="dk1"/>
                </a:solidFill>
                <a:latin typeface="Cambria"/>
              </a:rPr>
              <a:t>Content</a:t>
            </a:r>
            <a:r>
              <a:rPr b="1" lang="en-IN" sz="1300" spc="-55" strike="noStrike">
                <a:solidFill>
                  <a:schemeClr val="dk1"/>
                </a:solidFill>
                <a:latin typeface="Cambria"/>
              </a:rPr>
              <a:t> </a:t>
            </a:r>
            <a:r>
              <a:rPr b="1" lang="en-IN" sz="1300" spc="1" strike="noStrike">
                <a:solidFill>
                  <a:schemeClr val="dk1"/>
                </a:solidFill>
                <a:latin typeface="Cambria"/>
              </a:rPr>
              <a:t>with </a:t>
            </a:r>
            <a:r>
              <a:rPr b="1" lang="en-IN" sz="1300" spc="-270" strike="noStrike">
                <a:solidFill>
                  <a:schemeClr val="dk1"/>
                </a:solidFill>
                <a:latin typeface="Cambria"/>
              </a:rPr>
              <a:t> </a:t>
            </a:r>
            <a:r>
              <a:rPr b="1" i="1" lang="en-IN" sz="1300" spc="92" strike="noStrike">
                <a:solidFill>
                  <a:schemeClr val="dk1"/>
                </a:solidFill>
                <a:latin typeface="Cambria"/>
              </a:rPr>
              <a:t>PHP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object 4"/>
          <p:cNvSpPr/>
          <p:nvPr/>
        </p:nvSpPr>
        <p:spPr>
          <a:xfrm>
            <a:off x="813960" y="1064520"/>
            <a:ext cx="211320" cy="74160"/>
          </a:xfrm>
          <a:custGeom>
            <a:avLst/>
            <a:gdLst>
              <a:gd name="textAreaLeft" fmla="*/ 0 w 211320"/>
              <a:gd name="textAreaRight" fmla="*/ 212040 w 211320"/>
              <a:gd name="textAreaTop" fmla="*/ 0 h 74160"/>
              <a:gd name="textAreaBottom" fmla="*/ 74880 h 74160"/>
            </a:gdLst>
            <a:ahLst/>
            <a:rect l="textAreaLeft" t="textAreaTop" r="textAreaRight" b="textAreaBottom"/>
            <a:pathLst>
              <a:path w="212090" h="74930">
                <a:moveTo>
                  <a:pt x="59245" y="18034"/>
                </a:moveTo>
                <a:lnTo>
                  <a:pt x="56464" y="11633"/>
                </a:lnTo>
                <a:lnTo>
                  <a:pt x="55232" y="10591"/>
                </a:lnTo>
                <a:lnTo>
                  <a:pt x="47625" y="4203"/>
                </a:lnTo>
                <a:lnTo>
                  <a:pt x="47625" y="21158"/>
                </a:lnTo>
                <a:lnTo>
                  <a:pt x="47625" y="31102"/>
                </a:lnTo>
                <a:lnTo>
                  <a:pt x="45999" y="34899"/>
                </a:lnTo>
                <a:lnTo>
                  <a:pt x="39522" y="40259"/>
                </a:lnTo>
                <a:lnTo>
                  <a:pt x="34671" y="41605"/>
                </a:lnTo>
                <a:lnTo>
                  <a:pt x="11620" y="41605"/>
                </a:lnTo>
                <a:lnTo>
                  <a:pt x="11620" y="10591"/>
                </a:lnTo>
                <a:lnTo>
                  <a:pt x="34671" y="10591"/>
                </a:lnTo>
                <a:lnTo>
                  <a:pt x="39522" y="11925"/>
                </a:lnTo>
                <a:lnTo>
                  <a:pt x="45999" y="17297"/>
                </a:lnTo>
                <a:lnTo>
                  <a:pt x="47625" y="21158"/>
                </a:lnTo>
                <a:lnTo>
                  <a:pt x="47625" y="4203"/>
                </a:lnTo>
                <a:lnTo>
                  <a:pt x="45402" y="2324"/>
                </a:lnTo>
                <a:lnTo>
                  <a:pt x="37896" y="0"/>
                </a:lnTo>
                <a:lnTo>
                  <a:pt x="0" y="0"/>
                </a:lnTo>
                <a:lnTo>
                  <a:pt x="0" y="74485"/>
                </a:lnTo>
                <a:lnTo>
                  <a:pt x="11620" y="74485"/>
                </a:lnTo>
                <a:lnTo>
                  <a:pt x="11620" y="52285"/>
                </a:lnTo>
                <a:lnTo>
                  <a:pt x="37896" y="52285"/>
                </a:lnTo>
                <a:lnTo>
                  <a:pt x="45402" y="49987"/>
                </a:lnTo>
                <a:lnTo>
                  <a:pt x="55435" y="41605"/>
                </a:lnTo>
                <a:lnTo>
                  <a:pt x="56464" y="40741"/>
                </a:lnTo>
                <a:lnTo>
                  <a:pt x="59245" y="34353"/>
                </a:lnTo>
                <a:lnTo>
                  <a:pt x="59245" y="18034"/>
                </a:lnTo>
                <a:close/>
              </a:path>
              <a:path w="212090" h="74930">
                <a:moveTo>
                  <a:pt x="134073" y="0"/>
                </a:moveTo>
                <a:lnTo>
                  <a:pt x="122567" y="0"/>
                </a:lnTo>
                <a:lnTo>
                  <a:pt x="122567" y="31343"/>
                </a:lnTo>
                <a:lnTo>
                  <a:pt x="82740" y="31343"/>
                </a:lnTo>
                <a:lnTo>
                  <a:pt x="82740" y="0"/>
                </a:lnTo>
                <a:lnTo>
                  <a:pt x="71132" y="0"/>
                </a:lnTo>
                <a:lnTo>
                  <a:pt x="71132" y="74485"/>
                </a:lnTo>
                <a:lnTo>
                  <a:pt x="82740" y="74485"/>
                </a:lnTo>
                <a:lnTo>
                  <a:pt x="82740" y="42037"/>
                </a:lnTo>
                <a:lnTo>
                  <a:pt x="122567" y="42037"/>
                </a:lnTo>
                <a:lnTo>
                  <a:pt x="122567" y="74485"/>
                </a:lnTo>
                <a:lnTo>
                  <a:pt x="134073" y="74485"/>
                </a:lnTo>
                <a:lnTo>
                  <a:pt x="134073" y="42037"/>
                </a:lnTo>
                <a:lnTo>
                  <a:pt x="134073" y="31343"/>
                </a:lnTo>
                <a:lnTo>
                  <a:pt x="134073" y="0"/>
                </a:lnTo>
                <a:close/>
              </a:path>
              <a:path w="212090" h="74930">
                <a:moveTo>
                  <a:pt x="212039" y="18034"/>
                </a:moveTo>
                <a:lnTo>
                  <a:pt x="209283" y="11633"/>
                </a:lnTo>
                <a:lnTo>
                  <a:pt x="208038" y="10591"/>
                </a:lnTo>
                <a:lnTo>
                  <a:pt x="200418" y="4191"/>
                </a:lnTo>
                <a:lnTo>
                  <a:pt x="200418" y="21158"/>
                </a:lnTo>
                <a:lnTo>
                  <a:pt x="200418" y="31102"/>
                </a:lnTo>
                <a:lnTo>
                  <a:pt x="198805" y="34899"/>
                </a:lnTo>
                <a:lnTo>
                  <a:pt x="192328" y="40259"/>
                </a:lnTo>
                <a:lnTo>
                  <a:pt x="187477" y="41605"/>
                </a:lnTo>
                <a:lnTo>
                  <a:pt x="164414" y="41605"/>
                </a:lnTo>
                <a:lnTo>
                  <a:pt x="164414" y="10591"/>
                </a:lnTo>
                <a:lnTo>
                  <a:pt x="187477" y="10591"/>
                </a:lnTo>
                <a:lnTo>
                  <a:pt x="192328" y="11925"/>
                </a:lnTo>
                <a:lnTo>
                  <a:pt x="198805" y="17297"/>
                </a:lnTo>
                <a:lnTo>
                  <a:pt x="200418" y="21158"/>
                </a:lnTo>
                <a:lnTo>
                  <a:pt x="200418" y="4191"/>
                </a:lnTo>
                <a:lnTo>
                  <a:pt x="198208" y="2324"/>
                </a:lnTo>
                <a:lnTo>
                  <a:pt x="190703" y="0"/>
                </a:lnTo>
                <a:lnTo>
                  <a:pt x="152806" y="0"/>
                </a:lnTo>
                <a:lnTo>
                  <a:pt x="152806" y="74485"/>
                </a:lnTo>
                <a:lnTo>
                  <a:pt x="164414" y="74485"/>
                </a:lnTo>
                <a:lnTo>
                  <a:pt x="164414" y="52285"/>
                </a:lnTo>
                <a:lnTo>
                  <a:pt x="190703" y="52285"/>
                </a:lnTo>
                <a:lnTo>
                  <a:pt x="198208" y="49987"/>
                </a:lnTo>
                <a:lnTo>
                  <a:pt x="208254" y="41605"/>
                </a:lnTo>
                <a:lnTo>
                  <a:pt x="209283" y="40741"/>
                </a:lnTo>
                <a:lnTo>
                  <a:pt x="212039" y="34353"/>
                </a:lnTo>
                <a:lnTo>
                  <a:pt x="212039" y="18034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object 5"/>
          <p:cNvSpPr/>
          <p:nvPr/>
        </p:nvSpPr>
        <p:spPr>
          <a:xfrm>
            <a:off x="451080" y="1006200"/>
            <a:ext cx="20552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5000"/>
              </a:lnSpc>
              <a:spcBef>
                <a:spcPts val="96"/>
              </a:spcBef>
            </a:pP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Ut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li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z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69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800" spc="55" strike="noStrike">
                <a:solidFill>
                  <a:srgbClr val="000000"/>
                </a:solidFill>
                <a:latin typeface="Verdana"/>
              </a:rPr>
              <a:t>HP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re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dy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namic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21" strike="noStrike">
                <a:solidFill>
                  <a:srgbClr val="000000"/>
                </a:solidFill>
                <a:latin typeface="Verdana"/>
              </a:rPr>
              <a:t>w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21" strike="noStrike">
                <a:solidFill>
                  <a:srgbClr val="000000"/>
                </a:solidFill>
                <a:latin typeface="Verdana"/>
              </a:rPr>
              <a:t>b  </a:t>
            </a:r>
            <a:r>
              <a:rPr b="0" lang="en-IN" sz="800" spc="26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ges,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5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sona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l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z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ed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con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te</a:t>
            </a:r>
            <a:r>
              <a:rPr b="0" lang="en-IN" sz="800" spc="15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26" strike="noStrike">
                <a:solidFill>
                  <a:srgbClr val="000000"/>
                </a:solidFill>
                <a:latin typeface="Verdana"/>
              </a:rPr>
              <a:t>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an</a:t>
            </a:r>
            <a:r>
              <a:rPr b="0" lang="en-IN" sz="800" spc="21" strike="noStrike">
                <a:solidFill>
                  <a:srgbClr val="000000"/>
                </a:solidFill>
                <a:latin typeface="Verdana"/>
              </a:rPr>
              <a:t>d 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seamless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integration 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with 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databases.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us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omi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z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ed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us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60" strike="noStrike">
                <a:solidFill>
                  <a:srgbClr val="000000"/>
                </a:solidFill>
                <a:latin typeface="Verdana"/>
              </a:rPr>
              <a:t>x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pe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ien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nt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ibu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 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to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stronger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customer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relationships.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object 2" descr=""/>
          <p:cNvPicPr/>
          <p:nvPr/>
        </p:nvPicPr>
        <p:blipFill>
          <a:blip r:embed="rId1"/>
          <a:stretch/>
        </p:blipFill>
        <p:spPr>
          <a:xfrm>
            <a:off x="3148920" y="416520"/>
            <a:ext cx="2419560" cy="2170080"/>
          </a:xfrm>
          <a:prstGeom prst="rect">
            <a:avLst/>
          </a:prstGeom>
          <a:ln w="0">
            <a:noFill/>
          </a:ln>
        </p:spPr>
      </p:pic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2520" y="608040"/>
            <a:ext cx="2052360" cy="56700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6"/>
              </a:spcBef>
              <a:buNone/>
              <a:tabLst>
                <a:tab algn="l" pos="0"/>
              </a:tabLst>
            </a:pPr>
            <a:r>
              <a:rPr b="1" lang="en-IN" sz="1400" spc="109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IN" sz="1400" spc="-80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1400" spc="-12" strike="noStrike">
                <a:solidFill>
                  <a:srgbClr val="000000"/>
                </a:solidFill>
                <a:latin typeface="Trebuchet MS"/>
              </a:rPr>
              <a:t>c</a:t>
            </a:r>
            <a:r>
              <a:rPr b="1" lang="en-IN" sz="1400" spc="15" strike="noStrike">
                <a:solidFill>
                  <a:srgbClr val="000000"/>
                </a:solidFill>
                <a:latin typeface="Trebuchet MS"/>
              </a:rPr>
              <a:t>urity</a:t>
            </a:r>
            <a:r>
              <a:rPr b="1" lang="en-IN" sz="1400" spc="-13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80" strike="noStrike">
                <a:solidFill>
                  <a:srgbClr val="000000"/>
                </a:solidFill>
                <a:latin typeface="Trebuchet MS"/>
              </a:rPr>
              <a:t>Co</a:t>
            </a:r>
            <a:r>
              <a:rPr b="1" lang="en-IN" sz="1400" spc="46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IN" sz="1400" spc="9" strike="noStrike">
                <a:solidFill>
                  <a:srgbClr val="000000"/>
                </a:solidFill>
                <a:latin typeface="Trebuchet MS"/>
              </a:rPr>
              <a:t>sid</a:t>
            </a:r>
            <a:r>
              <a:rPr b="1" lang="en-IN" sz="1400" spc="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1400" spc="60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IN" sz="1400" spc="-26" strike="noStrike">
                <a:solidFill>
                  <a:srgbClr val="000000"/>
                </a:solidFill>
                <a:latin typeface="Trebuchet MS"/>
              </a:rPr>
              <a:t>at</a:t>
            </a:r>
            <a:r>
              <a:rPr b="1" lang="en-IN" sz="1400" spc="26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IN" sz="1400" spc="41" strike="noStrike">
                <a:solidFill>
                  <a:srgbClr val="000000"/>
                </a:solidFill>
                <a:latin typeface="Trebuchet MS"/>
              </a:rPr>
              <a:t>ons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object 4" descr=""/>
          <p:cNvPicPr/>
          <p:nvPr/>
        </p:nvPicPr>
        <p:blipFill>
          <a:blip r:embed="rId2"/>
          <a:stretch/>
        </p:blipFill>
        <p:spPr>
          <a:xfrm>
            <a:off x="936720" y="1060200"/>
            <a:ext cx="910080" cy="97920"/>
          </a:xfrm>
          <a:prstGeom prst="rect">
            <a:avLst/>
          </a:prstGeom>
          <a:ln w="0">
            <a:noFill/>
          </a:ln>
        </p:spPr>
      </p:pic>
      <p:sp>
        <p:nvSpPr>
          <p:cNvPr id="195" name="object 5"/>
          <p:cNvSpPr/>
          <p:nvPr/>
        </p:nvSpPr>
        <p:spPr>
          <a:xfrm>
            <a:off x="451080" y="1006200"/>
            <a:ext cx="198036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5000"/>
              </a:lnSpc>
              <a:spcBef>
                <a:spcPts val="96"/>
              </a:spcBef>
            </a:pPr>
            <a:r>
              <a:rPr b="0" lang="en-IN" sz="800" spc="60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800" spc="-35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io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iti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z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se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u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46" strike="noStrike">
                <a:solidFill>
                  <a:srgbClr val="000000"/>
                </a:solidFill>
                <a:latin typeface="Verdana"/>
              </a:rPr>
              <a:t>y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55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easu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21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t  customer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data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and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35" strike="noStrike">
                <a:solidFill>
                  <a:srgbClr val="000000"/>
                </a:solidFill>
                <a:latin typeface="Verdana"/>
              </a:rPr>
              <a:t>privacy.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Implement </a:t>
            </a:r>
            <a:r>
              <a:rPr b="0" lang="en-IN" sz="800" spc="-26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21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800" spc="15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ypti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52" strike="noStrike">
                <a:solidFill>
                  <a:srgbClr val="000000"/>
                </a:solidFill>
                <a:latin typeface="Verdana"/>
              </a:rPr>
              <a:t>n,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cu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auth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enticati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52" strike="noStrike">
                <a:solidFill>
                  <a:srgbClr val="000000"/>
                </a:solidFill>
                <a:latin typeface="Verdana"/>
              </a:rPr>
              <a:t>n,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21" strike="noStrike">
                <a:solidFill>
                  <a:srgbClr val="000000"/>
                </a:solidFill>
                <a:latin typeface="Verdana"/>
              </a:rPr>
              <a:t>nd 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regular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vulnerability assessments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to 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build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ust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with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5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21" strike="noStrike">
                <a:solidFill>
                  <a:srgbClr val="000000"/>
                </a:solidFill>
                <a:latin typeface="Verdana"/>
              </a:rPr>
              <a:t>u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29" strike="noStrike">
                <a:solidFill>
                  <a:srgbClr val="000000"/>
                </a:solidFill>
                <a:latin typeface="Verdana"/>
              </a:rPr>
              <a:t>om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er</a:t>
            </a:r>
            <a:r>
              <a:rPr b="0" lang="en-IN" sz="800" spc="-80" strike="noStrike">
                <a:solidFill>
                  <a:srgbClr val="000000"/>
                </a:solidFill>
                <a:latin typeface="Verdana"/>
              </a:rPr>
              <a:t>s.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object 2" descr=""/>
          <p:cNvPicPr/>
          <p:nvPr/>
        </p:nvPicPr>
        <p:blipFill>
          <a:blip r:embed="rId1"/>
          <a:stretch/>
        </p:blipFill>
        <p:spPr>
          <a:xfrm>
            <a:off x="3342600" y="365400"/>
            <a:ext cx="2075400" cy="2544480"/>
          </a:xfrm>
          <a:prstGeom prst="rect">
            <a:avLst/>
          </a:prstGeom>
          <a:ln w="0">
            <a:noFill/>
          </a:ln>
        </p:spPr>
      </p:pic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2520" y="608040"/>
            <a:ext cx="2014920" cy="5619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1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en-IN" sz="1300" spc="-1" strike="noStrike">
                <a:solidFill>
                  <a:schemeClr val="dk1"/>
                </a:solidFill>
                <a:latin typeface="Cambria"/>
              </a:rPr>
              <a:t>Responsive</a:t>
            </a:r>
            <a:r>
              <a:rPr b="1" lang="en-IN" sz="1300" spc="-7" strike="noStrike">
                <a:solidFill>
                  <a:schemeClr val="dk1"/>
                </a:solidFill>
                <a:latin typeface="Cambria"/>
              </a:rPr>
              <a:t> </a:t>
            </a:r>
            <a:r>
              <a:rPr b="1" lang="en-IN" sz="1300" spc="21" strike="noStrike">
                <a:solidFill>
                  <a:schemeClr val="dk1"/>
                </a:solidFill>
                <a:latin typeface="Cambria"/>
              </a:rPr>
              <a:t>Design</a:t>
            </a:r>
            <a:r>
              <a:rPr b="1" lang="en-IN" sz="1300" spc="-1" strike="noStrike">
                <a:solidFill>
                  <a:schemeClr val="dk1"/>
                </a:solidFill>
                <a:latin typeface="Cambria"/>
              </a:rPr>
              <a:t> </a:t>
            </a:r>
            <a:r>
              <a:rPr b="1" lang="en-IN" sz="1300" spc="7" strike="noStrike">
                <a:solidFill>
                  <a:schemeClr val="dk1"/>
                </a:solidFill>
                <a:latin typeface="Cambria"/>
              </a:rPr>
              <a:t>for </a:t>
            </a:r>
            <a:r>
              <a:rPr b="1" lang="en-IN" sz="1300" spc="-270" strike="noStrike">
                <a:solidFill>
                  <a:schemeClr val="dk1"/>
                </a:solidFill>
                <a:latin typeface="Cambria"/>
              </a:rPr>
              <a:t> </a:t>
            </a:r>
            <a:r>
              <a:rPr b="1" lang="en-IN" sz="1300" spc="1" strike="noStrike">
                <a:solidFill>
                  <a:schemeClr val="dk1"/>
                </a:solidFill>
                <a:latin typeface="Trebuchet MS"/>
              </a:rPr>
              <a:t>Accessibility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bject 5"/>
          <p:cNvSpPr/>
          <p:nvPr/>
        </p:nvSpPr>
        <p:spPr>
          <a:xfrm>
            <a:off x="451080" y="1490040"/>
            <a:ext cx="19429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5000"/>
              </a:lnSpc>
              <a:spcBef>
                <a:spcPts val="96"/>
              </a:spcBef>
            </a:pP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15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15" strike="noStrike">
                <a:solidFill>
                  <a:srgbClr val="000000"/>
                </a:solidFill>
                <a:latin typeface="Verdana"/>
              </a:rPr>
              <a:t>pt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4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esponsi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v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design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incip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l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es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o 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nsu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th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75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21" strike="noStrike">
                <a:solidFill>
                  <a:srgbClr val="000000"/>
                </a:solidFill>
                <a:latin typeface="Verdana"/>
              </a:rPr>
              <a:t>w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bsi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is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cc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essible 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ss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60" strike="noStrike">
                <a:solidFill>
                  <a:srgbClr val="000000"/>
                </a:solidFill>
                <a:latin typeface="Verdana"/>
              </a:rPr>
              <a:t>v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ious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5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vi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80" strike="noStrike">
                <a:solidFill>
                  <a:srgbClr val="000000"/>
                </a:solidFill>
                <a:latin typeface="Verdana"/>
              </a:rPr>
              <a:t>s,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vidin</a:t>
            </a:r>
            <a:r>
              <a:rPr b="0" lang="en-IN" sz="800" spc="35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a 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-35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49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less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xp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35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ien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f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or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cus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55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rs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on  d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k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ops,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table</a:t>
            </a:r>
            <a:r>
              <a:rPr b="0" lang="en-IN" sz="800" spc="-52" strike="noStrike">
                <a:solidFill>
                  <a:srgbClr val="000000"/>
                </a:solidFill>
                <a:latin typeface="Verdana"/>
              </a:rPr>
              <a:t>ts,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" strike="noStrike">
                <a:solidFill>
                  <a:srgbClr val="000000"/>
                </a:solidFill>
                <a:latin typeface="Verdana"/>
              </a:rPr>
              <a:t>an</a:t>
            </a:r>
            <a:r>
              <a:rPr b="0" lang="en-IN" sz="800" spc="29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49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ar</a:t>
            </a:r>
            <a:r>
              <a:rPr b="0" lang="en-IN" sz="800" spc="15" strike="noStrike">
                <a:solidFill>
                  <a:srgbClr val="000000"/>
                </a:solidFill>
                <a:latin typeface="Verdana"/>
              </a:rPr>
              <a:t>tph</a:t>
            </a:r>
            <a:r>
              <a:rPr b="0" lang="en-IN" sz="800" spc="9" strike="noStrike">
                <a:solidFill>
                  <a:srgbClr val="000000"/>
                </a:solidFill>
                <a:latin typeface="Verdana"/>
              </a:rPr>
              <a:t>on</a:t>
            </a:r>
            <a:r>
              <a:rPr b="0" lang="en-IN" sz="800" spc="-55" strike="noStrike">
                <a:solidFill>
                  <a:srgbClr val="000000"/>
                </a:solidFill>
                <a:latin typeface="Verdana"/>
              </a:rPr>
              <a:t>es.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2024-02-02T18:40:12Z</dcterms:created>
  <dc:creator/>
  <dc:description/>
  <dc:language>en-IN</dc:language>
  <cp:lastModifiedBy/>
  <dcterms:modified xsi:type="dcterms:W3CDTF">2024-02-03T00:37:39Z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2024-02-02T00:00:00Z</vt:filetime>
  </property>
  <property fmtid="{D5CDD505-2E9C-101B-9397-08002B2CF9AE}" pid="3" name="LastSaved">
    <vt:filetime>2024-02-02T00:00:00Z</vt:filetime>
  </property>
  <property fmtid="{D5CDD505-2E9C-101B-9397-08002B2CF9AE}" pid="4" name="PresentationFormat">
    <vt:lpwstr>On-screen Show (4:3)</vt:lpwstr>
  </property>
</Properties>
</file>