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</p:sldIdLst>
  <p:sldSz cx="5854700" cy="32956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slide" Target="slides/slide8.xml"/><Relationship Id="rId58" Type="http://schemas.openxmlformats.org/officeDocument/2006/relationships/slide" Target="slides/slide9.xml"/><Relationship Id="rId59" Type="http://schemas.openxmlformats.org/officeDocument/2006/relationships/slide" Target="slides/slide10.xml"/><Relationship Id="rId60" Type="http://schemas.openxmlformats.org/officeDocument/2006/relationships/slide" Target="slides/slide11.xml"/><Relationship Id="rId61" Type="http://schemas.openxmlformats.org/officeDocument/2006/relationships/slide" Target="slides/slide12.xml"/><Relationship Id="rId62" Type="http://schemas.openxmlformats.org/officeDocument/2006/relationships/slide" Target="slides/slide13.xml"/><Relationship Id="rId6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5252C5-274D-46E6-8CDF-3638CDEFCE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8C3E151-E856-4CE9-A457-B9AA28602A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F880978-3A9F-402C-827F-D53D894951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40FDA81-AFB1-44FB-BA26-1F4A809556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8E2F7DD-A586-4C78-87E8-02A4CC3723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7D525C4-1EA8-4FAA-9DFB-04956B7960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CD91AB3-7579-4DF2-B6CE-9D03586C41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C98D9C5-DB9B-491D-B760-9DAC0FF4F7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C223B89-EFCD-4CD4-8D9F-AFB5DC118B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7D5E5D82-F7E3-4A4F-B398-8A3279E58C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1422B337-6861-42D7-A46B-374644DE81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A79DD6-53D6-4B50-97E7-A520C5FACD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7E2A94A-180F-4A2D-A1A2-A807559DF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AE855489-105C-4485-A37A-DC59ED4471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5746F809-C3C6-4491-846E-6D99453523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983F90F-E025-4095-B474-373C79FB61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9F6542BC-BD11-45EF-8200-A788A6B54B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F3DBC7CE-F054-4207-A0B8-786F994B5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4BA2077B-3F2E-4931-A5B9-761F2BAD7E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30BADA41-A0B0-407D-8CF0-E9EF1164ED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AD11060-9AE7-436C-A494-CAE713952E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37718683-B910-4FD7-B020-2573C2D286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B640D8-5AB7-4C66-B67E-C59544A795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F366D931-2266-4F06-BE84-D222B8CBB9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849C8282-E4F6-46C1-8D56-A559D5E3F9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E88EBB7A-8543-46CE-A5D2-6453F2BE2E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FF6BC7EB-08A6-4FC0-AC84-418A4204C7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7D781887-134E-4A8A-A51A-383FB37470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8C5F9FCD-50CF-45FD-AAB6-E87DE263CF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E19FBC79-EC06-4E7F-A832-76B6865B1D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2F8C9B98-CD97-4458-86C2-F6625E495F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292680" y="1769400"/>
            <a:ext cx="526860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C3ED7237-6E8D-4663-A90D-E471ACE746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A4773D2B-E77F-4778-8FDE-C21BC5AF20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1E550B-5464-483F-AEF9-DC9EB60B84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A4B56BBD-C6EF-4677-AB1F-306A030C41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DC7C1232-45ED-42A4-9EF3-9D111EFBCE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AD3BAEF7-82DD-42CD-863E-209D9B1743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6D283A44-3A0E-4210-8799-5A69B46896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1F75DB71-A8FC-4458-AE5A-E7A469811A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E579EC77-3C51-4242-B98A-A21502C7A9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3C66576F-A8BE-4760-BB74-55BED96525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29268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C6E3F79C-D6F8-480F-AB71-757507CC1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/>
          </p:nvPr>
        </p:nvSpPr>
        <p:spPr>
          <a:xfrm>
            <a:off x="2992320" y="1769400"/>
            <a:ext cx="2570760" cy="9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078E805E-7778-4FB0-9AC1-1E82B39A6A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4272B69-CCB7-40CB-A619-92A15A571D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463E29A-1A8F-4558-8F5E-D4369A8E67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BDBD930-CE6C-4F40-9D2A-BD9F96E392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9268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992320" y="771120"/>
            <a:ext cx="257076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8405787-44AA-4404-9CB4-1A540C2971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9741F2D-168A-4C61-8B71-EC258F89A6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45F570-4DE1-430A-B058-44DC270AA03E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28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9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640F32-8441-4010-8E41-284CB667F10D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0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31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2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CD5FFA-353E-4C3F-B9DD-E686C4DF3134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dt" idx="33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34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35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49CAD4-8079-4770-922D-204C956EFD91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dt" idx="36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ftr" idx="37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 idx="38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46F1E6-9E8D-483C-8B5A-58D68B0E235B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dt" idx="39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40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41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1541A0-559A-4424-B4E9-550134FD8226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dt" idx="42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ftr" idx="43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sldNum" idx="44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702996-FA63-48DD-9178-9C75A9C7A95E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dt" idx="45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8"/>
          <p:cNvSpPr>
            <a:spLocks noGrp="1"/>
          </p:cNvSpPr>
          <p:nvPr>
            <p:ph type="ftr" idx="46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9"/>
          <p:cNvSpPr>
            <a:spLocks noGrp="1"/>
          </p:cNvSpPr>
          <p:nvPr>
            <p:ph type="sldNum" idx="47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587712-0C17-4689-BC3C-373200E4DC2B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10"/>
          <p:cNvSpPr>
            <a:spLocks noGrp="1"/>
          </p:cNvSpPr>
          <p:nvPr>
            <p:ph type="dt" idx="48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ftr" idx="49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50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70F166-75CD-4D20-B6FF-AFB3A9749956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51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 idx="52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53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71C0A4-4F73-4A44-AC83-54E14D4FAA24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54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ftr" idx="55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sldNum" idx="56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AF9530-F495-429C-BBD5-549D6B094176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dt" idx="57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DA515E-4D66-4DAC-8855-16C72671000D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 idx="58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59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AE59AE-04CA-4327-A33A-3B2F6FD63833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dt" idx="60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ftr" idx="61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62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E7A151-B83D-4767-95BE-F38E3D2F2552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63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64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65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EE119C-707D-4651-844B-679C4C9BB0B4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66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ftr" idx="67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sldNum" idx="68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876ED2-1603-4320-BD60-C3387CCD369D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dt" idx="69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 idx="70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 idx="71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7AAA31-5EAB-4EE7-8940-7BA688D6A9DA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dt" idx="72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13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 idx="73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 idx="74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33C511-E4FE-4D16-B28F-A24657F8D2B2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dt" idx="75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26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ftr" idx="76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sldNum" idx="77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BD6227-CAD5-4397-A26F-7EC5F03FF713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dt" idx="78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39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ftr" idx="79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sldNum" idx="80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38BDFF-1F4B-4F41-B6EF-8250C8C2B2B4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dt" idx="81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50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ftr" idx="82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sldNum" idx="83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B32413-8A28-49D6-AF06-3E455E688CDF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8"/>
          <p:cNvSpPr>
            <a:spLocks noGrp="1"/>
          </p:cNvSpPr>
          <p:nvPr>
            <p:ph type="dt" idx="84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65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8"/>
          <p:cNvSpPr>
            <a:spLocks noGrp="1"/>
          </p:cNvSpPr>
          <p:nvPr>
            <p:ph type="ftr" idx="85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9"/>
          <p:cNvSpPr>
            <a:spLocks noGrp="1"/>
          </p:cNvSpPr>
          <p:nvPr>
            <p:ph type="sldNum" idx="86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001EDA-8D62-41FF-B8A7-C8193692F407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10"/>
          <p:cNvSpPr>
            <a:spLocks noGrp="1"/>
          </p:cNvSpPr>
          <p:nvPr>
            <p:ph type="dt" idx="87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FCEA55-9DDB-49E9-9F5B-268F85A1C801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77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ftr" idx="88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89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CD394D-B704-47AE-9556-0CE0CC212C21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dt" idx="90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84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ftr" idx="91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92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653929-E35A-4C1B-9F8A-9E17F4F022E1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dt" idx="93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292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ftr" idx="94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sldNum" idx="95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22AF57-51C0-4EF6-AD0C-6DB37788449E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dt" idx="96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301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ftr" idx="97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sldNum" idx="98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ADD6DC-700F-4BB0-8A2E-E18A99DA13EF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dt" idx="99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312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ftr" idx="100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101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984ECE-E03B-4B83-A935-09D6F5839EC6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dt" idx="102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319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PlaceHolder 1"/>
          <p:cNvSpPr>
            <a:spLocks noGrp="1"/>
          </p:cNvSpPr>
          <p:nvPr>
            <p:ph type="ftr" idx="103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Num" idx="104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EE08EA-1ECC-4B34-85A3-487CC6C307BC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dt" idx="105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bg object 16" descr=""/>
          <p:cNvPicPr/>
          <p:nvPr/>
        </p:nvPicPr>
        <p:blipFill>
          <a:blip r:embed="rId2"/>
          <a:stretch/>
        </p:blipFill>
        <p:spPr>
          <a:xfrm>
            <a:off x="631440" y="0"/>
            <a:ext cx="4583880" cy="2762640"/>
          </a:xfrm>
          <a:prstGeom prst="rect">
            <a:avLst/>
          </a:prstGeom>
          <a:ln w="0">
            <a:noFill/>
          </a:ln>
        </p:spPr>
      </p:pic>
      <p:sp>
        <p:nvSpPr>
          <p:cNvPr id="324" name="bg object 17"/>
          <p:cNvSpPr/>
          <p:nvPr/>
        </p:nvSpPr>
        <p:spPr>
          <a:xfrm>
            <a:off x="3898800" y="582480"/>
            <a:ext cx="1947240" cy="417240"/>
          </a:xfrm>
          <a:custGeom>
            <a:avLst/>
            <a:gdLst>
              <a:gd name="textAreaLeft" fmla="*/ 0 w 1947240"/>
              <a:gd name="textAreaRight" fmla="*/ 1948320 w 194724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1948179" h="418465">
                <a:moveTo>
                  <a:pt x="4511" y="0"/>
                </a:moveTo>
                <a:lnTo>
                  <a:pt x="0" y="395740"/>
                </a:lnTo>
                <a:lnTo>
                  <a:pt x="1947812" y="417906"/>
                </a:lnTo>
                <a:lnTo>
                  <a:pt x="1947812" y="22115"/>
                </a:lnTo>
                <a:lnTo>
                  <a:pt x="45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ftr" idx="106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sldNum" idx="107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71B8E6-9861-4AE4-B26C-DDE99A5336F5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dt" idx="108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ftr" idx="109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sldNum" idx="110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1558F4-5C07-4CEF-A716-9C556F0CDEFB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dt" idx="111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292680" y="1769400"/>
            <a:ext cx="526824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ftr" idx="112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sldNum" idx="113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437E17-7CAB-485B-8859-E7F40439CF1E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 type="dt" idx="114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ftr" idx="115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sldNum" idx="116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C433D1-B93A-49FD-81CE-A814EEBE72FD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8"/>
          <p:cNvSpPr>
            <a:spLocks noGrp="1"/>
          </p:cNvSpPr>
          <p:nvPr>
            <p:ph type="dt" idx="117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D6B3C4-1694-413C-B2A9-6C0375619423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207432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3855600" y="77112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29268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207432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3855600" y="1769400"/>
            <a:ext cx="169596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8"/>
          <p:cNvSpPr>
            <a:spLocks noGrp="1"/>
          </p:cNvSpPr>
          <p:nvPr>
            <p:ph type="ftr" idx="118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9"/>
          <p:cNvSpPr>
            <a:spLocks noGrp="1"/>
          </p:cNvSpPr>
          <p:nvPr>
            <p:ph type="sldNum" idx="119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82AB9B-F2AE-4B8E-8862-A7E078ED9DF3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PlaceHolder 10"/>
          <p:cNvSpPr>
            <a:spLocks noGrp="1"/>
          </p:cNvSpPr>
          <p:nvPr>
            <p:ph type="dt" idx="120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1"/>
          <p:cNvSpPr>
            <a:spLocks noGrp="1"/>
          </p:cNvSpPr>
          <p:nvPr>
            <p:ph type="ftr" idx="121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Num" idx="122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7F787D-2105-4299-9103-5F5DB8EC490F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dt" idx="123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ftr" idx="124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125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21FEC6-F1A7-4C6D-95F1-2A33C514AC75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26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ftr" idx="127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sldNum" idx="128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6A848B-2576-4491-AE18-78C55A593021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dt" idx="129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ftr" idx="130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sldNum" idx="131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00840C-951B-4BA8-A98D-D5603C8181D4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PlaceHolder 6"/>
          <p:cNvSpPr>
            <a:spLocks noGrp="1"/>
          </p:cNvSpPr>
          <p:nvPr>
            <p:ph type="dt" idx="132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ftr" idx="133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134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E78DAC-208D-4B00-9D78-21502BB85B94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dt" idx="135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ftr" idx="136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ldNum" idx="137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E5AFC3-7B80-41B1-916F-0BA8B9FF4FB1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dt" idx="138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29268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ftr" idx="139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PlaceHolder 6"/>
          <p:cNvSpPr>
            <a:spLocks noGrp="1"/>
          </p:cNvSpPr>
          <p:nvPr>
            <p:ph type="sldNum" idx="140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C51CED-D006-4DFA-B0BF-630ECC82766F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PlaceHolder 7"/>
          <p:cNvSpPr>
            <a:spLocks noGrp="1"/>
          </p:cNvSpPr>
          <p:nvPr>
            <p:ph type="dt" idx="141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bg object 16"/>
          <p:cNvSpPr/>
          <p:nvPr/>
        </p:nvSpPr>
        <p:spPr>
          <a:xfrm>
            <a:off x="2924280" y="0"/>
            <a:ext cx="2921760" cy="3286800"/>
          </a:xfrm>
          <a:custGeom>
            <a:avLst/>
            <a:gdLst>
              <a:gd name="textAreaLeft" fmla="*/ 0 w 2921760"/>
              <a:gd name="textAreaRight" fmla="*/ 2922840 w 292176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2922904" h="3288029">
                <a:moveTo>
                  <a:pt x="2922614" y="0"/>
                </a:moveTo>
                <a:lnTo>
                  <a:pt x="0" y="0"/>
                </a:lnTo>
                <a:lnTo>
                  <a:pt x="0" y="3287938"/>
                </a:lnTo>
                <a:lnTo>
                  <a:pt x="2922614" y="3287938"/>
                </a:lnTo>
                <a:lnTo>
                  <a:pt x="292261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2992320" y="1769400"/>
            <a:ext cx="2570400" cy="91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ftr" idx="142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PlaceHolder 6"/>
          <p:cNvSpPr>
            <a:spLocks noGrp="1"/>
          </p:cNvSpPr>
          <p:nvPr>
            <p:ph type="sldNum" idx="143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8FA8A1-E542-402E-A4D7-087FBDD44BEA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PlaceHolder 7"/>
          <p:cNvSpPr>
            <a:spLocks noGrp="1"/>
          </p:cNvSpPr>
          <p:nvPr>
            <p:ph type="dt" idx="144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D6CA53-D003-46CF-8E4D-9F948D5E3ECB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292680" y="131400"/>
            <a:ext cx="5268600" cy="5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600" cy="191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6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B9B535-171F-434A-B2F8-5630F8CD4C88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8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526824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19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0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615FA9-7DBF-4166-997F-067BBCA140BF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21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9268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992320" y="771120"/>
            <a:ext cx="25704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22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23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24E183-B380-4052-BC75-4BD21FA57A51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dt" idx="24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92680" y="93600"/>
            <a:ext cx="52682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5"/>
          </p:nvPr>
        </p:nvSpPr>
        <p:spPr>
          <a:xfrm>
            <a:off x="1990440" y="3065040"/>
            <a:ext cx="187236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6"/>
          </p:nvPr>
        </p:nvSpPr>
        <p:spPr>
          <a:xfrm>
            <a:off x="421524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55C5C2-6F73-40E2-971E-897B11348FBD}" type="slidenum">
              <a:rPr b="0" lang="en-IN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dt" idx="27"/>
          </p:nvPr>
        </p:nvSpPr>
        <p:spPr>
          <a:xfrm>
            <a:off x="292680" y="3065040"/>
            <a:ext cx="1345680" cy="1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854680" cy="32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object 2" descr=""/>
          <p:cNvPicPr/>
          <p:nvPr/>
        </p:nvPicPr>
        <p:blipFill>
          <a:blip r:embed="rId1"/>
          <a:srcRect l="20734" t="16421" r="0" b="12402"/>
          <a:stretch/>
        </p:blipFill>
        <p:spPr>
          <a:xfrm>
            <a:off x="143280" y="561240"/>
            <a:ext cx="2916000" cy="1958040"/>
          </a:xfrm>
          <a:prstGeom prst="rect">
            <a:avLst/>
          </a:prstGeom>
          <a:ln w="0">
            <a:noFill/>
          </a:ln>
        </p:spPr>
      </p:pic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838960" y="360000"/>
            <a:ext cx="2763720" cy="621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72360" bIns="0" anchor="t">
            <a:noAutofit/>
          </a:bodyPr>
          <a:p>
            <a:pPr marL="924480" indent="0">
              <a:lnSpc>
                <a:spcPct val="100000"/>
              </a:lnSpc>
              <a:spcBef>
                <a:spcPts val="570"/>
              </a:spcBef>
              <a:buNone/>
              <a:tabLst>
                <a:tab algn="l" pos="0"/>
              </a:tabLst>
            </a:pPr>
            <a:r>
              <a:rPr b="1" lang="en-IN" sz="1250" spc="-12" strike="noStrike">
                <a:solidFill>
                  <a:schemeClr val="lt1"/>
                </a:solidFill>
                <a:latin typeface="Cambria"/>
              </a:rPr>
              <a:t>Personalization</a:t>
            </a:r>
            <a:r>
              <a:rPr b="1" lang="en-IN" sz="1250" spc="7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and</a:t>
            </a:r>
            <a:r>
              <a:rPr b="1" lang="en-IN" sz="1250" spc="7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4" strike="noStrike">
                <a:solidFill>
                  <a:schemeClr val="lt1"/>
                </a:solidFill>
                <a:latin typeface="Cambria"/>
              </a:rPr>
              <a:t>Customer </a:t>
            </a:r>
            <a:r>
              <a:rPr b="1" lang="en-IN" sz="1250" spc="-262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-1" strike="noStrike">
                <a:solidFill>
                  <a:schemeClr val="lt1"/>
                </a:solidFill>
                <a:latin typeface="Cambria"/>
              </a:rPr>
              <a:t>Engagement</a:t>
            </a:r>
            <a:endParaRPr b="0" lang="en-IN" sz="1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object 4"/>
          <p:cNvSpPr/>
          <p:nvPr/>
        </p:nvSpPr>
        <p:spPr>
          <a:xfrm>
            <a:off x="3057120" y="1051560"/>
            <a:ext cx="2315520" cy="5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indent="-720" algn="ctr">
              <a:lnSpc>
                <a:spcPct val="115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ge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4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liti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de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55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er  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sonali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con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omm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en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dations,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d 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ta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ge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te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46" strike="noStrike">
                <a:solidFill>
                  <a:srgbClr val="000000"/>
                </a:solidFill>
                <a:latin typeface="Verdana"/>
              </a:rPr>
              <a:t>mm</a:t>
            </a:r>
            <a:r>
              <a:rPr b="0" lang="en-IN" sz="800" spc="24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ni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ons,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os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on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ger  cus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52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ga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gem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object 2" descr=""/>
          <p:cNvPicPr/>
          <p:nvPr/>
        </p:nvPicPr>
        <p:blipFill>
          <a:blip r:embed="rId1"/>
          <a:srcRect l="0" t="0" r="0" b="8273"/>
          <a:stretch/>
        </p:blipFill>
        <p:spPr>
          <a:xfrm>
            <a:off x="3420000" y="365760"/>
            <a:ext cx="2075040" cy="2333520"/>
          </a:xfrm>
          <a:prstGeom prst="rect">
            <a:avLst/>
          </a:prstGeom>
          <a:ln w="0">
            <a:noFill/>
          </a:ln>
        </p:spPr>
      </p:pic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25360" cy="5608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en-IN" sz="1350" spc="-1" strike="noStrike">
                <a:solidFill>
                  <a:srgbClr val="000000"/>
                </a:solidFill>
                <a:latin typeface="Cambria"/>
              </a:rPr>
              <a:t>Analyzing</a:t>
            </a:r>
            <a:r>
              <a:rPr b="1" lang="en-IN" sz="1350" spc="-1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350" spc="4" strike="noStrike">
                <a:solidFill>
                  <a:srgbClr val="000000"/>
                </a:solidFill>
                <a:latin typeface="Cambria"/>
              </a:rPr>
              <a:t>Customer</a:t>
            </a:r>
            <a:r>
              <a:rPr b="1" lang="en-IN" sz="1350" spc="-4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350" spc="-1" strike="noStrike">
                <a:solidFill>
                  <a:srgbClr val="000000"/>
                </a:solidFill>
                <a:latin typeface="Cambria"/>
              </a:rPr>
              <a:t>Data</a:t>
            </a:r>
            <a:endParaRPr b="0" lang="en-IN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object 4"/>
          <p:cNvSpPr/>
          <p:nvPr/>
        </p:nvSpPr>
        <p:spPr>
          <a:xfrm>
            <a:off x="451080" y="1006200"/>
            <a:ext cx="20494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Utilize 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CRM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data to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gain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insights into  cus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om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beh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46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enc</a:t>
            </a:r>
            <a:r>
              <a:rPr b="0" lang="en-IN" sz="800" spc="-55" strike="noStrike">
                <a:solidFill>
                  <a:srgbClr val="000000"/>
                </a:solidFill>
                <a:latin typeface="Verdana"/>
              </a:rPr>
              <a:t>es,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nd 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ds.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Da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anal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sis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emp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er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s 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52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dec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on-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ma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ge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ed 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ma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et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st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gi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80" strike="noStrike">
                <a:solidFill>
                  <a:srgbClr val="000000"/>
                </a:solidFill>
                <a:latin typeface="Verdana"/>
              </a:rPr>
              <a:t>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object 2" descr=""/>
          <p:cNvPicPr/>
          <p:nvPr/>
        </p:nvPicPr>
        <p:blipFill>
          <a:blip r:embed="rId1"/>
          <a:srcRect l="-13329" t="-9384" r="0" b="0"/>
          <a:stretch/>
        </p:blipFill>
        <p:spPr>
          <a:xfrm>
            <a:off x="2700000" y="360000"/>
            <a:ext cx="3060000" cy="2160000"/>
          </a:xfrm>
          <a:prstGeom prst="rect">
            <a:avLst/>
          </a:prstGeom>
          <a:ln w="0">
            <a:noFill/>
          </a:ln>
        </p:spPr>
      </p:pic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14560" cy="6123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1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300" spc="117" strike="noStrike">
                <a:solidFill>
                  <a:schemeClr val="dk1"/>
                </a:solidFill>
                <a:latin typeface="Trebuchet MS"/>
              </a:rPr>
              <a:t>C</a:t>
            </a:r>
            <a:r>
              <a:rPr b="1" lang="en-IN" sz="1300" spc="7" strike="noStrike">
                <a:solidFill>
                  <a:schemeClr val="dk1"/>
                </a:solidFill>
                <a:latin typeface="Trebuchet MS"/>
              </a:rPr>
              <a:t>ontinu</a:t>
            </a:r>
            <a:r>
              <a:rPr b="1" lang="en-IN" sz="1300" spc="-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IN" sz="1300" spc="24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IN" sz="1300" spc="38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IN" sz="1300" spc="-8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1300" spc="72" strike="noStrike">
                <a:solidFill>
                  <a:schemeClr val="dk1"/>
                </a:solidFill>
                <a:latin typeface="Trebuchet MS"/>
              </a:rPr>
              <a:t>Imp</a:t>
            </a:r>
            <a:r>
              <a:rPr b="1" lang="en-IN" sz="1300" spc="3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IN" sz="1300" spc="-15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IN" sz="1300" spc="-41" strike="noStrike">
                <a:solidFill>
                  <a:schemeClr val="dk1"/>
                </a:solidFill>
                <a:latin typeface="Trebuchet MS"/>
              </a:rPr>
              <a:t>v</a:t>
            </a:r>
            <a:r>
              <a:rPr b="1" lang="en-IN" sz="1300" spc="-97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IN" sz="1300" spc="-7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IN" sz="1300" spc="-1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IN" sz="1300" spc="-7" strike="noStrike">
                <a:solidFill>
                  <a:schemeClr val="dk1"/>
                </a:solidFill>
                <a:latin typeface="Trebuchet MS"/>
              </a:rPr>
              <a:t>nt  </a:t>
            </a:r>
            <a:r>
              <a:rPr b="1" lang="en-IN" sz="1300" spc="12" strike="noStrike">
                <a:solidFill>
                  <a:schemeClr val="dk1"/>
                </a:solidFill>
                <a:latin typeface="Trebuchet MS"/>
              </a:rPr>
              <a:t>and</a:t>
            </a:r>
            <a:r>
              <a:rPr b="1" lang="en-IN" sz="1300" spc="-140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1300" spc="-1" strike="noStrike">
                <a:solidFill>
                  <a:schemeClr val="dk1"/>
                </a:solidFill>
                <a:latin typeface="Trebuchet MS"/>
              </a:rPr>
              <a:t>Adaptation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object 6"/>
          <p:cNvSpPr/>
          <p:nvPr/>
        </p:nvSpPr>
        <p:spPr>
          <a:xfrm>
            <a:off x="360720" y="1220400"/>
            <a:ext cx="19792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Emb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ultu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ontinuous  i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24" strike="noStrike">
                <a:solidFill>
                  <a:srgbClr val="000000"/>
                </a:solidFill>
                <a:latin typeface="Verdana"/>
              </a:rPr>
              <a:t>em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800" spc="-46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gath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24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 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anal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zin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52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rics,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24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pt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th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  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eb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olvin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52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  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ds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ma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en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ds.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1440" y="0"/>
            <a:ext cx="5844600" cy="3286800"/>
          </a:xfrm>
          <a:custGeom>
            <a:avLst/>
            <a:gdLst>
              <a:gd name="textAreaLeft" fmla="*/ 0 w 5844600"/>
              <a:gd name="textAreaRight" fmla="*/ 5845680 w 584460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839600" y="760680"/>
            <a:ext cx="2165040" cy="5626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3200" spc="222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object 4"/>
          <p:cNvSpPr/>
          <p:nvPr/>
        </p:nvSpPr>
        <p:spPr>
          <a:xfrm>
            <a:off x="1424160" y="1477800"/>
            <a:ext cx="299556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 algn="ctr">
              <a:lnSpc>
                <a:spcPct val="100000"/>
              </a:lnSpc>
              <a:spcBef>
                <a:spcPts val="113"/>
              </a:spcBef>
            </a:pP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In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conclusion,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building</a:t>
            </a:r>
            <a:r>
              <a:rPr b="0" lang="en-IN" sz="80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dynamic</a:t>
            </a:r>
            <a:r>
              <a:rPr b="0" lang="en-IN" sz="80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24" strike="noStrike">
                <a:solidFill>
                  <a:srgbClr val="000000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website</a:t>
            </a:r>
            <a:r>
              <a:rPr b="0" lang="en-IN" sz="80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with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IN" sz="800" spc="-1" strike="noStrike">
                <a:solidFill>
                  <a:srgbClr val="000000"/>
                </a:solidFill>
                <a:latin typeface="Verdana"/>
              </a:rPr>
              <a:t>HTML, </a:t>
            </a:r>
            <a:r>
              <a:rPr b="0" i="1" lang="en-IN" sz="800" spc="-26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IN" sz="800" spc="-60" strike="noStrike">
                <a:solidFill>
                  <a:srgbClr val="000000"/>
                </a:solidFill>
                <a:latin typeface="Verdana"/>
              </a:rPr>
              <a:t>CSS, </a:t>
            </a:r>
            <a:r>
              <a:rPr b="0" i="1" lang="en-IN" sz="800" spc="-21" strike="noStrike">
                <a:solidFill>
                  <a:srgbClr val="000000"/>
                </a:solidFill>
                <a:latin typeface="Verdana"/>
              </a:rPr>
              <a:t>JavaScript, </a:t>
            </a:r>
            <a:r>
              <a:rPr b="0" i="1" lang="en-IN" sz="800" spc="-35" strike="noStrike">
                <a:solidFill>
                  <a:srgbClr val="000000"/>
                </a:solidFill>
                <a:latin typeface="Verdana"/>
              </a:rPr>
              <a:t>SQL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,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0" i="1" lang="en-IN" sz="800" spc="58" strike="noStrike">
                <a:solidFill>
                  <a:srgbClr val="000000"/>
                </a:solidFill>
                <a:latin typeface="Verdana"/>
              </a:rPr>
              <a:t>PHP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is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essential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for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optimizing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customer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relationships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and enhancing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overall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business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success.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rcRect l="0" t="0" r="0" b="21664"/>
          <a:stretch/>
        </p:blipFill>
        <p:spPr>
          <a:xfrm>
            <a:off x="3600000" y="2160000"/>
            <a:ext cx="1799280" cy="68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object 2"/>
          <p:cNvSpPr/>
          <p:nvPr/>
        </p:nvSpPr>
        <p:spPr>
          <a:xfrm>
            <a:off x="0" y="0"/>
            <a:ext cx="5844600" cy="3286800"/>
          </a:xfrm>
          <a:custGeom>
            <a:avLst/>
            <a:gdLst>
              <a:gd name="textAreaLeft" fmla="*/ 0 w 5844600"/>
              <a:gd name="textAreaRight" fmla="*/ 5845680 w 584460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160000" y="180000"/>
            <a:ext cx="186624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en-IN" sz="1600" spc="77" strike="noStrike">
                <a:solidFill>
                  <a:schemeClr val="lt1"/>
                </a:solidFill>
                <a:latin typeface="Calibri"/>
              </a:rPr>
              <a:t>Introduction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object 5"/>
          <p:cNvSpPr/>
          <p:nvPr/>
        </p:nvSpPr>
        <p:spPr>
          <a:xfrm>
            <a:off x="879120" y="523080"/>
            <a:ext cx="434016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IN" sz="800" spc="32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lco</a:t>
            </a:r>
            <a:r>
              <a:rPr b="0" lang="en-IN" sz="800" spc="52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th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res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ntatio</a:t>
            </a:r>
            <a:r>
              <a:rPr b="0" lang="en-IN" sz="800" spc="-52" strike="noStrike">
                <a:solidFill>
                  <a:srgbClr val="ffffff"/>
                </a:solidFill>
                <a:latin typeface="Verdana"/>
              </a:rPr>
              <a:t>n.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32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will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xplo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  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buildin</a:t>
            </a:r>
            <a:r>
              <a:rPr b="0" lang="en-IN" sz="800" spc="32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ffffff"/>
                </a:solidFill>
                <a:latin typeface="Verdana"/>
              </a:rPr>
              <a:t>dynamic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ebsi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  usin</a:t>
            </a:r>
            <a:r>
              <a:rPr b="0" lang="en-IN" sz="800" spc="32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32" strike="noStrike">
                <a:solidFill>
                  <a:srgbClr val="ffffff"/>
                </a:solidFill>
                <a:latin typeface="Verdana"/>
              </a:rPr>
              <a:t>H</a:t>
            </a:r>
            <a:r>
              <a:rPr b="0" i="1" lang="en-IN" sz="800" spc="12" strike="noStrike">
                <a:solidFill>
                  <a:srgbClr val="ffffff"/>
                </a:solidFill>
                <a:latin typeface="Verdana"/>
              </a:rPr>
              <a:t>TM</a:t>
            </a:r>
            <a:r>
              <a:rPr b="0" i="1" lang="en-IN" sz="800" spc="26" strike="noStrike">
                <a:solidFill>
                  <a:srgbClr val="ffffff"/>
                </a:solidFill>
                <a:latin typeface="Verdana"/>
              </a:rPr>
              <a:t>L</a:t>
            </a:r>
            <a:r>
              <a:rPr b="0" i="1" lang="en-IN" sz="800" spc="-126" strike="noStrike">
                <a:solidFill>
                  <a:srgbClr val="ffffff"/>
                </a:solidFill>
                <a:latin typeface="Verdana"/>
              </a:rPr>
              <a:t>,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-1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i="1" lang="en-IN" sz="800" spc="-66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i="1" lang="en-IN" sz="800" spc="-5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i="1" lang="en-IN" sz="800" spc="-126" strike="noStrike">
                <a:solidFill>
                  <a:srgbClr val="ffffff"/>
                </a:solidFill>
                <a:latin typeface="Verdana"/>
              </a:rPr>
              <a:t>,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24" strike="noStrike">
                <a:solidFill>
                  <a:srgbClr val="ffffff"/>
                </a:solidFill>
                <a:latin typeface="Verdana"/>
              </a:rPr>
              <a:t>J</a:t>
            </a:r>
            <a:r>
              <a:rPr b="0" i="1" lang="en-IN" sz="800" spc="-26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i="1" lang="en-IN" sz="800" spc="-60" strike="noStrike">
                <a:solidFill>
                  <a:srgbClr val="ffffff"/>
                </a:solidFill>
                <a:latin typeface="Verdana"/>
              </a:rPr>
              <a:t>v</a:t>
            </a:r>
            <a:r>
              <a:rPr b="0" i="1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i="1" lang="en-IN" sz="800" spc="-26" strike="noStrike">
                <a:solidFill>
                  <a:srgbClr val="ffffff"/>
                </a:solidFill>
                <a:latin typeface="Verdana"/>
              </a:rPr>
              <a:t>Scr</a:t>
            </a:r>
            <a:r>
              <a:rPr b="0" i="1" lang="en-IN" sz="800" spc="-1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i="1" lang="en-IN" sz="800" spc="7" strike="noStrike">
                <a:solidFill>
                  <a:srgbClr val="ffffff"/>
                </a:solidFill>
                <a:latin typeface="Verdana"/>
              </a:rPr>
              <a:t>p</a:t>
            </a:r>
            <a:r>
              <a:rPr b="0" i="1" lang="en-IN" sz="800" spc="4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i="1" lang="en-IN" sz="800" spc="-126" strike="noStrike">
                <a:solidFill>
                  <a:srgbClr val="ffffff"/>
                </a:solidFill>
                <a:latin typeface="Verdana"/>
              </a:rPr>
              <a:t>,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-66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i="1" lang="en-IN" sz="800" spc="18" strike="noStrike">
                <a:solidFill>
                  <a:srgbClr val="ffffff"/>
                </a:solidFill>
                <a:latin typeface="Verdana"/>
              </a:rPr>
              <a:t>QL</a:t>
            </a:r>
            <a:r>
              <a:rPr b="0" lang="en-IN" sz="800" spc="-126" strike="noStrike">
                <a:solidFill>
                  <a:srgbClr val="ffffff"/>
                </a:solidFill>
                <a:latin typeface="Verdana"/>
              </a:rPr>
              <a:t>, 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i="1" lang="en-IN" sz="800" spc="66" strike="noStrike">
                <a:solidFill>
                  <a:srgbClr val="ffffff"/>
                </a:solidFill>
                <a:latin typeface="Verdana"/>
              </a:rPr>
              <a:t>P</a:t>
            </a:r>
            <a:r>
              <a:rPr b="0" i="1" lang="en-IN" sz="800" spc="52" strike="noStrike">
                <a:solidFill>
                  <a:srgbClr val="ffffff"/>
                </a:solidFill>
                <a:latin typeface="Verdana"/>
              </a:rPr>
              <a:t>HP</a:t>
            </a:r>
            <a:r>
              <a:rPr b="0" i="1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enhanc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us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52" strike="noStrike">
                <a:solidFill>
                  <a:srgbClr val="ffffff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r 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ons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sa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ti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52" strike="noStrike">
                <a:solidFill>
                  <a:srgbClr val="ffffff"/>
                </a:solidFill>
                <a:latin typeface="Verdana"/>
              </a:rPr>
              <a:t>n.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2" name="object 6" descr=""/>
          <p:cNvPicPr/>
          <p:nvPr/>
        </p:nvPicPr>
        <p:blipFill>
          <a:blip r:embed="rId1"/>
          <a:stretch/>
        </p:blipFill>
        <p:spPr>
          <a:xfrm>
            <a:off x="1298880" y="1117080"/>
            <a:ext cx="3422880" cy="20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308400" cy="3295440"/>
          </a:xfrm>
          <a:prstGeom prst="rect">
            <a:avLst/>
          </a:prstGeom>
          <a:ln w="0">
            <a:noFill/>
          </a:ln>
        </p:spPr>
      </p:pic>
      <p:sp>
        <p:nvSpPr>
          <p:cNvPr id="454" name=""/>
          <p:cNvSpPr txBox="1"/>
          <p:nvPr/>
        </p:nvSpPr>
        <p:spPr>
          <a:xfrm>
            <a:off x="3600000" y="360000"/>
            <a:ext cx="1980000" cy="668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Improved customer service through personalized interactions and the categorization of services provided will be highlighted to emphasize the customer-centric approach of CRM systems.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Simple"/>
          <p:cNvSpPr txBox="1"/>
          <p:nvPr/>
        </p:nvSpPr>
        <p:spPr>
          <a:xfrm>
            <a:off x="3600000" y="180000"/>
            <a:ext cx="1980000" cy="180000"/>
          </a:xfrm>
          <a:prstGeom prst="rect">
            <a:avLst/>
          </a:prstGeom>
        </p:spPr>
        <p:txBody>
          <a:bodyPr wrap="none" lIns="94680" rIns="94680" tIns="51480" bIns="5148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ln w="19080">
                  <a:solidFill>
                    <a:srgbClr val="808080"/>
                  </a:solidFill>
                  <a:miter/>
                </a:ln>
                <a:solidFill>
                  <a:srgbClr val="ffffff"/>
                </a:solidFill>
                <a:latin typeface="Noto Sans"/>
                <a:ea typeface="MS Gothic"/>
              </a:rPr>
              <a:t>How is it usefull ?</a:t>
            </a:r>
            <a:endParaRPr b="1" lang="en-IN" sz="2400" spc="-1" strike="noStrike">
              <a:ln w="19080">
                <a:solidFill>
                  <a:srgbClr val="808080"/>
                </a:solidFill>
                <a:miter/>
              </a:ln>
              <a:solidFill>
                <a:srgbClr val="ffffff"/>
              </a:solidFill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object 2"/>
          <p:cNvSpPr/>
          <p:nvPr/>
        </p:nvSpPr>
        <p:spPr>
          <a:xfrm>
            <a:off x="0" y="0"/>
            <a:ext cx="5844600" cy="3286800"/>
          </a:xfrm>
          <a:custGeom>
            <a:avLst/>
            <a:gdLst>
              <a:gd name="textAreaLeft" fmla="*/ 0 w 5844600"/>
              <a:gd name="textAreaRight" fmla="*/ 5845680 w 5844600"/>
              <a:gd name="textAreaTop" fmla="*/ 0 h 3286800"/>
              <a:gd name="textAreaBottom" fmla="*/ 3287880 h 3286800"/>
            </a:gdLst>
            <a:ahLst/>
            <a:rect l="textAreaLeft" t="textAreaTop" r="textAreaRight" b="textAreaBottom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3528720" y="639360"/>
            <a:ext cx="1829160" cy="56664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en-IN" sz="1100" spc="83" strike="noStrike">
                <a:solidFill>
                  <a:schemeClr val="lt1"/>
                </a:solidFill>
                <a:latin typeface="Cambria"/>
              </a:rPr>
              <a:t>HTML</a:t>
            </a:r>
            <a:r>
              <a:rPr b="1" lang="en-IN" sz="1100" spc="-7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100" spc="4" strike="noStrike">
                <a:solidFill>
                  <a:schemeClr val="lt1"/>
                </a:solidFill>
                <a:latin typeface="Cambria"/>
              </a:rPr>
              <a:t>and</a:t>
            </a:r>
            <a:r>
              <a:rPr b="1" lang="en-IN" sz="1100" spc="7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100" spc="106" strike="noStrike">
                <a:solidFill>
                  <a:schemeClr val="lt1"/>
                </a:solidFill>
                <a:latin typeface="Cambria"/>
              </a:rPr>
              <a:t>CSS</a:t>
            </a:r>
            <a:r>
              <a:rPr b="1" lang="en-IN" sz="1100" spc="7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100" spc="4" strike="noStrike">
                <a:solidFill>
                  <a:schemeClr val="lt1"/>
                </a:solidFill>
                <a:latin typeface="Cambria"/>
              </a:rPr>
              <a:t>Integration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object 5"/>
          <p:cNvSpPr/>
          <p:nvPr/>
        </p:nvSpPr>
        <p:spPr>
          <a:xfrm>
            <a:off x="3420000" y="1080000"/>
            <a:ext cx="215964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Util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z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HTML 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or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ffffff"/>
                </a:solidFill>
                <a:latin typeface="Verdana"/>
              </a:rPr>
              <a:t>ruc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tu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4" strike="noStrike">
                <a:solidFill>
                  <a:srgbClr val="ffffff"/>
                </a:solidFill>
                <a:latin typeface="Verdana"/>
              </a:rPr>
              <a:t>in</a:t>
            </a:r>
            <a:r>
              <a:rPr b="0" lang="en-IN" sz="800" spc="24" strike="noStrike">
                <a:solidFill>
                  <a:srgbClr val="ffffff"/>
                </a:solidFill>
                <a:latin typeface="Verdana"/>
              </a:rPr>
              <a:t>g 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12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ffffff"/>
                </a:solidFill>
                <a:latin typeface="Verdana"/>
              </a:rPr>
              <a:t>ent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CSS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or 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ylin</a:t>
            </a:r>
            <a:r>
              <a:rPr b="0" lang="en-IN" sz="800" spc="32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o  c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re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ga</a:t>
            </a:r>
            <a:r>
              <a:rPr b="0" lang="en-IN" sz="800" spc="12" strike="noStrike">
                <a:solidFill>
                  <a:srgbClr val="ffffff"/>
                </a:solidFill>
                <a:latin typeface="Verdana"/>
              </a:rPr>
              <a:t>gin</a:t>
            </a:r>
            <a:r>
              <a:rPr b="0" lang="en-IN" sz="800" spc="32" strike="noStrike">
                <a:solidFill>
                  <a:srgbClr val="ffffff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ffffff"/>
                </a:solidFill>
                <a:latin typeface="Verdana"/>
              </a:rPr>
              <a:t>u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s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66" strike="noStrike">
                <a:solidFill>
                  <a:srgbClr val="ffffff"/>
                </a:solidFill>
                <a:latin typeface="Verdana"/>
              </a:rPr>
              <a:t>-</a:t>
            </a:r>
            <a:r>
              <a:rPr b="0" lang="en-IN" sz="800" spc="38" strike="noStrike">
                <a:solidFill>
                  <a:srgbClr val="ffffff"/>
                </a:solidFill>
                <a:latin typeface="Verdana"/>
              </a:rPr>
              <a:t>f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dly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CRM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w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ebsi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26" strike="noStrike">
                <a:solidFill>
                  <a:srgbClr val="ffffff"/>
                </a:solidFill>
                <a:latin typeface="Verdana"/>
              </a:rPr>
              <a:t>.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o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nsis</a:t>
            </a:r>
            <a:r>
              <a:rPr b="0" lang="en-IN" sz="800" spc="-32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ffffff"/>
                </a:solidFill>
                <a:latin typeface="Verdana"/>
              </a:rPr>
              <a:t>ent  design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enhanc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es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b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identi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t</a:t>
            </a:r>
            <a:r>
              <a:rPr b="0" lang="en-IN" sz="800" spc="-35" strike="noStrike">
                <a:solidFill>
                  <a:srgbClr val="ffffff"/>
                </a:solidFill>
                <a:latin typeface="Verdana"/>
              </a:rPr>
              <a:t>y  </a:t>
            </a:r>
            <a:r>
              <a:rPr b="0" lang="en-IN" sz="800" spc="-1" strike="noStrike">
                <a:solidFill>
                  <a:srgbClr val="ffffff"/>
                </a:solidFill>
                <a:latin typeface="Verdana"/>
              </a:rPr>
              <a:t>an</a:t>
            </a:r>
            <a:r>
              <a:rPr b="0" lang="en-IN" sz="800" spc="26" strike="noStrike">
                <a:solidFill>
                  <a:srgbClr val="ffffff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us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7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xpe</a:t>
            </a:r>
            <a:r>
              <a:rPr b="0" lang="en-IN" sz="800" spc="-21" strike="noStrike">
                <a:solidFill>
                  <a:srgbClr val="ffffff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ffffff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ffffff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ffffff"/>
                </a:solidFill>
                <a:latin typeface="Verdana"/>
              </a:rPr>
              <a:t>n</a:t>
            </a:r>
            <a:r>
              <a:rPr b="0" lang="en-IN" sz="800" spc="7" strike="noStrike">
                <a:solidFill>
                  <a:srgbClr val="ffffff"/>
                </a:solidFill>
                <a:latin typeface="Verdana"/>
              </a:rPr>
              <a:t>c</a:t>
            </a:r>
            <a:r>
              <a:rPr b="0" lang="en-IN" sz="800" spc="-66" strike="noStrike">
                <a:solidFill>
                  <a:srgbClr val="ffffff"/>
                </a:solidFill>
                <a:latin typeface="Verdana"/>
              </a:rPr>
              <a:t>e.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object 6" descr=""/>
          <p:cNvPicPr/>
          <p:nvPr/>
        </p:nvPicPr>
        <p:blipFill>
          <a:blip r:embed="rId1"/>
          <a:stretch/>
        </p:blipFill>
        <p:spPr>
          <a:xfrm>
            <a:off x="1440" y="0"/>
            <a:ext cx="2921400" cy="328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object 2" descr=""/>
          <p:cNvPicPr/>
          <p:nvPr/>
        </p:nvPicPr>
        <p:blipFill>
          <a:blip r:embed="rId1"/>
          <a:stretch/>
        </p:blipFill>
        <p:spPr>
          <a:xfrm>
            <a:off x="1440" y="0"/>
            <a:ext cx="2595960" cy="3286800"/>
          </a:xfrm>
          <a:prstGeom prst="rect">
            <a:avLst/>
          </a:prstGeom>
          <a:ln w="0">
            <a:noFill/>
          </a:ln>
        </p:spPr>
      </p:pic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260000" y="180000"/>
            <a:ext cx="3420000" cy="7200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0" rIns="0" tIns="72360" bIns="0" anchor="t">
            <a:noAutofit/>
          </a:bodyPr>
          <a:p>
            <a:pPr marL="1005120" indent="0">
              <a:lnSpc>
                <a:spcPct val="100000"/>
              </a:lnSpc>
              <a:spcBef>
                <a:spcPts val="570"/>
              </a:spcBef>
              <a:buNone/>
              <a:tabLst>
                <a:tab algn="l" pos="0"/>
              </a:tabLst>
            </a:pPr>
            <a:r>
              <a:rPr b="1" lang="en-IN" sz="1250" spc="7" strike="noStrike">
                <a:solidFill>
                  <a:schemeClr val="lt1"/>
                </a:solidFill>
                <a:latin typeface="Cambria"/>
              </a:rPr>
              <a:t>Enhanci</a:t>
            </a:r>
            <a:r>
              <a:rPr b="1" lang="en-IN" sz="1250" spc="-1" strike="noStrike">
                <a:solidFill>
                  <a:schemeClr val="lt1"/>
                </a:solidFill>
                <a:latin typeface="Cambria"/>
              </a:rPr>
              <a:t>n</a:t>
            </a:r>
            <a:r>
              <a:rPr b="1" lang="en-IN" sz="1250" spc="26" strike="noStrike">
                <a:solidFill>
                  <a:schemeClr val="lt1"/>
                </a:solidFill>
                <a:latin typeface="Cambria"/>
              </a:rPr>
              <a:t>g</a:t>
            </a:r>
            <a:r>
              <a:rPr b="1" lang="en-IN" sz="1250" spc="7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24" strike="noStrike">
                <a:solidFill>
                  <a:schemeClr val="lt1"/>
                </a:solidFill>
                <a:latin typeface="Cambria"/>
              </a:rPr>
              <a:t>I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n</a:t>
            </a:r>
            <a:r>
              <a:rPr b="1" lang="en-IN" sz="1250" spc="-12" strike="noStrike">
                <a:solidFill>
                  <a:schemeClr val="lt1"/>
                </a:solidFill>
                <a:latin typeface="Cambria"/>
              </a:rPr>
              <a:t>t</a:t>
            </a:r>
            <a:r>
              <a:rPr b="1" lang="en-IN" sz="1250" spc="-52" strike="noStrike">
                <a:solidFill>
                  <a:schemeClr val="lt1"/>
                </a:solidFill>
                <a:latin typeface="Cambria"/>
              </a:rPr>
              <a:t>e</a:t>
            </a:r>
            <a:r>
              <a:rPr b="1" lang="en-IN" sz="1250" spc="-1" strike="noStrike">
                <a:solidFill>
                  <a:schemeClr val="lt1"/>
                </a:solidFill>
                <a:latin typeface="Cambria"/>
              </a:rPr>
              <a:t>r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act</a:t>
            </a:r>
            <a:r>
              <a:rPr b="1" lang="en-IN" sz="1250" spc="-12" strike="noStrike">
                <a:solidFill>
                  <a:schemeClr val="lt1"/>
                </a:solidFill>
                <a:latin typeface="Cambria"/>
              </a:rPr>
              <a:t>i</a:t>
            </a:r>
            <a:r>
              <a:rPr b="1" lang="en-IN" sz="1250" spc="-21" strike="noStrike">
                <a:solidFill>
                  <a:schemeClr val="lt1"/>
                </a:solidFill>
                <a:latin typeface="Cambria"/>
              </a:rPr>
              <a:t>vity</a:t>
            </a:r>
            <a:r>
              <a:rPr b="1" lang="en-IN" sz="1250" spc="-55" strike="noStrike">
                <a:solidFill>
                  <a:schemeClr val="lt1"/>
                </a:solidFill>
                <a:latin typeface="Cambria"/>
              </a:rPr>
              <a:t> </a:t>
            </a:r>
            <a:r>
              <a:rPr b="1" lang="en-IN" sz="1250" spc="-7" strike="noStrike">
                <a:solidFill>
                  <a:schemeClr val="lt1"/>
                </a:solidFill>
                <a:latin typeface="Cambria"/>
              </a:rPr>
              <a:t>with  JavaScript</a:t>
            </a:r>
            <a:endParaRPr b="0" lang="en-IN" sz="1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object 5"/>
          <p:cNvSpPr/>
          <p:nvPr/>
        </p:nvSpPr>
        <p:spPr>
          <a:xfrm>
            <a:off x="2880000" y="1440000"/>
            <a:ext cx="252000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algn="ctr">
              <a:lnSpc>
                <a:spcPct val="115000"/>
              </a:lnSpc>
              <a:spcBef>
                <a:spcPts val="91"/>
              </a:spcBef>
            </a:pPr>
            <a:r>
              <a:rPr b="0" lang="en-IN" sz="800" spc="32" strike="noStrike">
                <a:solidFill>
                  <a:srgbClr val="000000"/>
                </a:solidFill>
                <a:latin typeface="Tahoma"/>
              </a:rPr>
              <a:t>Incorporate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38" strike="noStrike">
                <a:solidFill>
                  <a:srgbClr val="000000"/>
                </a:solidFill>
                <a:latin typeface="Tahoma"/>
              </a:rPr>
              <a:t>JavaScript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38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6" strike="noStrike">
                <a:solidFill>
                  <a:srgbClr val="000000"/>
                </a:solidFill>
                <a:latin typeface="Tahoma"/>
              </a:rPr>
              <a:t>add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6" strike="noStrike">
                <a:solidFill>
                  <a:srgbClr val="000000"/>
                </a:solidFill>
                <a:latin typeface="Tahoma"/>
              </a:rPr>
              <a:t>dynamic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32" strike="noStrike">
                <a:solidFill>
                  <a:srgbClr val="000000"/>
                </a:solidFill>
                <a:latin typeface="Tahoma"/>
              </a:rPr>
              <a:t>features </a:t>
            </a:r>
            <a:r>
              <a:rPr b="0" lang="en-IN" sz="800" spc="-2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58" strike="noStrike">
                <a:solidFill>
                  <a:srgbClr val="000000"/>
                </a:solidFill>
                <a:latin typeface="Tahoma"/>
              </a:rPr>
              <a:t>such </a:t>
            </a:r>
            <a:r>
              <a:rPr b="0" lang="en-IN" sz="800" spc="26" strike="noStrike">
                <a:solidFill>
                  <a:srgbClr val="000000"/>
                </a:solidFill>
                <a:latin typeface="Tahoma"/>
              </a:rPr>
              <a:t>as </a:t>
            </a:r>
            <a:r>
              <a:rPr b="0" lang="en-IN" sz="800" spc="52" strike="noStrike">
                <a:solidFill>
                  <a:srgbClr val="000000"/>
                </a:solidFill>
                <a:latin typeface="Tahoma"/>
              </a:rPr>
              <a:t>form </a:t>
            </a:r>
            <a:r>
              <a:rPr b="0" lang="en-IN" sz="800" spc="26" strike="noStrike">
                <a:solidFill>
                  <a:srgbClr val="000000"/>
                </a:solidFill>
                <a:latin typeface="Tahoma"/>
              </a:rPr>
              <a:t>validation, </a:t>
            </a:r>
            <a:r>
              <a:rPr b="0" lang="en-IN" sz="800" spc="38" strike="noStrike">
                <a:solidFill>
                  <a:srgbClr val="000000"/>
                </a:solidFill>
                <a:latin typeface="Tahoma"/>
              </a:rPr>
              <a:t>interactive </a:t>
            </a:r>
            <a:r>
              <a:rPr b="0" lang="en-IN" sz="800" spc="43" strike="noStrike">
                <a:solidFill>
                  <a:srgbClr val="000000"/>
                </a:solidFill>
                <a:latin typeface="Tahoma"/>
              </a:rPr>
              <a:t>elements, </a:t>
            </a:r>
            <a:r>
              <a:rPr b="0" lang="en-IN" sz="800" spc="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6" strike="noStrike">
                <a:solidFill>
                  <a:srgbClr val="000000"/>
                </a:solidFill>
                <a:latin typeface="Tahoma"/>
              </a:rPr>
              <a:t>and </a:t>
            </a:r>
            <a:r>
              <a:rPr b="0" lang="en-IN" sz="800" spc="43" strike="noStrike">
                <a:solidFill>
                  <a:srgbClr val="000000"/>
                </a:solidFill>
                <a:latin typeface="Tahoma"/>
              </a:rPr>
              <a:t>real-time </a:t>
            </a:r>
            <a:r>
              <a:rPr b="0" lang="en-IN" sz="800" spc="38" strike="noStrike">
                <a:solidFill>
                  <a:srgbClr val="000000"/>
                </a:solidFill>
                <a:latin typeface="Tahoma"/>
              </a:rPr>
              <a:t>updates, </a:t>
            </a:r>
            <a:r>
              <a:rPr b="0" lang="en-IN" sz="800" spc="58" strike="noStrike">
                <a:solidFill>
                  <a:srgbClr val="000000"/>
                </a:solidFill>
                <a:latin typeface="Tahoma"/>
              </a:rPr>
              <a:t>improving </a:t>
            </a:r>
            <a:r>
              <a:rPr b="0" lang="en-IN" sz="800" spc="43" strike="noStrike">
                <a:solidFill>
                  <a:srgbClr val="000000"/>
                </a:solidFill>
                <a:latin typeface="Tahoma"/>
              </a:rPr>
              <a:t>user </a:t>
            </a:r>
            <a:r>
              <a:rPr b="0" lang="en-IN" sz="800" spc="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72" strike="noStrike">
                <a:solidFill>
                  <a:srgbClr val="000000"/>
                </a:solidFill>
                <a:latin typeface="Tahoma"/>
              </a:rPr>
              <a:t>engagement</a:t>
            </a:r>
            <a:r>
              <a:rPr b="0" lang="en-IN" sz="8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66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IN" sz="800" spc="-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24" strike="noStrike">
                <a:solidFill>
                  <a:srgbClr val="000000"/>
                </a:solidFill>
                <a:latin typeface="Tahoma"/>
              </a:rPr>
              <a:t>overall</a:t>
            </a:r>
            <a:r>
              <a:rPr b="0" lang="en-IN" sz="800" spc="-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IN" sz="800" spc="32" strike="noStrike">
                <a:solidFill>
                  <a:srgbClr val="000000"/>
                </a:solidFill>
                <a:latin typeface="Tahoma"/>
              </a:rPr>
              <a:t>functionality.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object 2" descr=""/>
          <p:cNvPicPr/>
          <p:nvPr/>
        </p:nvPicPr>
        <p:blipFill>
          <a:blip r:embed="rId1"/>
          <a:srcRect l="0" t="17638" r="0" b="5890"/>
          <a:stretch/>
        </p:blipFill>
        <p:spPr>
          <a:xfrm>
            <a:off x="123480" y="720000"/>
            <a:ext cx="2936520" cy="1260000"/>
          </a:xfrm>
          <a:prstGeom prst="rect">
            <a:avLst/>
          </a:prstGeom>
          <a:ln w="0">
            <a:noFill/>
          </a:ln>
        </p:spPr>
      </p:pic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3420000" y="720000"/>
            <a:ext cx="1800000" cy="3697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indent="0" algn="r">
              <a:lnSpc>
                <a:spcPts val="1426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200" spc="-7" strike="noStrike">
                <a:solidFill>
                  <a:srgbClr val="000000"/>
                </a:solidFill>
                <a:latin typeface="Cambria"/>
              </a:rPr>
              <a:t>Leveraging</a:t>
            </a:r>
            <a:r>
              <a:rPr b="1" lang="en-IN" sz="1200" spc="-1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200" spc="77" strike="noStrike">
                <a:solidFill>
                  <a:srgbClr val="000000"/>
                </a:solidFill>
                <a:latin typeface="Cambria"/>
              </a:rPr>
              <a:t>SQL</a:t>
            </a:r>
            <a:r>
              <a:rPr b="1" lang="en-IN" sz="1200" spc="-26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Cambria"/>
              </a:rPr>
              <a:t>for</a:t>
            </a:r>
            <a:r>
              <a:rPr b="1" lang="en-IN" sz="1200" spc="-3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IN" sz="1200" spc="-1" strike="noStrike">
                <a:solidFill>
                  <a:srgbClr val="000000"/>
                </a:solidFill>
                <a:latin typeface="Cambria"/>
              </a:rPr>
              <a:t>Data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ts val="1426"/>
              </a:lnSpc>
              <a:buNone/>
              <a:tabLst>
                <a:tab algn="l" pos="0"/>
              </a:tabLst>
            </a:pPr>
            <a:r>
              <a:rPr b="1" lang="en-IN" sz="1200" spc="-7" strike="noStrike">
                <a:solidFill>
                  <a:srgbClr val="000000"/>
                </a:solidFill>
                <a:latin typeface="Cambria"/>
              </a:rPr>
              <a:t>Management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object 5"/>
          <p:cNvSpPr/>
          <p:nvPr/>
        </p:nvSpPr>
        <p:spPr>
          <a:xfrm>
            <a:off x="3240000" y="1260000"/>
            <a:ext cx="234000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 indent="293400">
              <a:lnSpc>
                <a:spcPct val="115000"/>
              </a:lnSpc>
              <a:spcBef>
                <a:spcPts val="85"/>
              </a:spcBef>
              <a:tabLst>
                <a:tab algn="l" pos="0"/>
              </a:tabLst>
            </a:pPr>
            <a:r>
              <a:rPr b="0" lang="en-IN" sz="750" spc="-100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46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750" spc="12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750" spc="24" strike="noStrike">
                <a:solidFill>
                  <a:srgbClr val="000000"/>
                </a:solidFill>
                <a:latin typeface="Verdana"/>
              </a:rPr>
              <a:t>em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60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750" spc="18" strike="noStrike">
                <a:solidFill>
                  <a:srgbClr val="000000"/>
                </a:solidFill>
                <a:latin typeface="Verdana"/>
              </a:rPr>
              <a:t>QL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75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ef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ﬁ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ent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data  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storage, </a:t>
            </a:r>
            <a:r>
              <a:rPr b="0" lang="en-IN" sz="750" spc="-32" strike="noStrike">
                <a:solidFill>
                  <a:srgbClr val="000000"/>
                </a:solidFill>
                <a:latin typeface="Verdana"/>
              </a:rPr>
              <a:t>retrieval, 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management. </a:t>
            </a:r>
            <a:r>
              <a:rPr b="0" lang="en-IN" sz="750" spc="12" strike="noStrike">
                <a:solidFill>
                  <a:srgbClr val="000000"/>
                </a:solidFill>
                <a:latin typeface="Verdana"/>
              </a:rPr>
              <a:t>A </a:t>
            </a:r>
            <a:r>
              <a:rPr b="0" lang="en-IN" sz="750" spc="-250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18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750" spc="-7" strike="noStrike">
                <a:solidFill>
                  <a:srgbClr val="000000"/>
                </a:solidFill>
                <a:latin typeface="Verdana"/>
              </a:rPr>
              <a:t>el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750" spc="-55" strike="noStrike">
                <a:solidFill>
                  <a:srgbClr val="000000"/>
                </a:solidFill>
                <a:latin typeface="Verdana"/>
              </a:rPr>
              <a:t>-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des</a:t>
            </a:r>
            <a:r>
              <a:rPr b="0" lang="en-IN" sz="750" spc="-7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26" strike="noStrike">
                <a:solidFill>
                  <a:srgbClr val="000000"/>
                </a:solidFill>
                <a:latin typeface="Verdana"/>
              </a:rPr>
              <a:t>gn</a:t>
            </a:r>
            <a:r>
              <a:rPr b="0" lang="en-IN" sz="750" spc="12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at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750" spc="24" strike="noStrike">
                <a:solidFill>
                  <a:srgbClr val="000000"/>
                </a:solidFill>
                <a:latin typeface="Verdana"/>
              </a:rPr>
              <a:t>b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ase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struc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75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is  </a:t>
            </a:r>
            <a:r>
              <a:rPr b="0" lang="en-IN" sz="750" spc="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ru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al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or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46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ai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ntai</a:t>
            </a:r>
            <a:r>
              <a:rPr b="0" lang="en-IN" sz="750" spc="4" strike="noStrike">
                <a:solidFill>
                  <a:srgbClr val="000000"/>
                </a:solidFill>
                <a:latin typeface="Verdana"/>
              </a:rPr>
              <a:t>nin</a:t>
            </a:r>
            <a:r>
              <a:rPr b="0" lang="en-IN" sz="75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750" spc="-21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e  customer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" strike="noStrike">
                <a:solidFill>
                  <a:srgbClr val="000000"/>
                </a:solidFill>
                <a:latin typeface="Verdana"/>
              </a:rPr>
              <a:t>information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7" strike="noStrike">
                <a:solidFill>
                  <a:srgbClr val="000000"/>
                </a:solidFill>
                <a:latin typeface="Verdana"/>
              </a:rPr>
              <a:t>and</a:t>
            </a:r>
            <a:r>
              <a:rPr b="0" lang="en-IN" sz="750" spc="-72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750" spc="-12" strike="noStrike">
                <a:solidFill>
                  <a:srgbClr val="000000"/>
                </a:solidFill>
                <a:latin typeface="Verdana"/>
              </a:rPr>
              <a:t>interactions.</a:t>
            </a:r>
            <a:endParaRPr b="0" lang="en-IN" sz="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object 2" descr=""/>
          <p:cNvPicPr/>
          <p:nvPr/>
        </p:nvPicPr>
        <p:blipFill>
          <a:blip r:embed="rId1"/>
          <a:stretch/>
        </p:blipFill>
        <p:spPr>
          <a:xfrm>
            <a:off x="3342600" y="365400"/>
            <a:ext cx="2075040" cy="2544120"/>
          </a:xfrm>
          <a:prstGeom prst="rect">
            <a:avLst/>
          </a:prstGeom>
          <a:ln w="0">
            <a:noFill/>
          </a:ln>
        </p:spPr>
      </p:pic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14560" cy="561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1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300" spc="18" strike="noStrike">
                <a:solidFill>
                  <a:schemeClr val="dk1"/>
                </a:solidFill>
                <a:latin typeface="Cambria"/>
              </a:rPr>
              <a:t>Dynamic</a:t>
            </a:r>
            <a:r>
              <a:rPr b="1" lang="en-IN" sz="1300" spc="-15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12" strike="noStrike">
                <a:solidFill>
                  <a:schemeClr val="dk1"/>
                </a:solidFill>
                <a:latin typeface="Cambria"/>
              </a:rPr>
              <a:t>Content</a:t>
            </a:r>
            <a:r>
              <a:rPr b="1" lang="en-IN" sz="1300" spc="-55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-1" strike="noStrike">
                <a:solidFill>
                  <a:schemeClr val="dk1"/>
                </a:solidFill>
                <a:latin typeface="Cambria"/>
              </a:rPr>
              <a:t>with </a:t>
            </a:r>
            <a:r>
              <a:rPr b="1" lang="en-IN" sz="1300" spc="-270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i="1" lang="en-IN" sz="1300" spc="89" strike="noStrike">
                <a:solidFill>
                  <a:schemeClr val="dk1"/>
                </a:solidFill>
                <a:latin typeface="Cambria"/>
              </a:rPr>
              <a:t>PHP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object 5"/>
          <p:cNvSpPr/>
          <p:nvPr/>
        </p:nvSpPr>
        <p:spPr>
          <a:xfrm>
            <a:off x="360000" y="1260000"/>
            <a:ext cx="20548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Ut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li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66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52" strike="noStrike">
                <a:solidFill>
                  <a:srgbClr val="000000"/>
                </a:solidFill>
                <a:latin typeface="Verdana"/>
              </a:rPr>
              <a:t>HP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dy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namic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b  </a:t>
            </a:r>
            <a:r>
              <a:rPr b="0" lang="en-IN" sz="800" spc="24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ges,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sona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con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te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26" strike="noStrike">
                <a:solidFill>
                  <a:srgbClr val="000000"/>
                </a:solidFill>
                <a:latin typeface="Verdana"/>
              </a:rPr>
              <a:t>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d 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seamless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integration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with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databases.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us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omi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ed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x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pe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ien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ont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ibu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 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to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stronger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customer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relationships.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object 2" descr=""/>
          <p:cNvPicPr/>
          <p:nvPr/>
        </p:nvPicPr>
        <p:blipFill>
          <a:blip r:embed="rId1"/>
          <a:stretch/>
        </p:blipFill>
        <p:spPr>
          <a:xfrm>
            <a:off x="3148920" y="416520"/>
            <a:ext cx="2419200" cy="2169720"/>
          </a:xfrm>
          <a:prstGeom prst="rect">
            <a:avLst/>
          </a:prstGeom>
          <a:ln w="0">
            <a:noFill/>
          </a:ln>
        </p:spPr>
      </p:pic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52000" cy="56664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en-IN" sz="1400" spc="106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1400" spc="-80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1400" spc="-12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1" lang="en-IN" sz="1400" spc="12" strike="noStrike">
                <a:solidFill>
                  <a:srgbClr val="000000"/>
                </a:solidFill>
                <a:latin typeface="Trebuchet MS"/>
              </a:rPr>
              <a:t>urity</a:t>
            </a:r>
            <a:r>
              <a:rPr b="1" lang="en-IN" sz="1400" spc="-13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1400" spc="77" strike="noStrike">
                <a:solidFill>
                  <a:srgbClr val="000000"/>
                </a:solidFill>
                <a:latin typeface="Trebuchet MS"/>
              </a:rPr>
              <a:t>Co</a:t>
            </a:r>
            <a:r>
              <a:rPr b="1" lang="en-IN" sz="1400" spc="43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1400" spc="7" strike="noStrike">
                <a:solidFill>
                  <a:srgbClr val="000000"/>
                </a:solidFill>
                <a:latin typeface="Trebuchet MS"/>
              </a:rPr>
              <a:t>sid</a:t>
            </a:r>
            <a:r>
              <a:rPr b="1" lang="en-IN" sz="14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1400" spc="58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1400" spc="-26" strike="noStrike">
                <a:solidFill>
                  <a:srgbClr val="000000"/>
                </a:solidFill>
                <a:latin typeface="Trebuchet MS"/>
              </a:rPr>
              <a:t>at</a:t>
            </a:r>
            <a:r>
              <a:rPr b="1" lang="en-IN" sz="1400" spc="24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1400" spc="38" strike="noStrike">
                <a:solidFill>
                  <a:srgbClr val="000000"/>
                </a:solidFill>
                <a:latin typeface="Trebuchet MS"/>
              </a:rPr>
              <a:t>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object 5"/>
          <p:cNvSpPr/>
          <p:nvPr/>
        </p:nvSpPr>
        <p:spPr>
          <a:xfrm>
            <a:off x="452520" y="1130040"/>
            <a:ext cx="198000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58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io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iti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z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se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i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46" strike="noStrike">
                <a:solidFill>
                  <a:srgbClr val="000000"/>
                </a:solidFill>
                <a:latin typeface="Verdana"/>
              </a:rPr>
              <a:t>y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52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easu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  customer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data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and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privacy.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Implement </a:t>
            </a:r>
            <a:r>
              <a:rPr b="0" lang="en-IN" sz="800" spc="-26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ypti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52" strike="noStrike">
                <a:solidFill>
                  <a:srgbClr val="000000"/>
                </a:solidFill>
                <a:latin typeface="Verdana"/>
              </a:rPr>
              <a:t>n,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cu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auth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enticatio</a:t>
            </a:r>
            <a:r>
              <a:rPr b="0" lang="en-IN" sz="800" spc="-52" strike="noStrike">
                <a:solidFill>
                  <a:srgbClr val="000000"/>
                </a:solidFill>
                <a:latin typeface="Verdana"/>
              </a:rPr>
              <a:t>n,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nd 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regular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vulnerability assessments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to 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build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ust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with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u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om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er</a:t>
            </a:r>
            <a:r>
              <a:rPr b="0" lang="en-IN" sz="800" spc="-80" strike="noStrike">
                <a:solidFill>
                  <a:srgbClr val="000000"/>
                </a:solidFill>
                <a:latin typeface="Verdana"/>
              </a:rPr>
              <a:t>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object 2" descr=""/>
          <p:cNvPicPr/>
          <p:nvPr/>
        </p:nvPicPr>
        <p:blipFill>
          <a:blip r:embed="rId1"/>
          <a:stretch/>
        </p:blipFill>
        <p:spPr>
          <a:xfrm>
            <a:off x="3342600" y="365400"/>
            <a:ext cx="2075040" cy="2544120"/>
          </a:xfrm>
          <a:prstGeom prst="rect">
            <a:avLst/>
          </a:prstGeom>
          <a:ln w="0">
            <a:noFill/>
          </a:ln>
        </p:spPr>
      </p:pic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2520" y="608040"/>
            <a:ext cx="2014560" cy="561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1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1300" spc="-1" strike="noStrike">
                <a:solidFill>
                  <a:schemeClr val="dk1"/>
                </a:solidFill>
                <a:latin typeface="Cambria"/>
              </a:rPr>
              <a:t>Responsive</a:t>
            </a:r>
            <a:r>
              <a:rPr b="1" lang="en-IN" sz="1300" spc="-7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18" strike="noStrike">
                <a:solidFill>
                  <a:schemeClr val="dk1"/>
                </a:solidFill>
                <a:latin typeface="Cambria"/>
              </a:rPr>
              <a:t>Design</a:t>
            </a:r>
            <a:r>
              <a:rPr b="1" lang="en-IN" sz="1300" spc="-1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4" strike="noStrike">
                <a:solidFill>
                  <a:schemeClr val="dk1"/>
                </a:solidFill>
                <a:latin typeface="Cambria"/>
              </a:rPr>
              <a:t>for </a:t>
            </a:r>
            <a:r>
              <a:rPr b="1" lang="en-IN" sz="1300" spc="-270" strike="noStrike">
                <a:solidFill>
                  <a:schemeClr val="dk1"/>
                </a:solidFill>
                <a:latin typeface="Cambria"/>
              </a:rPr>
              <a:t> </a:t>
            </a:r>
            <a:r>
              <a:rPr b="1" lang="en-IN" sz="1300" spc="-1" strike="noStrike">
                <a:solidFill>
                  <a:schemeClr val="dk1"/>
                </a:solidFill>
                <a:latin typeface="Trebuchet MS"/>
              </a:rPr>
              <a:t>Accessibility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object 5"/>
          <p:cNvSpPr/>
          <p:nvPr/>
        </p:nvSpPr>
        <p:spPr>
          <a:xfrm>
            <a:off x="451080" y="1490040"/>
            <a:ext cx="194256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pt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4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esponsi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design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incip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l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  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nsu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th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72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8" strike="noStrike">
                <a:solidFill>
                  <a:srgbClr val="000000"/>
                </a:solidFill>
                <a:latin typeface="Verdana"/>
              </a:rPr>
              <a:t>w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bsi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is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cc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essible 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60" strike="noStrike">
                <a:solidFill>
                  <a:srgbClr val="000000"/>
                </a:solidFill>
                <a:latin typeface="Verdana"/>
              </a:rPr>
              <a:t>v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ious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vi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80" strike="noStrike">
                <a:solidFill>
                  <a:srgbClr val="000000"/>
                </a:solidFill>
                <a:latin typeface="Verdana"/>
              </a:rPr>
              <a:t>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vidin</a:t>
            </a:r>
            <a:r>
              <a:rPr b="0" lang="en-IN" sz="800" spc="32" strike="noStrike">
                <a:solidFill>
                  <a:srgbClr val="000000"/>
                </a:solidFill>
                <a:latin typeface="Verdana"/>
              </a:rPr>
              <a:t>g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a 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</a:t>
            </a:r>
            <a:r>
              <a:rPr b="0" lang="en-IN" sz="800" spc="46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less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xp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5" strike="noStrike">
                <a:solidFill>
                  <a:srgbClr val="000000"/>
                </a:solidFill>
                <a:latin typeface="Verdana"/>
              </a:rPr>
              <a:t>r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ien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c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26" strike="noStrike">
                <a:solidFill>
                  <a:srgbClr val="000000"/>
                </a:solidFill>
                <a:latin typeface="Verdana"/>
              </a:rPr>
              <a:t>f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or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cus</a:t>
            </a:r>
            <a:r>
              <a:rPr b="0" lang="en-IN" sz="800" spc="-12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o</a:t>
            </a:r>
            <a:r>
              <a:rPr b="0" lang="en-IN" sz="800" spc="52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7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rs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on  d</a:t>
            </a:r>
            <a:r>
              <a:rPr b="0" lang="en-IN" sz="800" spc="4" strike="noStrike">
                <a:solidFill>
                  <a:srgbClr val="000000"/>
                </a:solidFill>
                <a:latin typeface="Verdana"/>
              </a:rPr>
              <a:t>e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k</a:t>
            </a:r>
            <a:r>
              <a:rPr b="0" lang="en-IN" sz="800" spc="-21" strike="noStrike">
                <a:solidFill>
                  <a:srgbClr val="000000"/>
                </a:solidFill>
                <a:latin typeface="Verdana"/>
              </a:rPr>
              <a:t>t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ops,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table</a:t>
            </a:r>
            <a:r>
              <a:rPr b="0" lang="en-IN" sz="800" spc="-52" strike="noStrike">
                <a:solidFill>
                  <a:srgbClr val="000000"/>
                </a:solidFill>
                <a:latin typeface="Verdana"/>
              </a:rPr>
              <a:t>ts,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1" strike="noStrike">
                <a:solidFill>
                  <a:srgbClr val="000000"/>
                </a:solidFill>
                <a:latin typeface="Verdana"/>
              </a:rPr>
              <a:t>an</a:t>
            </a:r>
            <a:r>
              <a:rPr b="0" lang="en-IN" sz="800" spc="26" strike="noStrike">
                <a:solidFill>
                  <a:srgbClr val="000000"/>
                </a:solidFill>
                <a:latin typeface="Verdana"/>
              </a:rPr>
              <a:t>d</a:t>
            </a:r>
            <a:r>
              <a:rPr b="0" lang="en-IN" sz="800" spc="-75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IN" sz="800" spc="-32" strike="noStrike">
                <a:solidFill>
                  <a:srgbClr val="000000"/>
                </a:solidFill>
                <a:latin typeface="Verdana"/>
              </a:rPr>
              <a:t>s</a:t>
            </a:r>
            <a:r>
              <a:rPr b="0" lang="en-IN" sz="800" spc="46" strike="noStrike">
                <a:solidFill>
                  <a:srgbClr val="000000"/>
                </a:solidFill>
                <a:latin typeface="Verdana"/>
              </a:rPr>
              <a:t>m</a:t>
            </a:r>
            <a:r>
              <a:rPr b="0" lang="en-IN" sz="800" spc="-15" strike="noStrike">
                <a:solidFill>
                  <a:srgbClr val="000000"/>
                </a:solidFill>
                <a:latin typeface="Verdana"/>
              </a:rPr>
              <a:t>ar</a:t>
            </a:r>
            <a:r>
              <a:rPr b="0" lang="en-IN" sz="800" spc="12" strike="noStrike">
                <a:solidFill>
                  <a:srgbClr val="000000"/>
                </a:solidFill>
                <a:latin typeface="Verdana"/>
              </a:rPr>
              <a:t>tph</a:t>
            </a:r>
            <a:r>
              <a:rPr b="0" lang="en-IN" sz="800" spc="7" strike="noStrike">
                <a:solidFill>
                  <a:srgbClr val="000000"/>
                </a:solidFill>
                <a:latin typeface="Verdana"/>
              </a:rPr>
              <a:t>on</a:t>
            </a:r>
            <a:r>
              <a:rPr b="0" lang="en-IN" sz="800" spc="-55" strike="noStrike">
                <a:solidFill>
                  <a:srgbClr val="000000"/>
                </a:solidFill>
                <a:latin typeface="Verdana"/>
              </a:rPr>
              <a:t>es.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LibreOffice/24.2.1.2$Windows_X86_64 LibreOffice_project/db4def46b0453cc22e2d0305797cf981b68ef5ac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2024-02-02T18:40:12Z</dcterms:created>
  <dc:creator/>
  <dc:description/>
  <dc:language>en-IN</dc:language>
  <cp:lastModifiedBy/>
  <dcterms:modified xsi:type="dcterms:W3CDTF">2024-05-16T00:13:11Z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2024-02-02T00:00:00Z</vt:filetime>
  </property>
  <property fmtid="{D5CDD505-2E9C-101B-9397-08002B2CF9AE}" pid="3" name="LastSaved">
    <vt:filetime>2024-02-02T00:00:00Z</vt:filetime>
  </property>
  <property fmtid="{D5CDD505-2E9C-101B-9397-08002B2CF9AE}" pid="4" name="PresentationFormat">
    <vt:lpwstr>On-screen Show (4:3)</vt:lpwstr>
  </property>
</Properties>
</file>