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68" r:id="rId3"/>
    <p:sldId id="277" r:id="rId4"/>
    <p:sldId id="270" r:id="rId5"/>
    <p:sldId id="264" r:id="rId6"/>
    <p:sldId id="278" r:id="rId7"/>
    <p:sldId id="279" r:id="rId8"/>
    <p:sldId id="280" r:id="rId9"/>
    <p:sldId id="281" r:id="rId10"/>
    <p:sldId id="288" r:id="rId11"/>
    <p:sldId id="282" r:id="rId12"/>
    <p:sldId id="283" r:id="rId13"/>
    <p:sldId id="287" r:id="rId14"/>
    <p:sldId id="289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C89"/>
    <a:srgbClr val="FF1313"/>
    <a:srgbClr val="00C0B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8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1:30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36 2819,'-1'-1'386,"0"1"-1,-1 0 1,1 0 0,-1 0 0,1 0 0,-1 0 0,1 0 0,-1 0-1,1 1 1,-1-1 0,1 0 0,0 1 0,-1-1 0,1 1 0,-1-1 0,1 1-1,0 0 1,0 0 0,-1 0-386,2-1 43,0 1 1,0-1-1,0 0 0,0 0 1,0 0-1,0 1 0,0-1 0,1 0 1,-1 0-1,0 0 0,0 0 1,0 0-1,0 1 0,1-1 0,-1 0 1,0 0-1,0 0 0,0 0 1,1 0-1,-1 0 0,0 0 0,0 0 1,0 0-1,1 0 0,-1 0 1,0 0-1,0 0 0,1 0 0,-1 0 1,0 0-1,0 0 0,0 0 1,1 0-1,-1 0 0,0 0 0,0 0 1,0 0-1,1 0 0,-1 0 1,0 0-1,0 0 0,0-1 0,0 1 1,1 0-1,-1 0 0,0 0 1,0 0-1,0-1 0,0 1 0,0 0 1,1 0-1,-1 0-43,7-3 179,-6 3-136,0 0 0,0 0 0,0 0 0,0-1 0,-1 1 0,1 0 0,0-1 1,0 1-1,0-1 0,0 1 0,0-1 0,-1 1 0,1-1 0,0 1 0,-1-1 1,1 0-1,0 1 0,-1-1 0,1 0 0,0 0-43,7 3 436,-8-2-413,6 4 58,0-1 0,0 0-1,0 0 1,0 0 0,1-1-1,-1 0 1,1-1 0,0 1-1,-1-1 1,1 0 0,0-1-1,-1 0 1,4 0-81,25 3 280,-27-2-225,119 15 1092,84-3-1147,-184-12 7,95 1-468,78-9 461,218-41-4143,-203 11 187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1:31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0 3780,'-2'0'771,"-1"0"0,1 0 1,-1 1-1,1-1 1,-1 1-1,1-1 1,0 1-1,-1 0 0,1 0 1,0 0-1,-2 1-771,-7 12 3937,12-15-3925,1 1 1,-1-1-1,1 1 1,-1-1-1,1 1 0,-1 0 1,1 0-1,0 0 0,-1 0 1,1 0-1,-1 0 1,1 0-1,0 0 0,-1 0 1,1 1-1,-1-1 0,1 1 1,-1-1-1,1 1 1,0 0-13,46 14-168,6 20 167,-13-7 18,-9-12-12,-20-11-5,0 1 0,-1 0 0,0 1 0,0 0 0,6 6 0,3 6 5,1-1 0,1-1-1,0 0 1,1-2-1,0-1 1,1-1-1,14 5-4,-33-16 3,0 0-1,-1 1 1,1-1-1,0 1 0,-1 0 1,0 0-1,0 0 0,1 1-2,23 15 13,-18-12 67,-11-2 126,-19 1 400,2 0-99,1 2 35,13-6-544,0-1 1,0 1-1,0 0 1,1 0 0,-1 0-1,1 1 1,0-1-1,0 1 1,-3 2 1,-325 265-2718,237-185-1360,-3 10 4078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FE604-3787-4227-89FD-E94F53F6960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B7B68-D70B-4AFA-B83D-289DD8FE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B7B68-D70B-4AFA-B83D-289DD8FEAE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1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8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3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2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7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5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3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2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7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C09168-7A9A-42D8-B6B1-6BA2F0B7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7588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1770483"/>
            <a:ext cx="976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endParaRPr lang="ko-KR" altLang="en-US" sz="60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586" y="4947753"/>
            <a:ext cx="976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201433001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강민성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김승주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201433016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박진수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47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현재 개발 상황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22761-8BE1-4C7C-A5EA-370A67040EA1}"/>
              </a:ext>
            </a:extLst>
          </p:cNvPr>
          <p:cNvSpPr txBox="1"/>
          <p:nvPr/>
        </p:nvSpPr>
        <p:spPr>
          <a:xfrm>
            <a:off x="607855" y="3687080"/>
            <a:ext cx="3313215" cy="255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Scene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메뉴에서 버튼을 클릭하여 테마 및 스테이지를 선택할 수 있도록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게임을 풀어나가기 위한 오브젝트를 관리하는 아이템창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Start, Reset, Stop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버튼의 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1AB77D-B07A-4010-8AF3-9480A5175484}"/>
              </a:ext>
            </a:extLst>
          </p:cNvPr>
          <p:cNvSpPr/>
          <p:nvPr/>
        </p:nvSpPr>
        <p:spPr>
          <a:xfrm>
            <a:off x="690541" y="337441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973C48-EDDA-4F3E-A324-A8ED2C02684A}"/>
              </a:ext>
            </a:extLst>
          </p:cNvPr>
          <p:cNvSpPr txBox="1"/>
          <p:nvPr/>
        </p:nvSpPr>
        <p:spPr>
          <a:xfrm>
            <a:off x="690541" y="2963067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Scene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구분 및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UI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9A08C-6102-4492-87A5-C10722FD079E}"/>
              </a:ext>
            </a:extLst>
          </p:cNvPr>
          <p:cNvSpPr txBox="1"/>
          <p:nvPr/>
        </p:nvSpPr>
        <p:spPr>
          <a:xfrm>
            <a:off x="4360733" y="3680805"/>
            <a:ext cx="3313215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게임의 기본적인 진행방식을 알 수 있도록 도와주는 튜토리얼의 역할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사운드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테마의 몰입도를 높여주는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BGM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 상황에 맞는 효과음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E51BCE-BF27-4F12-B447-09CA0B418F77}"/>
              </a:ext>
            </a:extLst>
          </p:cNvPr>
          <p:cNvSpPr/>
          <p:nvPr/>
        </p:nvSpPr>
        <p:spPr>
          <a:xfrm>
            <a:off x="4360733" y="334790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0B07E-5857-47FA-89B7-D2AACEEA6F9D}"/>
              </a:ext>
            </a:extLst>
          </p:cNvPr>
          <p:cNvSpPr txBox="1"/>
          <p:nvPr/>
        </p:nvSpPr>
        <p:spPr>
          <a:xfrm>
            <a:off x="4360733" y="2963067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슈퍼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마리오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테마 추가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8A611-960A-4F02-B6B0-A838D80F1E18}"/>
              </a:ext>
            </a:extLst>
          </p:cNvPr>
          <p:cNvSpPr txBox="1"/>
          <p:nvPr/>
        </p:nvSpPr>
        <p:spPr>
          <a:xfrm>
            <a:off x="8113611" y="3680805"/>
            <a:ext cx="3313215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테마의 오브젝트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발판 역할을 하는 배치 가능한 블록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행동을 지시할 수 있는 점프 지시 표지판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테마의 이벤트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클리어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게임오버 이벤트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FEA8F-08B1-43F1-904B-4BB6B67D7C01}"/>
              </a:ext>
            </a:extLst>
          </p:cNvPr>
          <p:cNvSpPr/>
          <p:nvPr/>
        </p:nvSpPr>
        <p:spPr>
          <a:xfrm>
            <a:off x="8113611" y="333805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CCEC03-1C34-4379-AE10-E84FA5A1F493}"/>
              </a:ext>
            </a:extLst>
          </p:cNvPr>
          <p:cNvSpPr txBox="1"/>
          <p:nvPr/>
        </p:nvSpPr>
        <p:spPr>
          <a:xfrm>
            <a:off x="8113611" y="2956792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오브젝트 및 이벤트 추가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11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역할 분담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00359" y="3333913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00359" y="3088971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 분담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773628" y="3375142"/>
            <a:ext cx="6784348" cy="22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유니티 게임 개발의 특성 상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개발처럼 명확하게 역할을 나누기는 힘든 관계로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기본적으로는 김승주 학생이 전반적인 개임 개발과 지형을 담당하고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강민성 학생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박진수 학생이 각각 지시 표지판과 그 외 오브젝트를 담당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 작업에서는 위에서 나눈 담당이 아니라 하더라도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전체적인 작업 진행도를 생각해서 손이 비는 사람이 필요한 부분을 작업하는 방식으로 진행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19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0C63514-F636-41D6-985E-55B7921C9A61}"/>
              </a:ext>
            </a:extLst>
          </p:cNvPr>
          <p:cNvGrpSpPr/>
          <p:nvPr/>
        </p:nvGrpSpPr>
        <p:grpSpPr>
          <a:xfrm>
            <a:off x="1616974" y="2831109"/>
            <a:ext cx="363098" cy="499506"/>
            <a:chOff x="344488" y="566738"/>
            <a:chExt cx="874713" cy="1203325"/>
          </a:xfrm>
          <a:solidFill>
            <a:schemeClr val="bg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4C0F7F3-D318-47E9-BFE1-E4596D37D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566738"/>
              <a:ext cx="874713" cy="1203325"/>
            </a:xfrm>
            <a:custGeom>
              <a:avLst/>
              <a:gdLst>
                <a:gd name="T0" fmla="*/ 4161 w 4656"/>
                <a:gd name="T1" fmla="*/ 3612 h 6427"/>
                <a:gd name="T2" fmla="*/ 4224 w 4656"/>
                <a:gd name="T3" fmla="*/ 2830 h 6427"/>
                <a:gd name="T4" fmla="*/ 4629 w 4656"/>
                <a:gd name="T5" fmla="*/ 2158 h 6427"/>
                <a:gd name="T6" fmla="*/ 4218 w 4656"/>
                <a:gd name="T7" fmla="*/ 907 h 6427"/>
                <a:gd name="T8" fmla="*/ 3494 w 4656"/>
                <a:gd name="T9" fmla="*/ 606 h 6427"/>
                <a:gd name="T10" fmla="*/ 2980 w 4656"/>
                <a:gd name="T11" fmla="*/ 13 h 6427"/>
                <a:gd name="T12" fmla="*/ 1663 w 4656"/>
                <a:gd name="T13" fmla="*/ 16 h 6427"/>
                <a:gd name="T14" fmla="*/ 1153 w 4656"/>
                <a:gd name="T15" fmla="*/ 612 h 6427"/>
                <a:gd name="T16" fmla="*/ 430 w 4656"/>
                <a:gd name="T17" fmla="*/ 918 h 6427"/>
                <a:gd name="T18" fmla="*/ 27 w 4656"/>
                <a:gd name="T19" fmla="*/ 2171 h 6427"/>
                <a:gd name="T20" fmla="*/ 436 w 4656"/>
                <a:gd name="T21" fmla="*/ 2841 h 6427"/>
                <a:gd name="T22" fmla="*/ 503 w 4656"/>
                <a:gd name="T23" fmla="*/ 3622 h 6427"/>
                <a:gd name="T24" fmla="*/ 35 w 4656"/>
                <a:gd name="T25" fmla="*/ 5818 h 6427"/>
                <a:gd name="T26" fmla="*/ 692 w 4656"/>
                <a:gd name="T27" fmla="*/ 5838 h 6427"/>
                <a:gd name="T28" fmla="*/ 1096 w 4656"/>
                <a:gd name="T29" fmla="*/ 6358 h 6427"/>
                <a:gd name="T30" fmla="*/ 2334 w 4656"/>
                <a:gd name="T31" fmla="*/ 4212 h 6427"/>
                <a:gd name="T32" fmla="*/ 3560 w 4656"/>
                <a:gd name="T33" fmla="*/ 6358 h 6427"/>
                <a:gd name="T34" fmla="*/ 3964 w 4656"/>
                <a:gd name="T35" fmla="*/ 5838 h 6427"/>
                <a:gd name="T36" fmla="*/ 4621 w 4656"/>
                <a:gd name="T37" fmla="*/ 5818 h 6427"/>
                <a:gd name="T38" fmla="*/ 1017 w 4656"/>
                <a:gd name="T39" fmla="*/ 6098 h 6427"/>
                <a:gd name="T40" fmla="*/ 728 w 4656"/>
                <a:gd name="T41" fmla="*/ 5639 h 6427"/>
                <a:gd name="T42" fmla="*/ 1217 w 4656"/>
                <a:gd name="T43" fmla="*/ 3909 h 6427"/>
                <a:gd name="T44" fmla="*/ 1676 w 4656"/>
                <a:gd name="T45" fmla="*/ 4427 h 6427"/>
                <a:gd name="T46" fmla="*/ 1017 w 4656"/>
                <a:gd name="T47" fmla="*/ 6098 h 6427"/>
                <a:gd name="T48" fmla="*/ 2304 w 4656"/>
                <a:gd name="T49" fmla="*/ 4024 h 6427"/>
                <a:gd name="T50" fmla="*/ 1296 w 4656"/>
                <a:gd name="T51" fmla="*/ 3699 h 6427"/>
                <a:gd name="T52" fmla="*/ 625 w 4656"/>
                <a:gd name="T53" fmla="*/ 3465 h 6427"/>
                <a:gd name="T54" fmla="*/ 605 w 4656"/>
                <a:gd name="T55" fmla="*/ 2755 h 6427"/>
                <a:gd name="T56" fmla="*/ 602 w 4656"/>
                <a:gd name="T57" fmla="*/ 1695 h 6427"/>
                <a:gd name="T58" fmla="*/ 618 w 4656"/>
                <a:gd name="T59" fmla="*/ 985 h 6427"/>
                <a:gd name="T60" fmla="*/ 1287 w 4656"/>
                <a:gd name="T61" fmla="*/ 747 h 6427"/>
                <a:gd name="T62" fmla="*/ 2294 w 4656"/>
                <a:gd name="T63" fmla="*/ 417 h 6427"/>
                <a:gd name="T64" fmla="*/ 2974 w 4656"/>
                <a:gd name="T65" fmla="*/ 213 h 6427"/>
                <a:gd name="T66" fmla="*/ 3407 w 4656"/>
                <a:gd name="T67" fmla="*/ 775 h 6427"/>
                <a:gd name="T68" fmla="*/ 4033 w 4656"/>
                <a:gd name="T69" fmla="*/ 1630 h 6427"/>
                <a:gd name="T70" fmla="*/ 4437 w 4656"/>
                <a:gd name="T71" fmla="*/ 2214 h 6427"/>
                <a:gd name="T72" fmla="*/ 4036 w 4656"/>
                <a:gd name="T73" fmla="*/ 2800 h 6427"/>
                <a:gd name="T74" fmla="*/ 3416 w 4656"/>
                <a:gd name="T75" fmla="*/ 3659 h 6427"/>
                <a:gd name="T76" fmla="*/ 2985 w 4656"/>
                <a:gd name="T77" fmla="*/ 4224 h 6427"/>
                <a:gd name="T78" fmla="*/ 3928 w 4656"/>
                <a:gd name="T79" fmla="*/ 5639 h 6427"/>
                <a:gd name="T80" fmla="*/ 3639 w 4656"/>
                <a:gd name="T81" fmla="*/ 6098 h 6427"/>
                <a:gd name="T82" fmla="*/ 2993 w 4656"/>
                <a:gd name="T83" fmla="*/ 4424 h 6427"/>
                <a:gd name="T84" fmla="*/ 3442 w 4656"/>
                <a:gd name="T85" fmla="*/ 3913 h 6427"/>
                <a:gd name="T86" fmla="*/ 3928 w 4656"/>
                <a:gd name="T87" fmla="*/ 5639 h 6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6" h="6427">
                  <a:moveTo>
                    <a:pt x="3594" y="3798"/>
                  </a:moveTo>
                  <a:lnTo>
                    <a:pt x="4161" y="3612"/>
                  </a:lnTo>
                  <a:cubicBezTo>
                    <a:pt x="4200" y="3599"/>
                    <a:pt x="4226" y="3563"/>
                    <a:pt x="4226" y="3523"/>
                  </a:cubicBezTo>
                  <a:lnTo>
                    <a:pt x="4224" y="2830"/>
                  </a:lnTo>
                  <a:lnTo>
                    <a:pt x="4629" y="2269"/>
                  </a:lnTo>
                  <a:cubicBezTo>
                    <a:pt x="4653" y="2236"/>
                    <a:pt x="4653" y="2191"/>
                    <a:pt x="4629" y="2158"/>
                  </a:cubicBezTo>
                  <a:lnTo>
                    <a:pt x="4220" y="1599"/>
                  </a:lnTo>
                  <a:lnTo>
                    <a:pt x="4218" y="907"/>
                  </a:lnTo>
                  <a:cubicBezTo>
                    <a:pt x="4218" y="866"/>
                    <a:pt x="4192" y="830"/>
                    <a:pt x="4153" y="818"/>
                  </a:cubicBezTo>
                  <a:lnTo>
                    <a:pt x="3494" y="606"/>
                  </a:lnTo>
                  <a:lnTo>
                    <a:pt x="3085" y="47"/>
                  </a:lnTo>
                  <a:cubicBezTo>
                    <a:pt x="3061" y="14"/>
                    <a:pt x="3019" y="0"/>
                    <a:pt x="2980" y="13"/>
                  </a:cubicBezTo>
                  <a:lnTo>
                    <a:pt x="2322" y="229"/>
                  </a:lnTo>
                  <a:lnTo>
                    <a:pt x="1663" y="16"/>
                  </a:lnTo>
                  <a:cubicBezTo>
                    <a:pt x="1624" y="4"/>
                    <a:pt x="1582" y="18"/>
                    <a:pt x="1558" y="51"/>
                  </a:cubicBezTo>
                  <a:lnTo>
                    <a:pt x="1153" y="612"/>
                  </a:lnTo>
                  <a:lnTo>
                    <a:pt x="495" y="828"/>
                  </a:lnTo>
                  <a:cubicBezTo>
                    <a:pt x="456" y="841"/>
                    <a:pt x="430" y="877"/>
                    <a:pt x="430" y="918"/>
                  </a:cubicBezTo>
                  <a:lnTo>
                    <a:pt x="432" y="1610"/>
                  </a:lnTo>
                  <a:lnTo>
                    <a:pt x="27" y="2171"/>
                  </a:lnTo>
                  <a:cubicBezTo>
                    <a:pt x="3" y="2204"/>
                    <a:pt x="3" y="2249"/>
                    <a:pt x="27" y="2282"/>
                  </a:cubicBezTo>
                  <a:lnTo>
                    <a:pt x="436" y="2841"/>
                  </a:lnTo>
                  <a:lnTo>
                    <a:pt x="438" y="3533"/>
                  </a:lnTo>
                  <a:cubicBezTo>
                    <a:pt x="438" y="3574"/>
                    <a:pt x="464" y="3610"/>
                    <a:pt x="503" y="3622"/>
                  </a:cubicBezTo>
                  <a:lnTo>
                    <a:pt x="1060" y="3802"/>
                  </a:lnTo>
                  <a:lnTo>
                    <a:pt x="35" y="5818"/>
                  </a:lnTo>
                  <a:cubicBezTo>
                    <a:pt x="0" y="5887"/>
                    <a:pt x="62" y="5968"/>
                    <a:pt x="138" y="5953"/>
                  </a:cubicBezTo>
                  <a:lnTo>
                    <a:pt x="692" y="5838"/>
                  </a:lnTo>
                  <a:lnTo>
                    <a:pt x="926" y="6354"/>
                  </a:lnTo>
                  <a:cubicBezTo>
                    <a:pt x="958" y="6424"/>
                    <a:pt x="1061" y="6427"/>
                    <a:pt x="1096" y="6358"/>
                  </a:cubicBezTo>
                  <a:lnTo>
                    <a:pt x="2158" y="4269"/>
                  </a:lnTo>
                  <a:lnTo>
                    <a:pt x="2334" y="4212"/>
                  </a:lnTo>
                  <a:lnTo>
                    <a:pt x="2495" y="4264"/>
                  </a:lnTo>
                  <a:lnTo>
                    <a:pt x="3560" y="6358"/>
                  </a:lnTo>
                  <a:cubicBezTo>
                    <a:pt x="3595" y="6427"/>
                    <a:pt x="3698" y="6424"/>
                    <a:pt x="3730" y="6354"/>
                  </a:cubicBezTo>
                  <a:lnTo>
                    <a:pt x="3964" y="5838"/>
                  </a:lnTo>
                  <a:lnTo>
                    <a:pt x="4518" y="5953"/>
                  </a:lnTo>
                  <a:cubicBezTo>
                    <a:pt x="4594" y="5969"/>
                    <a:pt x="4656" y="5887"/>
                    <a:pt x="4621" y="5818"/>
                  </a:cubicBezTo>
                  <a:lnTo>
                    <a:pt x="3594" y="3798"/>
                  </a:lnTo>
                  <a:close/>
                  <a:moveTo>
                    <a:pt x="1017" y="6098"/>
                  </a:moveTo>
                  <a:lnTo>
                    <a:pt x="833" y="5692"/>
                  </a:lnTo>
                  <a:cubicBezTo>
                    <a:pt x="814" y="5652"/>
                    <a:pt x="771" y="5630"/>
                    <a:pt x="728" y="5639"/>
                  </a:cubicBezTo>
                  <a:lnTo>
                    <a:pt x="291" y="5729"/>
                  </a:lnTo>
                  <a:lnTo>
                    <a:pt x="1217" y="3909"/>
                  </a:lnTo>
                  <a:lnTo>
                    <a:pt x="1571" y="4394"/>
                  </a:lnTo>
                  <a:cubicBezTo>
                    <a:pt x="1594" y="4426"/>
                    <a:pt x="1637" y="4440"/>
                    <a:pt x="1676" y="4427"/>
                  </a:cubicBezTo>
                  <a:lnTo>
                    <a:pt x="1905" y="4352"/>
                  </a:lnTo>
                  <a:lnTo>
                    <a:pt x="1017" y="6098"/>
                  </a:lnTo>
                  <a:close/>
                  <a:moveTo>
                    <a:pt x="2362" y="4023"/>
                  </a:moveTo>
                  <a:cubicBezTo>
                    <a:pt x="2343" y="4017"/>
                    <a:pt x="2323" y="4017"/>
                    <a:pt x="2304" y="4024"/>
                  </a:cubicBezTo>
                  <a:lnTo>
                    <a:pt x="1682" y="4228"/>
                  </a:lnTo>
                  <a:lnTo>
                    <a:pt x="1296" y="3699"/>
                  </a:lnTo>
                  <a:cubicBezTo>
                    <a:pt x="1284" y="3683"/>
                    <a:pt x="1267" y="3671"/>
                    <a:pt x="1249" y="3665"/>
                  </a:cubicBezTo>
                  <a:lnTo>
                    <a:pt x="625" y="3465"/>
                  </a:lnTo>
                  <a:lnTo>
                    <a:pt x="624" y="2810"/>
                  </a:lnTo>
                  <a:cubicBezTo>
                    <a:pt x="623" y="2790"/>
                    <a:pt x="617" y="2771"/>
                    <a:pt x="605" y="2755"/>
                  </a:cubicBezTo>
                  <a:lnTo>
                    <a:pt x="219" y="2226"/>
                  </a:lnTo>
                  <a:lnTo>
                    <a:pt x="602" y="1695"/>
                  </a:lnTo>
                  <a:cubicBezTo>
                    <a:pt x="614" y="1679"/>
                    <a:pt x="620" y="1660"/>
                    <a:pt x="620" y="1640"/>
                  </a:cubicBezTo>
                  <a:lnTo>
                    <a:pt x="618" y="985"/>
                  </a:lnTo>
                  <a:lnTo>
                    <a:pt x="1240" y="781"/>
                  </a:lnTo>
                  <a:cubicBezTo>
                    <a:pt x="1259" y="775"/>
                    <a:pt x="1276" y="763"/>
                    <a:pt x="1287" y="747"/>
                  </a:cubicBezTo>
                  <a:lnTo>
                    <a:pt x="1671" y="216"/>
                  </a:lnTo>
                  <a:lnTo>
                    <a:pt x="2294" y="417"/>
                  </a:lnTo>
                  <a:cubicBezTo>
                    <a:pt x="2313" y="423"/>
                    <a:pt x="2333" y="423"/>
                    <a:pt x="2352" y="417"/>
                  </a:cubicBezTo>
                  <a:lnTo>
                    <a:pt x="2974" y="213"/>
                  </a:lnTo>
                  <a:lnTo>
                    <a:pt x="3360" y="741"/>
                  </a:lnTo>
                  <a:cubicBezTo>
                    <a:pt x="3372" y="757"/>
                    <a:pt x="3389" y="769"/>
                    <a:pt x="3407" y="775"/>
                  </a:cubicBezTo>
                  <a:lnTo>
                    <a:pt x="4031" y="976"/>
                  </a:lnTo>
                  <a:lnTo>
                    <a:pt x="4033" y="1630"/>
                  </a:lnTo>
                  <a:cubicBezTo>
                    <a:pt x="4033" y="1650"/>
                    <a:pt x="4039" y="1670"/>
                    <a:pt x="4051" y="1686"/>
                  </a:cubicBezTo>
                  <a:lnTo>
                    <a:pt x="4437" y="2214"/>
                  </a:lnTo>
                  <a:lnTo>
                    <a:pt x="4054" y="2745"/>
                  </a:lnTo>
                  <a:cubicBezTo>
                    <a:pt x="4042" y="2761"/>
                    <a:pt x="4036" y="2780"/>
                    <a:pt x="4036" y="2800"/>
                  </a:cubicBezTo>
                  <a:lnTo>
                    <a:pt x="4038" y="3455"/>
                  </a:lnTo>
                  <a:lnTo>
                    <a:pt x="3416" y="3659"/>
                  </a:lnTo>
                  <a:cubicBezTo>
                    <a:pt x="3397" y="3665"/>
                    <a:pt x="3380" y="3677"/>
                    <a:pt x="3369" y="3693"/>
                  </a:cubicBezTo>
                  <a:lnTo>
                    <a:pt x="2985" y="4224"/>
                  </a:lnTo>
                  <a:lnTo>
                    <a:pt x="2362" y="4023"/>
                  </a:lnTo>
                  <a:close/>
                  <a:moveTo>
                    <a:pt x="3928" y="5639"/>
                  </a:moveTo>
                  <a:cubicBezTo>
                    <a:pt x="3885" y="5630"/>
                    <a:pt x="3842" y="5652"/>
                    <a:pt x="3823" y="5692"/>
                  </a:cubicBezTo>
                  <a:lnTo>
                    <a:pt x="3639" y="6098"/>
                  </a:lnTo>
                  <a:lnTo>
                    <a:pt x="2747" y="4345"/>
                  </a:lnTo>
                  <a:lnTo>
                    <a:pt x="2993" y="4424"/>
                  </a:lnTo>
                  <a:cubicBezTo>
                    <a:pt x="3032" y="4436"/>
                    <a:pt x="3074" y="4422"/>
                    <a:pt x="3098" y="4389"/>
                  </a:cubicBezTo>
                  <a:lnTo>
                    <a:pt x="3442" y="3913"/>
                  </a:lnTo>
                  <a:lnTo>
                    <a:pt x="4365" y="5729"/>
                  </a:lnTo>
                  <a:lnTo>
                    <a:pt x="3928" y="56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FAEC699-AAEB-4CD1-A739-F5E0B6FA6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" y="681038"/>
              <a:ext cx="598488" cy="598488"/>
            </a:xfrm>
            <a:custGeom>
              <a:avLst/>
              <a:gdLst>
                <a:gd name="T0" fmla="*/ 2624 w 3194"/>
                <a:gd name="T1" fmla="*/ 374 h 3195"/>
                <a:gd name="T2" fmla="*/ 2492 w 3194"/>
                <a:gd name="T3" fmla="*/ 386 h 3195"/>
                <a:gd name="T4" fmla="*/ 2503 w 3194"/>
                <a:gd name="T5" fmla="*/ 518 h 3195"/>
                <a:gd name="T6" fmla="*/ 3006 w 3194"/>
                <a:gd name="T7" fmla="*/ 1598 h 3195"/>
                <a:gd name="T8" fmla="*/ 1597 w 3194"/>
                <a:gd name="T9" fmla="*/ 3007 h 3195"/>
                <a:gd name="T10" fmla="*/ 188 w 3194"/>
                <a:gd name="T11" fmla="*/ 1598 h 3195"/>
                <a:gd name="T12" fmla="*/ 1597 w 3194"/>
                <a:gd name="T13" fmla="*/ 188 h 3195"/>
                <a:gd name="T14" fmla="*/ 2163 w 3194"/>
                <a:gd name="T15" fmla="*/ 306 h 3195"/>
                <a:gd name="T16" fmla="*/ 2287 w 3194"/>
                <a:gd name="T17" fmla="*/ 258 h 3195"/>
                <a:gd name="T18" fmla="*/ 2238 w 3194"/>
                <a:gd name="T19" fmla="*/ 134 h 3195"/>
                <a:gd name="T20" fmla="*/ 1597 w 3194"/>
                <a:gd name="T21" fmla="*/ 0 h 3195"/>
                <a:gd name="T22" fmla="*/ 0 w 3194"/>
                <a:gd name="T23" fmla="*/ 1597 h 3195"/>
                <a:gd name="T24" fmla="*/ 1597 w 3194"/>
                <a:gd name="T25" fmla="*/ 3195 h 3195"/>
                <a:gd name="T26" fmla="*/ 3194 w 3194"/>
                <a:gd name="T27" fmla="*/ 1598 h 3195"/>
                <a:gd name="T28" fmla="*/ 2624 w 3194"/>
                <a:gd name="T29" fmla="*/ 374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94" h="3195">
                  <a:moveTo>
                    <a:pt x="2624" y="374"/>
                  </a:moveTo>
                  <a:cubicBezTo>
                    <a:pt x="2584" y="341"/>
                    <a:pt x="2525" y="346"/>
                    <a:pt x="2492" y="386"/>
                  </a:cubicBezTo>
                  <a:cubicBezTo>
                    <a:pt x="2458" y="425"/>
                    <a:pt x="2463" y="485"/>
                    <a:pt x="2503" y="518"/>
                  </a:cubicBezTo>
                  <a:cubicBezTo>
                    <a:pt x="2823" y="787"/>
                    <a:pt x="3006" y="1180"/>
                    <a:pt x="3006" y="1598"/>
                  </a:cubicBezTo>
                  <a:cubicBezTo>
                    <a:pt x="3006" y="2375"/>
                    <a:pt x="2374" y="3007"/>
                    <a:pt x="1597" y="3007"/>
                  </a:cubicBezTo>
                  <a:cubicBezTo>
                    <a:pt x="820" y="3007"/>
                    <a:pt x="188" y="2375"/>
                    <a:pt x="188" y="1598"/>
                  </a:cubicBezTo>
                  <a:cubicBezTo>
                    <a:pt x="188" y="820"/>
                    <a:pt x="820" y="188"/>
                    <a:pt x="1597" y="188"/>
                  </a:cubicBezTo>
                  <a:cubicBezTo>
                    <a:pt x="1794" y="188"/>
                    <a:pt x="1984" y="228"/>
                    <a:pt x="2163" y="306"/>
                  </a:cubicBezTo>
                  <a:cubicBezTo>
                    <a:pt x="2210" y="327"/>
                    <a:pt x="2266" y="306"/>
                    <a:pt x="2287" y="258"/>
                  </a:cubicBezTo>
                  <a:cubicBezTo>
                    <a:pt x="2307" y="211"/>
                    <a:pt x="2286" y="155"/>
                    <a:pt x="2238" y="134"/>
                  </a:cubicBezTo>
                  <a:cubicBezTo>
                    <a:pt x="2036" y="45"/>
                    <a:pt x="1820" y="0"/>
                    <a:pt x="1597" y="0"/>
                  </a:cubicBezTo>
                  <a:cubicBezTo>
                    <a:pt x="716" y="0"/>
                    <a:pt x="0" y="717"/>
                    <a:pt x="0" y="1597"/>
                  </a:cubicBezTo>
                  <a:cubicBezTo>
                    <a:pt x="0" y="2478"/>
                    <a:pt x="716" y="3195"/>
                    <a:pt x="1597" y="3195"/>
                  </a:cubicBezTo>
                  <a:cubicBezTo>
                    <a:pt x="2478" y="3195"/>
                    <a:pt x="3194" y="2478"/>
                    <a:pt x="3194" y="1598"/>
                  </a:cubicBezTo>
                  <a:cubicBezTo>
                    <a:pt x="3194" y="1125"/>
                    <a:pt x="2986" y="679"/>
                    <a:pt x="2624" y="3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932434EC-AC55-4BA1-9A0E-33A5029DF0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138" y="857250"/>
              <a:ext cx="379413" cy="293688"/>
            </a:xfrm>
            <a:custGeom>
              <a:avLst/>
              <a:gdLst>
                <a:gd name="T0" fmla="*/ 1940 w 2026"/>
                <a:gd name="T1" fmla="*/ 282 h 1570"/>
                <a:gd name="T2" fmla="*/ 1535 w 2026"/>
                <a:gd name="T3" fmla="*/ 8 h 1570"/>
                <a:gd name="T4" fmla="*/ 1013 w 2026"/>
                <a:gd name="T5" fmla="*/ 295 h 1570"/>
                <a:gd name="T6" fmla="*/ 491 w 2026"/>
                <a:gd name="T7" fmla="*/ 8 h 1570"/>
                <a:gd name="T8" fmla="*/ 86 w 2026"/>
                <a:gd name="T9" fmla="*/ 282 h 1570"/>
                <a:gd name="T10" fmla="*/ 240 w 2026"/>
                <a:gd name="T11" fmla="*/ 933 h 1570"/>
                <a:gd name="T12" fmla="*/ 968 w 2026"/>
                <a:gd name="T13" fmla="*/ 1555 h 1570"/>
                <a:gd name="T14" fmla="*/ 1058 w 2026"/>
                <a:gd name="T15" fmla="*/ 1555 h 1570"/>
                <a:gd name="T16" fmla="*/ 1786 w 2026"/>
                <a:gd name="T17" fmla="*/ 933 h 1570"/>
                <a:gd name="T18" fmla="*/ 1940 w 2026"/>
                <a:gd name="T19" fmla="*/ 282 h 1570"/>
                <a:gd name="T20" fmla="*/ 1643 w 2026"/>
                <a:gd name="T21" fmla="*/ 810 h 1570"/>
                <a:gd name="T22" fmla="*/ 1013 w 2026"/>
                <a:gd name="T23" fmla="*/ 1363 h 1570"/>
                <a:gd name="T24" fmla="*/ 383 w 2026"/>
                <a:gd name="T25" fmla="*/ 810 h 1570"/>
                <a:gd name="T26" fmla="*/ 258 w 2026"/>
                <a:gd name="T27" fmla="*/ 357 h 1570"/>
                <a:gd name="T28" fmla="*/ 499 w 2026"/>
                <a:gd name="T29" fmla="*/ 196 h 1570"/>
                <a:gd name="T30" fmla="*/ 512 w 2026"/>
                <a:gd name="T31" fmla="*/ 196 h 1570"/>
                <a:gd name="T32" fmla="*/ 930 w 2026"/>
                <a:gd name="T33" fmla="*/ 515 h 1570"/>
                <a:gd name="T34" fmla="*/ 1096 w 2026"/>
                <a:gd name="T35" fmla="*/ 515 h 1570"/>
                <a:gd name="T36" fmla="*/ 1527 w 2026"/>
                <a:gd name="T37" fmla="*/ 196 h 1570"/>
                <a:gd name="T38" fmla="*/ 1768 w 2026"/>
                <a:gd name="T39" fmla="*/ 357 h 1570"/>
                <a:gd name="T40" fmla="*/ 1643 w 2026"/>
                <a:gd name="T41" fmla="*/ 81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26" h="1570">
                  <a:moveTo>
                    <a:pt x="1940" y="282"/>
                  </a:moveTo>
                  <a:cubicBezTo>
                    <a:pt x="1870" y="121"/>
                    <a:pt x="1715" y="16"/>
                    <a:pt x="1535" y="8"/>
                  </a:cubicBezTo>
                  <a:cubicBezTo>
                    <a:pt x="1340" y="0"/>
                    <a:pt x="1155" y="103"/>
                    <a:pt x="1013" y="295"/>
                  </a:cubicBezTo>
                  <a:cubicBezTo>
                    <a:pt x="871" y="103"/>
                    <a:pt x="686" y="0"/>
                    <a:pt x="491" y="8"/>
                  </a:cubicBezTo>
                  <a:cubicBezTo>
                    <a:pt x="311" y="16"/>
                    <a:pt x="156" y="121"/>
                    <a:pt x="86" y="282"/>
                  </a:cubicBezTo>
                  <a:cubicBezTo>
                    <a:pt x="0" y="480"/>
                    <a:pt x="56" y="718"/>
                    <a:pt x="240" y="933"/>
                  </a:cubicBezTo>
                  <a:cubicBezTo>
                    <a:pt x="596" y="1347"/>
                    <a:pt x="953" y="1547"/>
                    <a:pt x="968" y="1555"/>
                  </a:cubicBezTo>
                  <a:cubicBezTo>
                    <a:pt x="996" y="1570"/>
                    <a:pt x="1030" y="1570"/>
                    <a:pt x="1058" y="1555"/>
                  </a:cubicBezTo>
                  <a:cubicBezTo>
                    <a:pt x="1073" y="1547"/>
                    <a:pt x="1430" y="1347"/>
                    <a:pt x="1786" y="933"/>
                  </a:cubicBezTo>
                  <a:cubicBezTo>
                    <a:pt x="1970" y="718"/>
                    <a:pt x="2026" y="480"/>
                    <a:pt x="1940" y="282"/>
                  </a:cubicBezTo>
                  <a:close/>
                  <a:moveTo>
                    <a:pt x="1643" y="810"/>
                  </a:moveTo>
                  <a:cubicBezTo>
                    <a:pt x="1382" y="1115"/>
                    <a:pt x="1117" y="1298"/>
                    <a:pt x="1013" y="1363"/>
                  </a:cubicBezTo>
                  <a:cubicBezTo>
                    <a:pt x="909" y="1298"/>
                    <a:pt x="644" y="1115"/>
                    <a:pt x="383" y="810"/>
                  </a:cubicBezTo>
                  <a:cubicBezTo>
                    <a:pt x="247" y="652"/>
                    <a:pt x="202" y="487"/>
                    <a:pt x="258" y="357"/>
                  </a:cubicBezTo>
                  <a:cubicBezTo>
                    <a:pt x="299" y="262"/>
                    <a:pt x="391" y="200"/>
                    <a:pt x="499" y="196"/>
                  </a:cubicBezTo>
                  <a:cubicBezTo>
                    <a:pt x="503" y="196"/>
                    <a:pt x="507" y="196"/>
                    <a:pt x="512" y="196"/>
                  </a:cubicBezTo>
                  <a:cubicBezTo>
                    <a:pt x="669" y="196"/>
                    <a:pt x="821" y="311"/>
                    <a:pt x="930" y="515"/>
                  </a:cubicBezTo>
                  <a:cubicBezTo>
                    <a:pt x="965" y="580"/>
                    <a:pt x="1061" y="580"/>
                    <a:pt x="1096" y="515"/>
                  </a:cubicBezTo>
                  <a:cubicBezTo>
                    <a:pt x="1209" y="306"/>
                    <a:pt x="1366" y="189"/>
                    <a:pt x="1527" y="196"/>
                  </a:cubicBezTo>
                  <a:cubicBezTo>
                    <a:pt x="1635" y="200"/>
                    <a:pt x="1727" y="262"/>
                    <a:pt x="1768" y="357"/>
                  </a:cubicBezTo>
                  <a:cubicBezTo>
                    <a:pt x="1824" y="487"/>
                    <a:pt x="1779" y="652"/>
                    <a:pt x="1643" y="8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9D06D8A-31E8-4FBF-94CB-131BACB6BFDE}"/>
              </a:ext>
            </a:extLst>
          </p:cNvPr>
          <p:cNvGrpSpPr/>
          <p:nvPr/>
        </p:nvGrpSpPr>
        <p:grpSpPr>
          <a:xfrm>
            <a:off x="3300957" y="4833721"/>
            <a:ext cx="295882" cy="497529"/>
            <a:chOff x="1897063" y="644525"/>
            <a:chExt cx="712788" cy="1198563"/>
          </a:xfrm>
          <a:solidFill>
            <a:schemeClr val="bg1"/>
          </a:solidFill>
        </p:grpSpPr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4414EF5D-93FC-4DE7-80EE-439742EB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4" name="Oval 12">
              <a:extLst>
                <a:ext uri="{FF2B5EF4-FFF2-40B4-BE49-F238E27FC236}">
                  <a16:creationId xmlns:a16="http://schemas.microsoft.com/office/drawing/2014/main" id="{BD55E78C-18D4-417A-8E8C-83B5AD97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5" name="Oval 13">
              <a:extLst>
                <a:ext uri="{FF2B5EF4-FFF2-40B4-BE49-F238E27FC236}">
                  <a16:creationId xmlns:a16="http://schemas.microsoft.com/office/drawing/2014/main" id="{491AB637-88D3-4ADC-B01F-F35078DC6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F4D5EA90-5EB9-4482-8C7C-DD963E5EE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063" y="644525"/>
              <a:ext cx="712788" cy="1198563"/>
            </a:xfrm>
            <a:custGeom>
              <a:avLst/>
              <a:gdLst>
                <a:gd name="T0" fmla="*/ 3701 w 3794"/>
                <a:gd name="T1" fmla="*/ 3958 h 6400"/>
                <a:gd name="T2" fmla="*/ 3794 w 3794"/>
                <a:gd name="T3" fmla="*/ 3864 h 6400"/>
                <a:gd name="T4" fmla="*/ 3794 w 3794"/>
                <a:gd name="T5" fmla="*/ 395 h 6400"/>
                <a:gd name="T6" fmla="*/ 3400 w 3794"/>
                <a:gd name="T7" fmla="*/ 0 h 6400"/>
                <a:gd name="T8" fmla="*/ 394 w 3794"/>
                <a:gd name="T9" fmla="*/ 0 h 6400"/>
                <a:gd name="T10" fmla="*/ 0 w 3794"/>
                <a:gd name="T11" fmla="*/ 395 h 6400"/>
                <a:gd name="T12" fmla="*/ 0 w 3794"/>
                <a:gd name="T13" fmla="*/ 6005 h 6400"/>
                <a:gd name="T14" fmla="*/ 394 w 3794"/>
                <a:gd name="T15" fmla="*/ 6400 h 6400"/>
                <a:gd name="T16" fmla="*/ 3400 w 3794"/>
                <a:gd name="T17" fmla="*/ 6400 h 6400"/>
                <a:gd name="T18" fmla="*/ 3794 w 3794"/>
                <a:gd name="T19" fmla="*/ 6005 h 6400"/>
                <a:gd name="T20" fmla="*/ 3794 w 3794"/>
                <a:gd name="T21" fmla="*/ 4302 h 6400"/>
                <a:gd name="T22" fmla="*/ 3701 w 3794"/>
                <a:gd name="T23" fmla="*/ 4208 h 6400"/>
                <a:gd name="T24" fmla="*/ 3607 w 3794"/>
                <a:gd name="T25" fmla="*/ 4302 h 6400"/>
                <a:gd name="T26" fmla="*/ 3607 w 3794"/>
                <a:gd name="T27" fmla="*/ 5611 h 6400"/>
                <a:gd name="T28" fmla="*/ 187 w 3794"/>
                <a:gd name="T29" fmla="*/ 5611 h 6400"/>
                <a:gd name="T30" fmla="*/ 187 w 3794"/>
                <a:gd name="T31" fmla="*/ 789 h 6400"/>
                <a:gd name="T32" fmla="*/ 3607 w 3794"/>
                <a:gd name="T33" fmla="*/ 789 h 6400"/>
                <a:gd name="T34" fmla="*/ 3607 w 3794"/>
                <a:gd name="T35" fmla="*/ 3864 h 6400"/>
                <a:gd name="T36" fmla="*/ 3701 w 3794"/>
                <a:gd name="T37" fmla="*/ 3958 h 6400"/>
                <a:gd name="T38" fmla="*/ 3607 w 3794"/>
                <a:gd name="T39" fmla="*/ 5799 h 6400"/>
                <a:gd name="T40" fmla="*/ 3607 w 3794"/>
                <a:gd name="T41" fmla="*/ 6005 h 6400"/>
                <a:gd name="T42" fmla="*/ 3400 w 3794"/>
                <a:gd name="T43" fmla="*/ 6212 h 6400"/>
                <a:gd name="T44" fmla="*/ 394 w 3794"/>
                <a:gd name="T45" fmla="*/ 6212 h 6400"/>
                <a:gd name="T46" fmla="*/ 187 w 3794"/>
                <a:gd name="T47" fmla="*/ 6005 h 6400"/>
                <a:gd name="T48" fmla="*/ 187 w 3794"/>
                <a:gd name="T49" fmla="*/ 5799 h 6400"/>
                <a:gd name="T50" fmla="*/ 3607 w 3794"/>
                <a:gd name="T51" fmla="*/ 5799 h 6400"/>
                <a:gd name="T52" fmla="*/ 187 w 3794"/>
                <a:gd name="T53" fmla="*/ 601 h 6400"/>
                <a:gd name="T54" fmla="*/ 187 w 3794"/>
                <a:gd name="T55" fmla="*/ 395 h 6400"/>
                <a:gd name="T56" fmla="*/ 394 w 3794"/>
                <a:gd name="T57" fmla="*/ 188 h 6400"/>
                <a:gd name="T58" fmla="*/ 3400 w 3794"/>
                <a:gd name="T59" fmla="*/ 188 h 6400"/>
                <a:gd name="T60" fmla="*/ 3607 w 3794"/>
                <a:gd name="T61" fmla="*/ 395 h 6400"/>
                <a:gd name="T62" fmla="*/ 3607 w 3794"/>
                <a:gd name="T63" fmla="*/ 601 h 6400"/>
                <a:gd name="T64" fmla="*/ 187 w 3794"/>
                <a:gd name="T65" fmla="*/ 601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94" h="6400">
                  <a:moveTo>
                    <a:pt x="3701" y="3958"/>
                  </a:moveTo>
                  <a:cubicBezTo>
                    <a:pt x="3752" y="3958"/>
                    <a:pt x="3794" y="3916"/>
                    <a:pt x="3794" y="3864"/>
                  </a:cubicBezTo>
                  <a:lnTo>
                    <a:pt x="3794" y="395"/>
                  </a:lnTo>
                  <a:cubicBezTo>
                    <a:pt x="3794" y="177"/>
                    <a:pt x="3617" y="0"/>
                    <a:pt x="3400" y="0"/>
                  </a:cubicBezTo>
                  <a:lnTo>
                    <a:pt x="394" y="0"/>
                  </a:lnTo>
                  <a:cubicBezTo>
                    <a:pt x="177" y="0"/>
                    <a:pt x="0" y="177"/>
                    <a:pt x="0" y="395"/>
                  </a:cubicBezTo>
                  <a:lnTo>
                    <a:pt x="0" y="6005"/>
                  </a:lnTo>
                  <a:cubicBezTo>
                    <a:pt x="0" y="6223"/>
                    <a:pt x="177" y="6400"/>
                    <a:pt x="394" y="6400"/>
                  </a:cubicBezTo>
                  <a:lnTo>
                    <a:pt x="3400" y="6400"/>
                  </a:lnTo>
                  <a:cubicBezTo>
                    <a:pt x="3617" y="6400"/>
                    <a:pt x="3794" y="6223"/>
                    <a:pt x="3794" y="6005"/>
                  </a:cubicBezTo>
                  <a:lnTo>
                    <a:pt x="3794" y="4302"/>
                  </a:lnTo>
                  <a:cubicBezTo>
                    <a:pt x="3794" y="4250"/>
                    <a:pt x="3752" y="4208"/>
                    <a:pt x="3701" y="4208"/>
                  </a:cubicBezTo>
                  <a:cubicBezTo>
                    <a:pt x="3649" y="4208"/>
                    <a:pt x="3607" y="4250"/>
                    <a:pt x="3607" y="4302"/>
                  </a:cubicBezTo>
                  <a:lnTo>
                    <a:pt x="3607" y="5611"/>
                  </a:lnTo>
                  <a:lnTo>
                    <a:pt x="187" y="5611"/>
                  </a:lnTo>
                  <a:lnTo>
                    <a:pt x="187" y="789"/>
                  </a:lnTo>
                  <a:lnTo>
                    <a:pt x="3607" y="789"/>
                  </a:lnTo>
                  <a:lnTo>
                    <a:pt x="3607" y="3864"/>
                  </a:lnTo>
                  <a:cubicBezTo>
                    <a:pt x="3607" y="3916"/>
                    <a:pt x="3649" y="3958"/>
                    <a:pt x="3701" y="3958"/>
                  </a:cubicBezTo>
                  <a:close/>
                  <a:moveTo>
                    <a:pt x="3607" y="5799"/>
                  </a:moveTo>
                  <a:lnTo>
                    <a:pt x="3607" y="6005"/>
                  </a:lnTo>
                  <a:cubicBezTo>
                    <a:pt x="3607" y="6119"/>
                    <a:pt x="3514" y="6212"/>
                    <a:pt x="3400" y="6212"/>
                  </a:cubicBezTo>
                  <a:lnTo>
                    <a:pt x="394" y="6212"/>
                  </a:lnTo>
                  <a:cubicBezTo>
                    <a:pt x="280" y="6212"/>
                    <a:pt x="187" y="6119"/>
                    <a:pt x="187" y="6005"/>
                  </a:cubicBezTo>
                  <a:lnTo>
                    <a:pt x="187" y="5799"/>
                  </a:lnTo>
                  <a:lnTo>
                    <a:pt x="3607" y="5799"/>
                  </a:lnTo>
                  <a:close/>
                  <a:moveTo>
                    <a:pt x="187" y="601"/>
                  </a:moveTo>
                  <a:lnTo>
                    <a:pt x="187" y="395"/>
                  </a:lnTo>
                  <a:cubicBezTo>
                    <a:pt x="187" y="281"/>
                    <a:pt x="280" y="188"/>
                    <a:pt x="394" y="188"/>
                  </a:cubicBezTo>
                  <a:lnTo>
                    <a:pt x="3400" y="188"/>
                  </a:lnTo>
                  <a:cubicBezTo>
                    <a:pt x="3514" y="188"/>
                    <a:pt x="3607" y="281"/>
                    <a:pt x="3607" y="395"/>
                  </a:cubicBezTo>
                  <a:lnTo>
                    <a:pt x="3607" y="601"/>
                  </a:lnTo>
                  <a:lnTo>
                    <a:pt x="187" y="6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28095E1-B580-4D28-AC75-C79563EE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1752600"/>
              <a:ext cx="109538" cy="34925"/>
            </a:xfrm>
            <a:custGeom>
              <a:avLst/>
              <a:gdLst>
                <a:gd name="T0" fmla="*/ 494 w 588"/>
                <a:gd name="T1" fmla="*/ 0 h 187"/>
                <a:gd name="T2" fmla="*/ 94 w 588"/>
                <a:gd name="T3" fmla="*/ 0 h 187"/>
                <a:gd name="T4" fmla="*/ 0 w 588"/>
                <a:gd name="T5" fmla="*/ 93 h 187"/>
                <a:gd name="T6" fmla="*/ 94 w 588"/>
                <a:gd name="T7" fmla="*/ 187 h 187"/>
                <a:gd name="T8" fmla="*/ 494 w 588"/>
                <a:gd name="T9" fmla="*/ 187 h 187"/>
                <a:gd name="T10" fmla="*/ 588 w 588"/>
                <a:gd name="T11" fmla="*/ 93 h 187"/>
                <a:gd name="T12" fmla="*/ 494 w 588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87">
                  <a:moveTo>
                    <a:pt x="494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4" y="187"/>
                  </a:cubicBezTo>
                  <a:lnTo>
                    <a:pt x="494" y="187"/>
                  </a:lnTo>
                  <a:cubicBezTo>
                    <a:pt x="546" y="187"/>
                    <a:pt x="588" y="145"/>
                    <a:pt x="588" y="93"/>
                  </a:cubicBezTo>
                  <a:cubicBezTo>
                    <a:pt x="588" y="42"/>
                    <a:pt x="546" y="0"/>
                    <a:pt x="49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8" name="Oval 16">
              <a:extLst>
                <a:ext uri="{FF2B5EF4-FFF2-40B4-BE49-F238E27FC236}">
                  <a16:creationId xmlns:a16="http://schemas.microsoft.com/office/drawing/2014/main" id="{DC1CFD9E-6633-47BD-9D6B-1EC215BA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402ECDF3-710A-4C55-BF07-0C2C0EB3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0" name="Oval 18">
              <a:extLst>
                <a:ext uri="{FF2B5EF4-FFF2-40B4-BE49-F238E27FC236}">
                  <a16:creationId xmlns:a16="http://schemas.microsoft.com/office/drawing/2014/main" id="{F99F08CE-F47A-48D5-8FC0-BDF57CCB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8B5EC8C-8B23-44CF-B94A-9437B2397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726" y="944563"/>
              <a:ext cx="525463" cy="523875"/>
            </a:xfrm>
            <a:custGeom>
              <a:avLst/>
              <a:gdLst>
                <a:gd name="T0" fmla="*/ 1396 w 2792"/>
                <a:gd name="T1" fmla="*/ 0 h 2793"/>
                <a:gd name="T2" fmla="*/ 0 w 2792"/>
                <a:gd name="T3" fmla="*/ 1397 h 2793"/>
                <a:gd name="T4" fmla="*/ 1396 w 2792"/>
                <a:gd name="T5" fmla="*/ 2793 h 2793"/>
                <a:gd name="T6" fmla="*/ 2792 w 2792"/>
                <a:gd name="T7" fmla="*/ 1397 h 2793"/>
                <a:gd name="T8" fmla="*/ 1396 w 2792"/>
                <a:gd name="T9" fmla="*/ 0 h 2793"/>
                <a:gd name="T10" fmla="*/ 1396 w 2792"/>
                <a:gd name="T11" fmla="*/ 2605 h 2793"/>
                <a:gd name="T12" fmla="*/ 187 w 2792"/>
                <a:gd name="T13" fmla="*/ 1397 h 2793"/>
                <a:gd name="T14" fmla="*/ 1396 w 2792"/>
                <a:gd name="T15" fmla="*/ 188 h 2793"/>
                <a:gd name="T16" fmla="*/ 2605 w 2792"/>
                <a:gd name="T17" fmla="*/ 1397 h 2793"/>
                <a:gd name="T18" fmla="*/ 1396 w 2792"/>
                <a:gd name="T19" fmla="*/ 2605 h 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2" h="2793">
                  <a:moveTo>
                    <a:pt x="1396" y="0"/>
                  </a:moveTo>
                  <a:cubicBezTo>
                    <a:pt x="626" y="0"/>
                    <a:pt x="0" y="627"/>
                    <a:pt x="0" y="1397"/>
                  </a:cubicBezTo>
                  <a:cubicBezTo>
                    <a:pt x="0" y="2167"/>
                    <a:pt x="626" y="2793"/>
                    <a:pt x="1396" y="2793"/>
                  </a:cubicBezTo>
                  <a:cubicBezTo>
                    <a:pt x="2166" y="2793"/>
                    <a:pt x="2792" y="2167"/>
                    <a:pt x="2792" y="1397"/>
                  </a:cubicBezTo>
                  <a:cubicBezTo>
                    <a:pt x="2792" y="627"/>
                    <a:pt x="2166" y="0"/>
                    <a:pt x="1396" y="0"/>
                  </a:cubicBezTo>
                  <a:close/>
                  <a:moveTo>
                    <a:pt x="1396" y="2605"/>
                  </a:moveTo>
                  <a:cubicBezTo>
                    <a:pt x="730" y="2605"/>
                    <a:pt x="187" y="2063"/>
                    <a:pt x="187" y="1397"/>
                  </a:cubicBezTo>
                  <a:cubicBezTo>
                    <a:pt x="187" y="730"/>
                    <a:pt x="730" y="188"/>
                    <a:pt x="1396" y="188"/>
                  </a:cubicBezTo>
                  <a:cubicBezTo>
                    <a:pt x="2062" y="188"/>
                    <a:pt x="2605" y="730"/>
                    <a:pt x="2605" y="1397"/>
                  </a:cubicBezTo>
                  <a:cubicBezTo>
                    <a:pt x="2605" y="2063"/>
                    <a:pt x="2062" y="2605"/>
                    <a:pt x="1396" y="26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C611A48-CC8A-43AD-B24E-1BBED51431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538" y="1033463"/>
              <a:ext cx="282575" cy="344488"/>
            </a:xfrm>
            <a:custGeom>
              <a:avLst/>
              <a:gdLst>
                <a:gd name="T0" fmla="*/ 1446 w 1504"/>
                <a:gd name="T1" fmla="*/ 840 h 1839"/>
                <a:gd name="T2" fmla="*/ 143 w 1504"/>
                <a:gd name="T3" fmla="*/ 38 h 1839"/>
                <a:gd name="T4" fmla="*/ 0 w 1504"/>
                <a:gd name="T5" fmla="*/ 118 h 1839"/>
                <a:gd name="T6" fmla="*/ 0 w 1504"/>
                <a:gd name="T7" fmla="*/ 1721 h 1839"/>
                <a:gd name="T8" fmla="*/ 143 w 1504"/>
                <a:gd name="T9" fmla="*/ 1801 h 1839"/>
                <a:gd name="T10" fmla="*/ 1446 w 1504"/>
                <a:gd name="T11" fmla="*/ 1000 h 1839"/>
                <a:gd name="T12" fmla="*/ 1446 w 1504"/>
                <a:gd name="T13" fmla="*/ 840 h 1839"/>
                <a:gd name="T14" fmla="*/ 188 w 1504"/>
                <a:gd name="T15" fmla="*/ 1553 h 1839"/>
                <a:gd name="T16" fmla="*/ 188 w 1504"/>
                <a:gd name="T17" fmla="*/ 286 h 1839"/>
                <a:gd name="T18" fmla="*/ 1217 w 1504"/>
                <a:gd name="T19" fmla="*/ 920 h 1839"/>
                <a:gd name="T20" fmla="*/ 188 w 1504"/>
                <a:gd name="T21" fmla="*/ 155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4" h="1839">
                  <a:moveTo>
                    <a:pt x="1446" y="840"/>
                  </a:moveTo>
                  <a:lnTo>
                    <a:pt x="143" y="38"/>
                  </a:lnTo>
                  <a:cubicBezTo>
                    <a:pt x="82" y="0"/>
                    <a:pt x="0" y="46"/>
                    <a:pt x="0" y="118"/>
                  </a:cubicBezTo>
                  <a:lnTo>
                    <a:pt x="0" y="1721"/>
                  </a:lnTo>
                  <a:cubicBezTo>
                    <a:pt x="0" y="1793"/>
                    <a:pt x="82" y="1839"/>
                    <a:pt x="143" y="1801"/>
                  </a:cubicBezTo>
                  <a:lnTo>
                    <a:pt x="1446" y="1000"/>
                  </a:lnTo>
                  <a:cubicBezTo>
                    <a:pt x="1504" y="964"/>
                    <a:pt x="1504" y="876"/>
                    <a:pt x="1446" y="840"/>
                  </a:cubicBezTo>
                  <a:close/>
                  <a:moveTo>
                    <a:pt x="188" y="1553"/>
                  </a:moveTo>
                  <a:lnTo>
                    <a:pt x="188" y="286"/>
                  </a:lnTo>
                  <a:lnTo>
                    <a:pt x="1217" y="920"/>
                  </a:lnTo>
                  <a:lnTo>
                    <a:pt x="188" y="15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709B5082-A66F-4A19-B75D-825DD7BD5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876" y="1508125"/>
              <a:ext cx="430213" cy="109538"/>
            </a:xfrm>
            <a:custGeom>
              <a:avLst/>
              <a:gdLst>
                <a:gd name="T0" fmla="*/ 2198 w 2292"/>
                <a:gd name="T1" fmla="*/ 200 h 589"/>
                <a:gd name="T2" fmla="*/ 589 w 2292"/>
                <a:gd name="T3" fmla="*/ 200 h 589"/>
                <a:gd name="T4" fmla="*/ 589 w 2292"/>
                <a:gd name="T5" fmla="*/ 94 h 589"/>
                <a:gd name="T6" fmla="*/ 495 w 2292"/>
                <a:gd name="T7" fmla="*/ 0 h 589"/>
                <a:gd name="T8" fmla="*/ 401 w 2292"/>
                <a:gd name="T9" fmla="*/ 94 h 589"/>
                <a:gd name="T10" fmla="*/ 401 w 2292"/>
                <a:gd name="T11" fmla="*/ 200 h 589"/>
                <a:gd name="T12" fmla="*/ 94 w 2292"/>
                <a:gd name="T13" fmla="*/ 200 h 589"/>
                <a:gd name="T14" fmla="*/ 0 w 2292"/>
                <a:gd name="T15" fmla="*/ 294 h 589"/>
                <a:gd name="T16" fmla="*/ 94 w 2292"/>
                <a:gd name="T17" fmla="*/ 388 h 589"/>
                <a:gd name="T18" fmla="*/ 401 w 2292"/>
                <a:gd name="T19" fmla="*/ 388 h 589"/>
                <a:gd name="T20" fmla="*/ 401 w 2292"/>
                <a:gd name="T21" fmla="*/ 495 h 589"/>
                <a:gd name="T22" fmla="*/ 495 w 2292"/>
                <a:gd name="T23" fmla="*/ 589 h 589"/>
                <a:gd name="T24" fmla="*/ 589 w 2292"/>
                <a:gd name="T25" fmla="*/ 495 h 589"/>
                <a:gd name="T26" fmla="*/ 589 w 2292"/>
                <a:gd name="T27" fmla="*/ 388 h 589"/>
                <a:gd name="T28" fmla="*/ 2198 w 2292"/>
                <a:gd name="T29" fmla="*/ 388 h 589"/>
                <a:gd name="T30" fmla="*/ 2292 w 2292"/>
                <a:gd name="T31" fmla="*/ 294 h 589"/>
                <a:gd name="T32" fmla="*/ 2198 w 2292"/>
                <a:gd name="T33" fmla="*/ 20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2" h="589">
                  <a:moveTo>
                    <a:pt x="2198" y="200"/>
                  </a:moveTo>
                  <a:lnTo>
                    <a:pt x="589" y="200"/>
                  </a:lnTo>
                  <a:lnTo>
                    <a:pt x="589" y="94"/>
                  </a:lnTo>
                  <a:cubicBezTo>
                    <a:pt x="589" y="42"/>
                    <a:pt x="547" y="0"/>
                    <a:pt x="495" y="0"/>
                  </a:cubicBezTo>
                  <a:cubicBezTo>
                    <a:pt x="443" y="0"/>
                    <a:pt x="401" y="42"/>
                    <a:pt x="401" y="94"/>
                  </a:cubicBezTo>
                  <a:lnTo>
                    <a:pt x="401" y="200"/>
                  </a:lnTo>
                  <a:lnTo>
                    <a:pt x="94" y="200"/>
                  </a:lnTo>
                  <a:cubicBezTo>
                    <a:pt x="42" y="200"/>
                    <a:pt x="0" y="242"/>
                    <a:pt x="0" y="294"/>
                  </a:cubicBezTo>
                  <a:cubicBezTo>
                    <a:pt x="0" y="346"/>
                    <a:pt x="42" y="388"/>
                    <a:pt x="94" y="388"/>
                  </a:cubicBezTo>
                  <a:lnTo>
                    <a:pt x="401" y="388"/>
                  </a:lnTo>
                  <a:lnTo>
                    <a:pt x="401" y="495"/>
                  </a:lnTo>
                  <a:cubicBezTo>
                    <a:pt x="401" y="547"/>
                    <a:pt x="443" y="589"/>
                    <a:pt x="495" y="589"/>
                  </a:cubicBezTo>
                  <a:cubicBezTo>
                    <a:pt x="547" y="589"/>
                    <a:pt x="589" y="547"/>
                    <a:pt x="589" y="495"/>
                  </a:cubicBezTo>
                  <a:lnTo>
                    <a:pt x="589" y="388"/>
                  </a:lnTo>
                  <a:lnTo>
                    <a:pt x="2198" y="388"/>
                  </a:lnTo>
                  <a:cubicBezTo>
                    <a:pt x="2250" y="388"/>
                    <a:pt x="2292" y="346"/>
                    <a:pt x="2292" y="294"/>
                  </a:cubicBezTo>
                  <a:cubicBezTo>
                    <a:pt x="2292" y="242"/>
                    <a:pt x="2250" y="200"/>
                    <a:pt x="2198" y="2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6151578-CE86-49FF-A227-CF10179AB75E}"/>
              </a:ext>
            </a:extLst>
          </p:cNvPr>
          <p:cNvGrpSpPr/>
          <p:nvPr/>
        </p:nvGrpSpPr>
        <p:grpSpPr>
          <a:xfrm>
            <a:off x="4993652" y="2785569"/>
            <a:ext cx="498847" cy="497529"/>
            <a:chOff x="3343275" y="2300288"/>
            <a:chExt cx="1201738" cy="1198563"/>
          </a:xfrm>
          <a:solidFill>
            <a:schemeClr val="bg1"/>
          </a:solidFill>
        </p:grpSpPr>
        <p:sp>
          <p:nvSpPr>
            <p:cNvPr id="63" name="Freeform 110">
              <a:extLst>
                <a:ext uri="{FF2B5EF4-FFF2-40B4-BE49-F238E27FC236}">
                  <a16:creationId xmlns:a16="http://schemas.microsoft.com/office/drawing/2014/main" id="{A557DA9F-0B84-495C-9B1A-56866E6D5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413" y="2657476"/>
              <a:ext cx="561975" cy="466725"/>
            </a:xfrm>
            <a:custGeom>
              <a:avLst/>
              <a:gdLst>
                <a:gd name="T0" fmla="*/ 2699 w 2993"/>
                <a:gd name="T1" fmla="*/ 701 h 2492"/>
                <a:gd name="T2" fmla="*/ 1791 w 2993"/>
                <a:gd name="T3" fmla="*/ 494 h 2492"/>
                <a:gd name="T4" fmla="*/ 1196 w 2993"/>
                <a:gd name="T5" fmla="*/ 0 h 2492"/>
                <a:gd name="T6" fmla="*/ 1102 w 2993"/>
                <a:gd name="T7" fmla="*/ 695 h 2492"/>
                <a:gd name="T8" fmla="*/ 789 w 2993"/>
                <a:gd name="T9" fmla="*/ 701 h 2492"/>
                <a:gd name="T10" fmla="*/ 695 w 2993"/>
                <a:gd name="T11" fmla="*/ 501 h 2492"/>
                <a:gd name="T12" fmla="*/ 0 w 2993"/>
                <a:gd name="T13" fmla="*/ 595 h 2492"/>
                <a:gd name="T14" fmla="*/ 93 w 2993"/>
                <a:gd name="T15" fmla="*/ 2492 h 2492"/>
                <a:gd name="T16" fmla="*/ 789 w 2993"/>
                <a:gd name="T17" fmla="*/ 2398 h 2492"/>
                <a:gd name="T18" fmla="*/ 1057 w 2993"/>
                <a:gd name="T19" fmla="*/ 2292 h 2492"/>
                <a:gd name="T20" fmla="*/ 1296 w 2993"/>
                <a:gd name="T21" fmla="*/ 2492 h 2492"/>
                <a:gd name="T22" fmla="*/ 2792 w 2993"/>
                <a:gd name="T23" fmla="*/ 2198 h 2492"/>
                <a:gd name="T24" fmla="*/ 2893 w 2993"/>
                <a:gd name="T25" fmla="*/ 1797 h 2492"/>
                <a:gd name="T26" fmla="*/ 2993 w 2993"/>
                <a:gd name="T27" fmla="*/ 1396 h 2492"/>
                <a:gd name="T28" fmla="*/ 2993 w 2993"/>
                <a:gd name="T29" fmla="*/ 995 h 2492"/>
                <a:gd name="T30" fmla="*/ 187 w 2993"/>
                <a:gd name="T31" fmla="*/ 2304 h 2492"/>
                <a:gd name="T32" fmla="*/ 601 w 2993"/>
                <a:gd name="T33" fmla="*/ 689 h 2492"/>
                <a:gd name="T34" fmla="*/ 2398 w 2993"/>
                <a:gd name="T35" fmla="*/ 1290 h 2492"/>
                <a:gd name="T36" fmla="*/ 2805 w 2993"/>
                <a:gd name="T37" fmla="*/ 1396 h 2492"/>
                <a:gd name="T38" fmla="*/ 2398 w 2993"/>
                <a:gd name="T39" fmla="*/ 1503 h 2492"/>
                <a:gd name="T40" fmla="*/ 2398 w 2993"/>
                <a:gd name="T41" fmla="*/ 1691 h 2492"/>
                <a:gd name="T42" fmla="*/ 2705 w 2993"/>
                <a:gd name="T43" fmla="*/ 1797 h 2492"/>
                <a:gd name="T44" fmla="*/ 2398 w 2993"/>
                <a:gd name="T45" fmla="*/ 1903 h 2492"/>
                <a:gd name="T46" fmla="*/ 2398 w 2993"/>
                <a:gd name="T47" fmla="*/ 2091 h 2492"/>
                <a:gd name="T48" fmla="*/ 2605 w 2993"/>
                <a:gd name="T49" fmla="*/ 2198 h 2492"/>
                <a:gd name="T50" fmla="*/ 1335 w 2993"/>
                <a:gd name="T51" fmla="*/ 2304 h 2492"/>
                <a:gd name="T52" fmla="*/ 1095 w 2993"/>
                <a:gd name="T53" fmla="*/ 2104 h 2492"/>
                <a:gd name="T54" fmla="*/ 789 w 2993"/>
                <a:gd name="T55" fmla="*/ 889 h 2492"/>
                <a:gd name="T56" fmla="*/ 1290 w 2993"/>
                <a:gd name="T57" fmla="*/ 695 h 2492"/>
                <a:gd name="T58" fmla="*/ 1296 w 2993"/>
                <a:gd name="T59" fmla="*/ 188 h 2492"/>
                <a:gd name="T60" fmla="*/ 1603 w 2993"/>
                <a:gd name="T61" fmla="*/ 795 h 2492"/>
                <a:gd name="T62" fmla="*/ 2699 w 2993"/>
                <a:gd name="T63" fmla="*/ 889 h 2492"/>
                <a:gd name="T64" fmla="*/ 2699 w 2993"/>
                <a:gd name="T65" fmla="*/ 1102 h 2492"/>
                <a:gd name="T66" fmla="*/ 2304 w 2993"/>
                <a:gd name="T67" fmla="*/ 1196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3" h="2492">
                  <a:moveTo>
                    <a:pt x="2993" y="995"/>
                  </a:moveTo>
                  <a:cubicBezTo>
                    <a:pt x="2993" y="833"/>
                    <a:pt x="2861" y="701"/>
                    <a:pt x="2699" y="701"/>
                  </a:cubicBezTo>
                  <a:lnTo>
                    <a:pt x="1791" y="701"/>
                  </a:lnTo>
                  <a:lnTo>
                    <a:pt x="1791" y="494"/>
                  </a:lnTo>
                  <a:cubicBezTo>
                    <a:pt x="1791" y="222"/>
                    <a:pt x="1569" y="0"/>
                    <a:pt x="1296" y="0"/>
                  </a:cubicBezTo>
                  <a:lnTo>
                    <a:pt x="1196" y="0"/>
                  </a:lnTo>
                  <a:cubicBezTo>
                    <a:pt x="1144" y="0"/>
                    <a:pt x="1102" y="42"/>
                    <a:pt x="1102" y="94"/>
                  </a:cubicBezTo>
                  <a:lnTo>
                    <a:pt x="1102" y="695"/>
                  </a:lnTo>
                  <a:cubicBezTo>
                    <a:pt x="1102" y="698"/>
                    <a:pt x="1099" y="701"/>
                    <a:pt x="1096" y="701"/>
                  </a:cubicBezTo>
                  <a:lnTo>
                    <a:pt x="789" y="701"/>
                  </a:lnTo>
                  <a:lnTo>
                    <a:pt x="789" y="595"/>
                  </a:lnTo>
                  <a:cubicBezTo>
                    <a:pt x="789" y="543"/>
                    <a:pt x="747" y="501"/>
                    <a:pt x="695" y="501"/>
                  </a:cubicBezTo>
                  <a:lnTo>
                    <a:pt x="93" y="501"/>
                  </a:lnTo>
                  <a:cubicBezTo>
                    <a:pt x="42" y="501"/>
                    <a:pt x="0" y="543"/>
                    <a:pt x="0" y="595"/>
                  </a:cubicBezTo>
                  <a:lnTo>
                    <a:pt x="0" y="2398"/>
                  </a:lnTo>
                  <a:cubicBezTo>
                    <a:pt x="0" y="2450"/>
                    <a:pt x="42" y="2492"/>
                    <a:pt x="93" y="2492"/>
                  </a:cubicBezTo>
                  <a:lnTo>
                    <a:pt x="695" y="2492"/>
                  </a:lnTo>
                  <a:cubicBezTo>
                    <a:pt x="747" y="2492"/>
                    <a:pt x="789" y="2450"/>
                    <a:pt x="789" y="2398"/>
                  </a:cubicBezTo>
                  <a:lnTo>
                    <a:pt x="789" y="2292"/>
                  </a:lnTo>
                  <a:lnTo>
                    <a:pt x="1057" y="2292"/>
                  </a:lnTo>
                  <a:lnTo>
                    <a:pt x="1229" y="2465"/>
                  </a:lnTo>
                  <a:cubicBezTo>
                    <a:pt x="1247" y="2482"/>
                    <a:pt x="1271" y="2492"/>
                    <a:pt x="1296" y="2492"/>
                  </a:cubicBezTo>
                  <a:lnTo>
                    <a:pt x="2498" y="2492"/>
                  </a:lnTo>
                  <a:cubicBezTo>
                    <a:pt x="2660" y="2492"/>
                    <a:pt x="2792" y="2360"/>
                    <a:pt x="2792" y="2198"/>
                  </a:cubicBezTo>
                  <a:cubicBezTo>
                    <a:pt x="2792" y="2143"/>
                    <a:pt x="2778" y="2092"/>
                    <a:pt x="2752" y="2048"/>
                  </a:cubicBezTo>
                  <a:cubicBezTo>
                    <a:pt x="2836" y="1996"/>
                    <a:pt x="2893" y="1903"/>
                    <a:pt x="2893" y="1797"/>
                  </a:cubicBezTo>
                  <a:cubicBezTo>
                    <a:pt x="2893" y="1742"/>
                    <a:pt x="2878" y="1691"/>
                    <a:pt x="2852" y="1647"/>
                  </a:cubicBezTo>
                  <a:cubicBezTo>
                    <a:pt x="2936" y="1596"/>
                    <a:pt x="2993" y="1502"/>
                    <a:pt x="2993" y="1396"/>
                  </a:cubicBezTo>
                  <a:cubicBezTo>
                    <a:pt x="2993" y="1319"/>
                    <a:pt x="2963" y="1248"/>
                    <a:pt x="2914" y="1196"/>
                  </a:cubicBezTo>
                  <a:cubicBezTo>
                    <a:pt x="2963" y="1143"/>
                    <a:pt x="2993" y="1073"/>
                    <a:pt x="2993" y="995"/>
                  </a:cubicBezTo>
                  <a:close/>
                  <a:moveTo>
                    <a:pt x="601" y="2304"/>
                  </a:moveTo>
                  <a:lnTo>
                    <a:pt x="187" y="2304"/>
                  </a:lnTo>
                  <a:lnTo>
                    <a:pt x="187" y="689"/>
                  </a:lnTo>
                  <a:lnTo>
                    <a:pt x="601" y="689"/>
                  </a:lnTo>
                  <a:lnTo>
                    <a:pt x="601" y="2304"/>
                  </a:lnTo>
                  <a:close/>
                  <a:moveTo>
                    <a:pt x="2398" y="1290"/>
                  </a:moveTo>
                  <a:lnTo>
                    <a:pt x="2699" y="1290"/>
                  </a:lnTo>
                  <a:cubicBezTo>
                    <a:pt x="2757" y="1290"/>
                    <a:pt x="2805" y="1337"/>
                    <a:pt x="2805" y="1396"/>
                  </a:cubicBezTo>
                  <a:cubicBezTo>
                    <a:pt x="2805" y="1455"/>
                    <a:pt x="2757" y="1503"/>
                    <a:pt x="2699" y="1503"/>
                  </a:cubicBezTo>
                  <a:lnTo>
                    <a:pt x="2398" y="1503"/>
                  </a:lnTo>
                  <a:cubicBezTo>
                    <a:pt x="2346" y="1503"/>
                    <a:pt x="2304" y="1545"/>
                    <a:pt x="2304" y="1597"/>
                  </a:cubicBezTo>
                  <a:cubicBezTo>
                    <a:pt x="2304" y="1648"/>
                    <a:pt x="2346" y="1691"/>
                    <a:pt x="2398" y="1691"/>
                  </a:cubicBezTo>
                  <a:lnTo>
                    <a:pt x="2598" y="1691"/>
                  </a:lnTo>
                  <a:cubicBezTo>
                    <a:pt x="2657" y="1691"/>
                    <a:pt x="2705" y="1738"/>
                    <a:pt x="2705" y="1797"/>
                  </a:cubicBezTo>
                  <a:cubicBezTo>
                    <a:pt x="2705" y="1856"/>
                    <a:pt x="2657" y="1903"/>
                    <a:pt x="2598" y="1903"/>
                  </a:cubicBezTo>
                  <a:lnTo>
                    <a:pt x="2398" y="1903"/>
                  </a:lnTo>
                  <a:cubicBezTo>
                    <a:pt x="2346" y="1903"/>
                    <a:pt x="2304" y="1946"/>
                    <a:pt x="2304" y="1997"/>
                  </a:cubicBezTo>
                  <a:cubicBezTo>
                    <a:pt x="2304" y="2049"/>
                    <a:pt x="2346" y="2091"/>
                    <a:pt x="2398" y="2091"/>
                  </a:cubicBezTo>
                  <a:lnTo>
                    <a:pt x="2498" y="2091"/>
                  </a:lnTo>
                  <a:cubicBezTo>
                    <a:pt x="2557" y="2091"/>
                    <a:pt x="2605" y="2139"/>
                    <a:pt x="2605" y="2198"/>
                  </a:cubicBezTo>
                  <a:cubicBezTo>
                    <a:pt x="2605" y="2257"/>
                    <a:pt x="2557" y="2304"/>
                    <a:pt x="2498" y="2304"/>
                  </a:cubicBezTo>
                  <a:lnTo>
                    <a:pt x="1335" y="2304"/>
                  </a:lnTo>
                  <a:lnTo>
                    <a:pt x="1162" y="2131"/>
                  </a:lnTo>
                  <a:cubicBezTo>
                    <a:pt x="1144" y="2114"/>
                    <a:pt x="1120" y="2104"/>
                    <a:pt x="1095" y="2104"/>
                  </a:cubicBezTo>
                  <a:lnTo>
                    <a:pt x="789" y="2104"/>
                  </a:lnTo>
                  <a:lnTo>
                    <a:pt x="789" y="889"/>
                  </a:lnTo>
                  <a:lnTo>
                    <a:pt x="1096" y="889"/>
                  </a:lnTo>
                  <a:cubicBezTo>
                    <a:pt x="1203" y="889"/>
                    <a:pt x="1290" y="802"/>
                    <a:pt x="1290" y="695"/>
                  </a:cubicBezTo>
                  <a:lnTo>
                    <a:pt x="1290" y="188"/>
                  </a:lnTo>
                  <a:lnTo>
                    <a:pt x="1296" y="188"/>
                  </a:lnTo>
                  <a:cubicBezTo>
                    <a:pt x="1465" y="188"/>
                    <a:pt x="1603" y="325"/>
                    <a:pt x="1603" y="494"/>
                  </a:cubicBezTo>
                  <a:lnTo>
                    <a:pt x="1603" y="795"/>
                  </a:lnTo>
                  <a:cubicBezTo>
                    <a:pt x="1603" y="847"/>
                    <a:pt x="1645" y="889"/>
                    <a:pt x="1697" y="889"/>
                  </a:cubicBezTo>
                  <a:lnTo>
                    <a:pt x="2699" y="889"/>
                  </a:lnTo>
                  <a:cubicBezTo>
                    <a:pt x="2757" y="889"/>
                    <a:pt x="2805" y="937"/>
                    <a:pt x="2805" y="995"/>
                  </a:cubicBezTo>
                  <a:cubicBezTo>
                    <a:pt x="2805" y="1054"/>
                    <a:pt x="2757" y="1102"/>
                    <a:pt x="2699" y="1102"/>
                  </a:cubicBezTo>
                  <a:lnTo>
                    <a:pt x="2398" y="1102"/>
                  </a:lnTo>
                  <a:cubicBezTo>
                    <a:pt x="2346" y="1102"/>
                    <a:pt x="2304" y="1144"/>
                    <a:pt x="2304" y="1196"/>
                  </a:cubicBezTo>
                  <a:cubicBezTo>
                    <a:pt x="2304" y="1248"/>
                    <a:pt x="2346" y="1290"/>
                    <a:pt x="2398" y="129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4" name="Freeform 111">
              <a:extLst>
                <a:ext uri="{FF2B5EF4-FFF2-40B4-BE49-F238E27FC236}">
                  <a16:creationId xmlns:a16="http://schemas.microsoft.com/office/drawing/2014/main" id="{22DA85A7-5792-46F1-A966-413AE5B37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138" y="2468563"/>
              <a:ext cx="862013" cy="862013"/>
            </a:xfrm>
            <a:custGeom>
              <a:avLst/>
              <a:gdLst>
                <a:gd name="T0" fmla="*/ 3604 w 4596"/>
                <a:gd name="T1" fmla="*/ 407 h 4596"/>
                <a:gd name="T2" fmla="*/ 3473 w 4596"/>
                <a:gd name="T3" fmla="*/ 430 h 4596"/>
                <a:gd name="T4" fmla="*/ 3497 w 4596"/>
                <a:gd name="T5" fmla="*/ 561 h 4596"/>
                <a:gd name="T6" fmla="*/ 4408 w 4596"/>
                <a:gd name="T7" fmla="*/ 2298 h 4596"/>
                <a:gd name="T8" fmla="*/ 2298 w 4596"/>
                <a:gd name="T9" fmla="*/ 4408 h 4596"/>
                <a:gd name="T10" fmla="*/ 188 w 4596"/>
                <a:gd name="T11" fmla="*/ 2298 h 4596"/>
                <a:gd name="T12" fmla="*/ 2298 w 4596"/>
                <a:gd name="T13" fmla="*/ 188 h 4596"/>
                <a:gd name="T14" fmla="*/ 3164 w 4596"/>
                <a:gd name="T15" fmla="*/ 373 h 4596"/>
                <a:gd name="T16" fmla="*/ 3288 w 4596"/>
                <a:gd name="T17" fmla="*/ 326 h 4596"/>
                <a:gd name="T18" fmla="*/ 3241 w 4596"/>
                <a:gd name="T19" fmla="*/ 202 h 4596"/>
                <a:gd name="T20" fmla="*/ 2298 w 4596"/>
                <a:gd name="T21" fmla="*/ 0 h 4596"/>
                <a:gd name="T22" fmla="*/ 0 w 4596"/>
                <a:gd name="T23" fmla="*/ 2298 h 4596"/>
                <a:gd name="T24" fmla="*/ 2298 w 4596"/>
                <a:gd name="T25" fmla="*/ 4596 h 4596"/>
                <a:gd name="T26" fmla="*/ 4596 w 4596"/>
                <a:gd name="T27" fmla="*/ 2298 h 4596"/>
                <a:gd name="T28" fmla="*/ 3604 w 4596"/>
                <a:gd name="T29" fmla="*/ 407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6" h="4596">
                  <a:moveTo>
                    <a:pt x="3604" y="407"/>
                  </a:moveTo>
                  <a:cubicBezTo>
                    <a:pt x="3561" y="377"/>
                    <a:pt x="3503" y="388"/>
                    <a:pt x="3473" y="430"/>
                  </a:cubicBezTo>
                  <a:cubicBezTo>
                    <a:pt x="3444" y="473"/>
                    <a:pt x="3454" y="532"/>
                    <a:pt x="3497" y="561"/>
                  </a:cubicBezTo>
                  <a:cubicBezTo>
                    <a:pt x="4068" y="956"/>
                    <a:pt x="4408" y="1605"/>
                    <a:pt x="4408" y="2298"/>
                  </a:cubicBezTo>
                  <a:cubicBezTo>
                    <a:pt x="4408" y="3462"/>
                    <a:pt x="3462" y="4408"/>
                    <a:pt x="2298" y="4408"/>
                  </a:cubicBezTo>
                  <a:cubicBezTo>
                    <a:pt x="1134" y="4408"/>
                    <a:pt x="188" y="3462"/>
                    <a:pt x="188" y="2298"/>
                  </a:cubicBezTo>
                  <a:cubicBezTo>
                    <a:pt x="188" y="1134"/>
                    <a:pt x="1134" y="188"/>
                    <a:pt x="2298" y="188"/>
                  </a:cubicBezTo>
                  <a:cubicBezTo>
                    <a:pt x="2600" y="188"/>
                    <a:pt x="2891" y="250"/>
                    <a:pt x="3164" y="373"/>
                  </a:cubicBezTo>
                  <a:cubicBezTo>
                    <a:pt x="3211" y="394"/>
                    <a:pt x="3267" y="373"/>
                    <a:pt x="3288" y="326"/>
                  </a:cubicBezTo>
                  <a:cubicBezTo>
                    <a:pt x="3310" y="279"/>
                    <a:pt x="3289" y="223"/>
                    <a:pt x="3241" y="202"/>
                  </a:cubicBezTo>
                  <a:cubicBezTo>
                    <a:pt x="2944" y="68"/>
                    <a:pt x="2627" y="0"/>
                    <a:pt x="2298" y="0"/>
                  </a:cubicBezTo>
                  <a:cubicBezTo>
                    <a:pt x="1031" y="0"/>
                    <a:pt x="0" y="1031"/>
                    <a:pt x="0" y="2298"/>
                  </a:cubicBezTo>
                  <a:cubicBezTo>
                    <a:pt x="0" y="3565"/>
                    <a:pt x="1031" y="4596"/>
                    <a:pt x="2298" y="4596"/>
                  </a:cubicBezTo>
                  <a:cubicBezTo>
                    <a:pt x="3565" y="4596"/>
                    <a:pt x="4596" y="3565"/>
                    <a:pt x="4596" y="2298"/>
                  </a:cubicBezTo>
                  <a:cubicBezTo>
                    <a:pt x="4596" y="1543"/>
                    <a:pt x="4225" y="836"/>
                    <a:pt x="3604" y="4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5" name="Freeform 112">
              <a:extLst>
                <a:ext uri="{FF2B5EF4-FFF2-40B4-BE49-F238E27FC236}">
                  <a16:creationId xmlns:a16="http://schemas.microsoft.com/office/drawing/2014/main" id="{83140488-D128-4061-B0E4-153BB8656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3275" y="2300288"/>
              <a:ext cx="1201738" cy="1198563"/>
            </a:xfrm>
            <a:custGeom>
              <a:avLst/>
              <a:gdLst>
                <a:gd name="T0" fmla="*/ 6306 w 6400"/>
                <a:gd name="T1" fmla="*/ 3106 h 6400"/>
                <a:gd name="T2" fmla="*/ 6198 w 6400"/>
                <a:gd name="T3" fmla="*/ 3106 h 6400"/>
                <a:gd name="T4" fmla="*/ 5321 w 6400"/>
                <a:gd name="T5" fmla="*/ 1079 h 6400"/>
                <a:gd name="T6" fmla="*/ 3294 w 6400"/>
                <a:gd name="T7" fmla="*/ 202 h 6400"/>
                <a:gd name="T8" fmla="*/ 3294 w 6400"/>
                <a:gd name="T9" fmla="*/ 94 h 6400"/>
                <a:gd name="T10" fmla="*/ 3200 w 6400"/>
                <a:gd name="T11" fmla="*/ 0 h 6400"/>
                <a:gd name="T12" fmla="*/ 3106 w 6400"/>
                <a:gd name="T13" fmla="*/ 94 h 6400"/>
                <a:gd name="T14" fmla="*/ 3106 w 6400"/>
                <a:gd name="T15" fmla="*/ 202 h 6400"/>
                <a:gd name="T16" fmla="*/ 1079 w 6400"/>
                <a:gd name="T17" fmla="*/ 1079 h 6400"/>
                <a:gd name="T18" fmla="*/ 202 w 6400"/>
                <a:gd name="T19" fmla="*/ 3106 h 6400"/>
                <a:gd name="T20" fmla="*/ 94 w 6400"/>
                <a:gd name="T21" fmla="*/ 3106 h 6400"/>
                <a:gd name="T22" fmla="*/ 0 w 6400"/>
                <a:gd name="T23" fmla="*/ 3200 h 6400"/>
                <a:gd name="T24" fmla="*/ 94 w 6400"/>
                <a:gd name="T25" fmla="*/ 3294 h 6400"/>
                <a:gd name="T26" fmla="*/ 202 w 6400"/>
                <a:gd name="T27" fmla="*/ 3294 h 6400"/>
                <a:gd name="T28" fmla="*/ 1079 w 6400"/>
                <a:gd name="T29" fmla="*/ 5321 h 6400"/>
                <a:gd name="T30" fmla="*/ 3106 w 6400"/>
                <a:gd name="T31" fmla="*/ 6198 h 6400"/>
                <a:gd name="T32" fmla="*/ 3106 w 6400"/>
                <a:gd name="T33" fmla="*/ 6306 h 6400"/>
                <a:gd name="T34" fmla="*/ 3200 w 6400"/>
                <a:gd name="T35" fmla="*/ 6400 h 6400"/>
                <a:gd name="T36" fmla="*/ 3294 w 6400"/>
                <a:gd name="T37" fmla="*/ 6306 h 6400"/>
                <a:gd name="T38" fmla="*/ 3294 w 6400"/>
                <a:gd name="T39" fmla="*/ 6198 h 6400"/>
                <a:gd name="T40" fmla="*/ 5321 w 6400"/>
                <a:gd name="T41" fmla="*/ 5321 h 6400"/>
                <a:gd name="T42" fmla="*/ 6198 w 6400"/>
                <a:gd name="T43" fmla="*/ 3294 h 6400"/>
                <a:gd name="T44" fmla="*/ 6306 w 6400"/>
                <a:gd name="T45" fmla="*/ 3294 h 6400"/>
                <a:gd name="T46" fmla="*/ 6400 w 6400"/>
                <a:gd name="T47" fmla="*/ 3200 h 6400"/>
                <a:gd name="T48" fmla="*/ 6306 w 6400"/>
                <a:gd name="T49" fmla="*/ 3106 h 6400"/>
                <a:gd name="T50" fmla="*/ 5805 w 6400"/>
                <a:gd name="T51" fmla="*/ 3294 h 6400"/>
                <a:gd name="T52" fmla="*/ 6010 w 6400"/>
                <a:gd name="T53" fmla="*/ 3294 h 6400"/>
                <a:gd name="T54" fmla="*/ 3294 w 6400"/>
                <a:gd name="T55" fmla="*/ 6010 h 6400"/>
                <a:gd name="T56" fmla="*/ 3294 w 6400"/>
                <a:gd name="T57" fmla="*/ 5805 h 6400"/>
                <a:gd name="T58" fmla="*/ 3200 w 6400"/>
                <a:gd name="T59" fmla="*/ 5711 h 6400"/>
                <a:gd name="T60" fmla="*/ 3106 w 6400"/>
                <a:gd name="T61" fmla="*/ 5805 h 6400"/>
                <a:gd name="T62" fmla="*/ 3106 w 6400"/>
                <a:gd name="T63" fmla="*/ 6010 h 6400"/>
                <a:gd name="T64" fmla="*/ 390 w 6400"/>
                <a:gd name="T65" fmla="*/ 3294 h 6400"/>
                <a:gd name="T66" fmla="*/ 595 w 6400"/>
                <a:gd name="T67" fmla="*/ 3294 h 6400"/>
                <a:gd name="T68" fmla="*/ 689 w 6400"/>
                <a:gd name="T69" fmla="*/ 3200 h 6400"/>
                <a:gd name="T70" fmla="*/ 595 w 6400"/>
                <a:gd name="T71" fmla="*/ 3106 h 6400"/>
                <a:gd name="T72" fmla="*/ 390 w 6400"/>
                <a:gd name="T73" fmla="*/ 3106 h 6400"/>
                <a:gd name="T74" fmla="*/ 3106 w 6400"/>
                <a:gd name="T75" fmla="*/ 390 h 6400"/>
                <a:gd name="T76" fmla="*/ 3106 w 6400"/>
                <a:gd name="T77" fmla="*/ 595 h 6400"/>
                <a:gd name="T78" fmla="*/ 3200 w 6400"/>
                <a:gd name="T79" fmla="*/ 689 h 6400"/>
                <a:gd name="T80" fmla="*/ 3294 w 6400"/>
                <a:gd name="T81" fmla="*/ 595 h 6400"/>
                <a:gd name="T82" fmla="*/ 3294 w 6400"/>
                <a:gd name="T83" fmla="*/ 390 h 6400"/>
                <a:gd name="T84" fmla="*/ 6010 w 6400"/>
                <a:gd name="T85" fmla="*/ 3106 h 6400"/>
                <a:gd name="T86" fmla="*/ 5805 w 6400"/>
                <a:gd name="T87" fmla="*/ 3106 h 6400"/>
                <a:gd name="T88" fmla="*/ 5711 w 6400"/>
                <a:gd name="T89" fmla="*/ 3200 h 6400"/>
                <a:gd name="T90" fmla="*/ 5805 w 6400"/>
                <a:gd name="T91" fmla="*/ 3294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00" h="6400">
                  <a:moveTo>
                    <a:pt x="6306" y="3106"/>
                  </a:moveTo>
                  <a:lnTo>
                    <a:pt x="6198" y="3106"/>
                  </a:lnTo>
                  <a:cubicBezTo>
                    <a:pt x="6175" y="2340"/>
                    <a:pt x="5865" y="1623"/>
                    <a:pt x="5321" y="1079"/>
                  </a:cubicBezTo>
                  <a:cubicBezTo>
                    <a:pt x="4777" y="535"/>
                    <a:pt x="4060" y="225"/>
                    <a:pt x="3294" y="202"/>
                  </a:cubicBezTo>
                  <a:lnTo>
                    <a:pt x="3294" y="94"/>
                  </a:lnTo>
                  <a:cubicBezTo>
                    <a:pt x="3294" y="42"/>
                    <a:pt x="3252" y="0"/>
                    <a:pt x="3200" y="0"/>
                  </a:cubicBezTo>
                  <a:cubicBezTo>
                    <a:pt x="3148" y="0"/>
                    <a:pt x="3106" y="42"/>
                    <a:pt x="3106" y="94"/>
                  </a:cubicBezTo>
                  <a:lnTo>
                    <a:pt x="3106" y="202"/>
                  </a:lnTo>
                  <a:cubicBezTo>
                    <a:pt x="2340" y="225"/>
                    <a:pt x="1623" y="535"/>
                    <a:pt x="1079" y="1079"/>
                  </a:cubicBezTo>
                  <a:cubicBezTo>
                    <a:pt x="535" y="1623"/>
                    <a:pt x="225" y="2340"/>
                    <a:pt x="202" y="3106"/>
                  </a:cubicBezTo>
                  <a:lnTo>
                    <a:pt x="94" y="3106"/>
                  </a:lnTo>
                  <a:cubicBezTo>
                    <a:pt x="42" y="3106"/>
                    <a:pt x="0" y="3148"/>
                    <a:pt x="0" y="3200"/>
                  </a:cubicBezTo>
                  <a:cubicBezTo>
                    <a:pt x="0" y="3252"/>
                    <a:pt x="42" y="3294"/>
                    <a:pt x="94" y="3294"/>
                  </a:cubicBezTo>
                  <a:lnTo>
                    <a:pt x="202" y="3294"/>
                  </a:lnTo>
                  <a:cubicBezTo>
                    <a:pt x="225" y="4060"/>
                    <a:pt x="535" y="4777"/>
                    <a:pt x="1079" y="5321"/>
                  </a:cubicBezTo>
                  <a:cubicBezTo>
                    <a:pt x="1623" y="5865"/>
                    <a:pt x="2340" y="6175"/>
                    <a:pt x="3106" y="6198"/>
                  </a:cubicBezTo>
                  <a:lnTo>
                    <a:pt x="3106" y="6306"/>
                  </a:lnTo>
                  <a:cubicBezTo>
                    <a:pt x="3106" y="6358"/>
                    <a:pt x="3148" y="6400"/>
                    <a:pt x="3200" y="6400"/>
                  </a:cubicBezTo>
                  <a:cubicBezTo>
                    <a:pt x="3252" y="6400"/>
                    <a:pt x="3294" y="6358"/>
                    <a:pt x="3294" y="6306"/>
                  </a:cubicBezTo>
                  <a:lnTo>
                    <a:pt x="3294" y="6198"/>
                  </a:lnTo>
                  <a:cubicBezTo>
                    <a:pt x="4060" y="6175"/>
                    <a:pt x="4777" y="5865"/>
                    <a:pt x="5321" y="5321"/>
                  </a:cubicBezTo>
                  <a:cubicBezTo>
                    <a:pt x="5865" y="4777"/>
                    <a:pt x="6175" y="4060"/>
                    <a:pt x="6198" y="3294"/>
                  </a:cubicBezTo>
                  <a:lnTo>
                    <a:pt x="6306" y="3294"/>
                  </a:lnTo>
                  <a:cubicBezTo>
                    <a:pt x="6358" y="3294"/>
                    <a:pt x="6400" y="3252"/>
                    <a:pt x="6400" y="3200"/>
                  </a:cubicBezTo>
                  <a:cubicBezTo>
                    <a:pt x="6400" y="3148"/>
                    <a:pt x="6358" y="3106"/>
                    <a:pt x="6306" y="3106"/>
                  </a:cubicBezTo>
                  <a:close/>
                  <a:moveTo>
                    <a:pt x="5805" y="3294"/>
                  </a:moveTo>
                  <a:lnTo>
                    <a:pt x="6010" y="3294"/>
                  </a:lnTo>
                  <a:cubicBezTo>
                    <a:pt x="5961" y="4770"/>
                    <a:pt x="4770" y="5961"/>
                    <a:pt x="3294" y="6010"/>
                  </a:cubicBezTo>
                  <a:lnTo>
                    <a:pt x="3294" y="5805"/>
                  </a:lnTo>
                  <a:cubicBezTo>
                    <a:pt x="3294" y="5753"/>
                    <a:pt x="3252" y="5711"/>
                    <a:pt x="3200" y="5711"/>
                  </a:cubicBezTo>
                  <a:cubicBezTo>
                    <a:pt x="3148" y="5711"/>
                    <a:pt x="3106" y="5753"/>
                    <a:pt x="3106" y="5805"/>
                  </a:cubicBezTo>
                  <a:lnTo>
                    <a:pt x="3106" y="6010"/>
                  </a:lnTo>
                  <a:cubicBezTo>
                    <a:pt x="1630" y="5961"/>
                    <a:pt x="439" y="4770"/>
                    <a:pt x="390" y="3294"/>
                  </a:cubicBezTo>
                  <a:lnTo>
                    <a:pt x="595" y="3294"/>
                  </a:lnTo>
                  <a:cubicBezTo>
                    <a:pt x="647" y="3294"/>
                    <a:pt x="689" y="3252"/>
                    <a:pt x="689" y="3200"/>
                  </a:cubicBezTo>
                  <a:cubicBezTo>
                    <a:pt x="689" y="3148"/>
                    <a:pt x="647" y="3106"/>
                    <a:pt x="595" y="3106"/>
                  </a:cubicBezTo>
                  <a:lnTo>
                    <a:pt x="390" y="3106"/>
                  </a:lnTo>
                  <a:cubicBezTo>
                    <a:pt x="439" y="1630"/>
                    <a:pt x="1630" y="439"/>
                    <a:pt x="3106" y="390"/>
                  </a:cubicBezTo>
                  <a:lnTo>
                    <a:pt x="3106" y="595"/>
                  </a:lnTo>
                  <a:cubicBezTo>
                    <a:pt x="3106" y="647"/>
                    <a:pt x="3148" y="689"/>
                    <a:pt x="3200" y="689"/>
                  </a:cubicBezTo>
                  <a:cubicBezTo>
                    <a:pt x="3252" y="689"/>
                    <a:pt x="3294" y="647"/>
                    <a:pt x="3294" y="595"/>
                  </a:cubicBezTo>
                  <a:lnTo>
                    <a:pt x="3294" y="390"/>
                  </a:lnTo>
                  <a:cubicBezTo>
                    <a:pt x="4770" y="439"/>
                    <a:pt x="5961" y="1630"/>
                    <a:pt x="6010" y="3106"/>
                  </a:cubicBezTo>
                  <a:lnTo>
                    <a:pt x="5805" y="3106"/>
                  </a:lnTo>
                  <a:cubicBezTo>
                    <a:pt x="5753" y="3106"/>
                    <a:pt x="5711" y="3148"/>
                    <a:pt x="5711" y="3200"/>
                  </a:cubicBezTo>
                  <a:cubicBezTo>
                    <a:pt x="5711" y="3252"/>
                    <a:pt x="5753" y="3294"/>
                    <a:pt x="5805" y="32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2871B04-A24D-4D6E-9916-D8982A087375}"/>
              </a:ext>
            </a:extLst>
          </p:cNvPr>
          <p:cNvSpPr txBox="1"/>
          <p:nvPr/>
        </p:nvSpPr>
        <p:spPr>
          <a:xfrm>
            <a:off x="2196279" y="3331061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DB27A8-6294-471B-BAE9-86F7679455F9}"/>
              </a:ext>
            </a:extLst>
          </p:cNvPr>
          <p:cNvSpPr txBox="1"/>
          <p:nvPr/>
        </p:nvSpPr>
        <p:spPr>
          <a:xfrm>
            <a:off x="1969221" y="4616646"/>
            <a:ext cx="1875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게임 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제작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13F5C-5C72-4928-B0AD-0D6E555B4398}"/>
              </a:ext>
            </a:extLst>
          </p:cNvPr>
          <p:cNvSpPr txBox="1"/>
          <p:nvPr/>
        </p:nvSpPr>
        <p:spPr>
          <a:xfrm>
            <a:off x="5416883" y="4713153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1E0822-B050-4BF5-BE0B-D41B1B90F920}"/>
              </a:ext>
            </a:extLst>
          </p:cNvPr>
          <p:cNvSpPr txBox="1"/>
          <p:nvPr/>
        </p:nvSpPr>
        <p:spPr>
          <a:xfrm>
            <a:off x="5215876" y="3073567"/>
            <a:ext cx="1875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디자인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0AB43-43DA-4082-9290-08AD4499005C}"/>
              </a:ext>
            </a:extLst>
          </p:cNvPr>
          <p:cNvSpPr txBox="1"/>
          <p:nvPr/>
        </p:nvSpPr>
        <p:spPr>
          <a:xfrm>
            <a:off x="8065149" y="4616646"/>
            <a:ext cx="238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 점검 및 수정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E59391-A850-4E7C-9984-A08C2603D47A}"/>
              </a:ext>
            </a:extLst>
          </p:cNvPr>
          <p:cNvSpPr txBox="1"/>
          <p:nvPr/>
        </p:nvSpPr>
        <p:spPr>
          <a:xfrm>
            <a:off x="8522496" y="3368578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~10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9111EAE6-8B56-43FD-8EB6-2DA498317F29}"/>
              </a:ext>
            </a:extLst>
          </p:cNvPr>
          <p:cNvSpPr/>
          <p:nvPr/>
        </p:nvSpPr>
        <p:spPr>
          <a:xfrm rot="10800000" flipV="1">
            <a:off x="7691026" y="3775207"/>
            <a:ext cx="3105611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B94DB234-638E-4839-B3BC-BBF7A75655EB}"/>
              </a:ext>
            </a:extLst>
          </p:cNvPr>
          <p:cNvSpPr/>
          <p:nvPr/>
        </p:nvSpPr>
        <p:spPr>
          <a:xfrm flipV="1">
            <a:off x="4600793" y="4001361"/>
            <a:ext cx="3105611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4ACAE94C-C220-4F5E-9BC3-2806EE7DF0C3}"/>
              </a:ext>
            </a:extLst>
          </p:cNvPr>
          <p:cNvSpPr/>
          <p:nvPr/>
        </p:nvSpPr>
        <p:spPr>
          <a:xfrm rot="10800000" flipV="1">
            <a:off x="1249814" y="3775208"/>
            <a:ext cx="3366353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69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남은 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35F22-C1CE-40D7-946A-0E6CAAF88B71}"/>
              </a:ext>
            </a:extLst>
          </p:cNvPr>
          <p:cNvSpPr txBox="1"/>
          <p:nvPr/>
        </p:nvSpPr>
        <p:spPr>
          <a:xfrm>
            <a:off x="525168" y="3238371"/>
            <a:ext cx="3397904" cy="22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각각의 게임에 맞춰서 지형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오브젝트들을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테마에 따라 다른 컨셉을 가진다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기본적인 게임플레이를 위한 튜토리얼을 중심으로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소닉은 가속도를 이용한 퍼즐 위주로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메탈슬러그는 몬스터와 아이템 활용을 이용한 퍼즐 위주로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6C34-02E5-488D-8409-A327A08F5BC3}"/>
              </a:ext>
            </a:extLst>
          </p:cNvPr>
          <p:cNvSpPr txBox="1"/>
          <p:nvPr/>
        </p:nvSpPr>
        <p:spPr>
          <a:xfrm>
            <a:off x="4328162" y="3232097"/>
            <a:ext cx="3397905" cy="172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테마별로 추가한 오브젝트들을 사용하여 스테이지 개발 및 난이도 설정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스테이지에 사용할 수 있는 오브젝트의 종류와 개수를 제한하여 스테이지 별 난이도를 조정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테스터 플레이어를 통한 게임 난이도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UX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 및 버그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fix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FFD234-43C3-4F40-B614-30904C93DDA5}"/>
              </a:ext>
            </a:extLst>
          </p:cNvPr>
          <p:cNvSpPr/>
          <p:nvPr/>
        </p:nvSpPr>
        <p:spPr>
          <a:xfrm>
            <a:off x="4328162" y="2925701"/>
            <a:ext cx="257811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7BA4F5-1C46-4BBB-BBD4-E7C04C2A40C5}"/>
              </a:ext>
            </a:extLst>
          </p:cNvPr>
          <p:cNvSpPr txBox="1"/>
          <p:nvPr/>
        </p:nvSpPr>
        <p:spPr>
          <a:xfrm>
            <a:off x="4328162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레벨디자인 및 마무리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965CBA-A15D-41E6-AC31-88E8EEF2988C}"/>
              </a:ext>
            </a:extLst>
          </p:cNvPr>
          <p:cNvSpPr/>
          <p:nvPr/>
        </p:nvSpPr>
        <p:spPr>
          <a:xfrm>
            <a:off x="607854" y="2925701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6BADC-B54B-4D1B-B116-43486EA6792F}"/>
              </a:ext>
            </a:extLst>
          </p:cNvPr>
          <p:cNvSpPr txBox="1"/>
          <p:nvPr/>
        </p:nvSpPr>
        <p:spPr>
          <a:xfrm>
            <a:off x="607854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각 게임 별 테마 제작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65C23F-CE3A-4E55-A616-9A1B3C063120}"/>
              </a:ext>
            </a:extLst>
          </p:cNvPr>
          <p:cNvSpPr/>
          <p:nvPr/>
        </p:nvSpPr>
        <p:spPr>
          <a:xfrm>
            <a:off x="8023002" y="2925701"/>
            <a:ext cx="257811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F29F4-E31B-4A0E-AE88-57FC1B52A6DF}"/>
              </a:ext>
            </a:extLst>
          </p:cNvPr>
          <p:cNvSpPr txBox="1"/>
          <p:nvPr/>
        </p:nvSpPr>
        <p:spPr>
          <a:xfrm>
            <a:off x="8023002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~10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오류 점검 및 수정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C6C8B-A999-4D6D-A0D7-220636576EB7}"/>
              </a:ext>
            </a:extLst>
          </p:cNvPr>
          <p:cNvSpPr txBox="1"/>
          <p:nvPr/>
        </p:nvSpPr>
        <p:spPr>
          <a:xfrm>
            <a:off x="8023002" y="3232097"/>
            <a:ext cx="3397905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테마별로 발생할 수 있는 문제점들을 점검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게임의 전반적인 기능들을 점검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0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9947" y="2715637"/>
            <a:ext cx="503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시연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57927" y="2573685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3249A6-B0BB-432F-ACDC-654B0918062C}"/>
              </a:ext>
            </a:extLst>
          </p:cNvPr>
          <p:cNvSpPr/>
          <p:nvPr/>
        </p:nvSpPr>
        <p:spPr>
          <a:xfrm>
            <a:off x="4315582" y="3638967"/>
            <a:ext cx="3560836" cy="14195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3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967F4C-A6F7-43AE-9D66-8CA17495B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pic>
        <p:nvPicPr>
          <p:cNvPr id="6" name="그림 5" descr="장난감, 케이크, 인형, 보는이(가) 표시된 사진&#10;&#10;자동 생성된 설명">
            <a:extLst>
              <a:ext uri="{FF2B5EF4-FFF2-40B4-BE49-F238E27FC236}">
                <a16:creationId xmlns:a16="http://schemas.microsoft.com/office/drawing/2014/main" id="{8A431A22-EE93-47FA-A7BA-0C789AFF1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141" y="4545731"/>
            <a:ext cx="2599292" cy="1867777"/>
          </a:xfrm>
          <a:prstGeom prst="rect">
            <a:avLst/>
          </a:prstGeom>
        </p:spPr>
      </p:pic>
      <p:pic>
        <p:nvPicPr>
          <p:cNvPr id="9" name="그림 8" descr="케이크, 보는, 테이블, 앉아있는이(가) 표시된 사진&#10;&#10;자동 생성된 설명">
            <a:extLst>
              <a:ext uri="{FF2B5EF4-FFF2-40B4-BE49-F238E27FC236}">
                <a16:creationId xmlns:a16="http://schemas.microsoft.com/office/drawing/2014/main" id="{A212D33F-1461-476F-A08B-F6A6738D1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5" y="4422949"/>
            <a:ext cx="1375964" cy="211334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894584"/>
            <a:ext cx="976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Thank you.</a:t>
            </a:r>
            <a:endParaRPr lang="ko-KR" altLang="en-US" sz="24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96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936EDBC-273B-4798-AE6F-C422DB64F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7588"/>
            <a:ext cx="12192000" cy="6858000"/>
          </a:xfrm>
          <a:prstGeom prst="rect">
            <a:avLst/>
          </a:prstGeom>
          <a:solidFill>
            <a:srgbClr val="F8F8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17957" y="2417092"/>
            <a:ext cx="3812581" cy="303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컨셉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플레이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게임 오브젝트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현재 개발 상황 및 계획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07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019" y="2035834"/>
            <a:ext cx="597158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Table of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025" y="1506028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06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FE5AE1-44E2-45D0-A8CB-F6AC82A84227}"/>
              </a:ext>
            </a:extLst>
          </p:cNvPr>
          <p:cNvSpPr/>
          <p:nvPr/>
        </p:nvSpPr>
        <p:spPr>
          <a:xfrm>
            <a:off x="825245" y="4452582"/>
            <a:ext cx="1138309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82EFC4-ABF3-4F51-89AB-85AEDB942C62}"/>
              </a:ext>
            </a:extLst>
          </p:cNvPr>
          <p:cNvSpPr/>
          <p:nvPr/>
        </p:nvSpPr>
        <p:spPr>
          <a:xfrm>
            <a:off x="817765" y="3720378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4D2087-43C9-4098-A474-DE1068EE2527}"/>
              </a:ext>
            </a:extLst>
          </p:cNvPr>
          <p:cNvSpPr/>
          <p:nvPr/>
        </p:nvSpPr>
        <p:spPr>
          <a:xfrm>
            <a:off x="825245" y="2950126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개요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204" y="2263670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25245" y="2222400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802204" y="1936313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6CAA94-A338-4C58-AB03-77E73657B991}"/>
              </a:ext>
            </a:extLst>
          </p:cNvPr>
          <p:cNvSpPr txBox="1"/>
          <p:nvPr/>
        </p:nvSpPr>
        <p:spPr>
          <a:xfrm>
            <a:off x="800358" y="2997943"/>
            <a:ext cx="5295642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 등 게임의 무대 뒤에서 일하는 비밀요원의 이야기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D0447-AF1D-45AE-99DC-FFCAB92B1F66}"/>
              </a:ext>
            </a:extLst>
          </p:cNvPr>
          <p:cNvSpPr txBox="1"/>
          <p:nvPr/>
        </p:nvSpPr>
        <p:spPr>
          <a:xfrm>
            <a:off x="800359" y="2670586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27793-1C8F-4F80-ACDA-002A6C78EC6B}"/>
              </a:ext>
            </a:extLst>
          </p:cNvPr>
          <p:cNvSpPr txBox="1"/>
          <p:nvPr/>
        </p:nvSpPr>
        <p:spPr>
          <a:xfrm>
            <a:off x="800359" y="3754656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시뮬레이션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퍼즐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D7791-08EA-43B1-B2EE-49F8491064A5}"/>
              </a:ext>
            </a:extLst>
          </p:cNvPr>
          <p:cNvSpPr txBox="1"/>
          <p:nvPr/>
        </p:nvSpPr>
        <p:spPr>
          <a:xfrm>
            <a:off x="800359" y="3427299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3554A-8367-45C0-9343-C99867F27E38}"/>
              </a:ext>
            </a:extLst>
          </p:cNvPr>
          <p:cNvSpPr txBox="1"/>
          <p:nvPr/>
        </p:nvSpPr>
        <p:spPr>
          <a:xfrm>
            <a:off x="798514" y="4488929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2510EC-EF84-4630-AA5E-546D978FD7F0}"/>
              </a:ext>
            </a:extLst>
          </p:cNvPr>
          <p:cNvSpPr txBox="1"/>
          <p:nvPr/>
        </p:nvSpPr>
        <p:spPr>
          <a:xfrm>
            <a:off x="798514" y="4161572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환경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9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컨셉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및 구상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6320" y="2177199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네이버 웹툰 전자오락 수호대에서 영감을 받아 제작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971630" y="1827941"/>
            <a:ext cx="8130041" cy="381258"/>
            <a:chOff x="824392" y="1550223"/>
            <a:chExt cx="1064696" cy="381258"/>
          </a:xfrm>
        </p:grpSpPr>
        <p:sp>
          <p:nvSpPr>
            <p:cNvPr id="57" name="직사각형 56"/>
            <p:cNvSpPr/>
            <p:nvPr/>
          </p:nvSpPr>
          <p:spPr>
            <a:xfrm>
              <a:off x="828935" y="1844997"/>
              <a:ext cx="983460" cy="45719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4392" y="1550223"/>
              <a:ext cx="1064696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슈퍼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마리오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메탈슬러그 등의 게임의 무대 뒤에서 일하는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agent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가 되어 본무대를 성공시키는 게임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0AF611D0-DD29-4B00-993C-0000B44A1DD6}"/>
              </a:ext>
            </a:extLst>
          </p:cNvPr>
          <p:cNvSpPr/>
          <p:nvPr/>
        </p:nvSpPr>
        <p:spPr>
          <a:xfrm>
            <a:off x="2583650" y="3671084"/>
            <a:ext cx="1512168" cy="15121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5B6EA27-759B-48EA-A1EE-E2BB110A988F}"/>
              </a:ext>
            </a:extLst>
          </p:cNvPr>
          <p:cNvSpPr/>
          <p:nvPr/>
        </p:nvSpPr>
        <p:spPr>
          <a:xfrm>
            <a:off x="4455855" y="3383051"/>
            <a:ext cx="2211069" cy="2343046"/>
          </a:xfrm>
          <a:prstGeom prst="ellipse">
            <a:avLst/>
          </a:prstGeom>
          <a:solidFill>
            <a:srgbClr val="6A9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7824FFB-92A2-4347-9DAF-51EF29F1E90D}"/>
              </a:ext>
            </a:extLst>
          </p:cNvPr>
          <p:cNvSpPr/>
          <p:nvPr/>
        </p:nvSpPr>
        <p:spPr>
          <a:xfrm>
            <a:off x="6976138" y="3023012"/>
            <a:ext cx="2952328" cy="2952328"/>
          </a:xfrm>
          <a:prstGeom prst="ellipse">
            <a:avLst/>
          </a:prstGeom>
          <a:solidFill>
            <a:srgbClr val="EA4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2A18B34C-28C1-4BE3-BB3E-CE13868C9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481" y="4131892"/>
            <a:ext cx="1461337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슈퍼마리오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소닉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등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E198FF7C-A28C-46F3-BDF4-8075FDB12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52" y="3978004"/>
            <a:ext cx="2155244" cy="132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무대 뒤에서 게임 주인공을 보조하는 비밀요원이 있으면 재미있겠다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!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F47C7D77-0865-4685-AC1D-AB02BD212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138" y="4034036"/>
            <a:ext cx="2952328" cy="107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GameAgent</a:t>
            </a:r>
            <a:endParaRPr lang="en-US" altLang="ko-KR" sz="32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제작 결정</a:t>
            </a:r>
            <a:r>
              <a:rPr lang="en-US" altLang="ko-KR" sz="32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!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1A9C62-140F-4190-A12A-4A9CE3B4EF9E}"/>
              </a:ext>
            </a:extLst>
          </p:cNvPr>
          <p:cNvGrpSpPr/>
          <p:nvPr/>
        </p:nvGrpSpPr>
        <p:grpSpPr>
          <a:xfrm>
            <a:off x="4167825" y="4319156"/>
            <a:ext cx="288033" cy="387043"/>
            <a:chOff x="2411760" y="3185973"/>
            <a:chExt cx="288033" cy="38704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09D267-AD50-498F-BDE5-80C14852A287}"/>
                </a:ext>
              </a:extLst>
            </p:cNvPr>
            <p:cNvGrpSpPr/>
            <p:nvPr/>
          </p:nvGrpSpPr>
          <p:grpSpPr>
            <a:xfrm>
              <a:off x="2411760" y="3257981"/>
              <a:ext cx="237203" cy="315035"/>
              <a:chOff x="4283968" y="4725144"/>
              <a:chExt cx="144016" cy="216024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5AD606AD-5B83-4E89-BD21-B2CA12295235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BBDF5CA-92BC-4447-94F3-BD2CD82C6A85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41B64CE-7C47-47DC-BF47-E589DE469D8D}"/>
                </a:ext>
              </a:extLst>
            </p:cNvPr>
            <p:cNvGrpSpPr/>
            <p:nvPr/>
          </p:nvGrpSpPr>
          <p:grpSpPr>
            <a:xfrm>
              <a:off x="2411761" y="3212976"/>
              <a:ext cx="237203" cy="315035"/>
              <a:chOff x="4283968" y="4725144"/>
              <a:chExt cx="144016" cy="21602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5E0E4CEF-4483-467E-BA20-9A8DB65AEAB6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861EAF7-D92E-43E7-B7EF-5E52CF0C8473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F1FD2CE-4212-4BFD-9C27-064F2D59A1AE}"/>
                </a:ext>
              </a:extLst>
            </p:cNvPr>
            <p:cNvGrpSpPr/>
            <p:nvPr/>
          </p:nvGrpSpPr>
          <p:grpSpPr>
            <a:xfrm>
              <a:off x="2462590" y="3212976"/>
              <a:ext cx="237203" cy="315035"/>
              <a:chOff x="4283968" y="4725144"/>
              <a:chExt cx="144016" cy="216024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2184DBE-E4BE-4683-9D94-AAF6334166CD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EA94B67-C3BD-44C4-B994-211C6E8AA78D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44248C7-C595-4DBA-8518-3623EB8A387B}"/>
                </a:ext>
              </a:extLst>
            </p:cNvPr>
            <p:cNvGrpSpPr/>
            <p:nvPr/>
          </p:nvGrpSpPr>
          <p:grpSpPr>
            <a:xfrm>
              <a:off x="2411760" y="3185973"/>
              <a:ext cx="237203" cy="315035"/>
              <a:chOff x="4283968" y="4725144"/>
              <a:chExt cx="144016" cy="216024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62DA04C-77BD-48CE-B934-6485732C0D41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2E3EA20-C558-480C-A2C2-1EC093D7AB5E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C3522F4-975F-4DEE-8283-757B58517441}"/>
                </a:ext>
              </a:extLst>
            </p:cNvPr>
            <p:cNvGrpSpPr/>
            <p:nvPr/>
          </p:nvGrpSpPr>
          <p:grpSpPr>
            <a:xfrm>
              <a:off x="2462589" y="3185973"/>
              <a:ext cx="237203" cy="315035"/>
              <a:chOff x="4283968" y="4725144"/>
              <a:chExt cx="144016" cy="216024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7C44DCE-B8E4-4D14-A0C2-A608EFC4DFCF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48CBABA-CEED-4E65-8B2A-4FAD7BC2D153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9201F92-B519-40BF-9A57-4D596F5F1BA3}"/>
              </a:ext>
            </a:extLst>
          </p:cNvPr>
          <p:cNvGrpSpPr/>
          <p:nvPr/>
        </p:nvGrpSpPr>
        <p:grpSpPr>
          <a:xfrm>
            <a:off x="6700771" y="4274151"/>
            <a:ext cx="288033" cy="387043"/>
            <a:chOff x="2411760" y="3185973"/>
            <a:chExt cx="288033" cy="38704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45C0380-4ED3-42EC-9913-5B73CBE7E566}"/>
                </a:ext>
              </a:extLst>
            </p:cNvPr>
            <p:cNvGrpSpPr/>
            <p:nvPr/>
          </p:nvGrpSpPr>
          <p:grpSpPr>
            <a:xfrm>
              <a:off x="2411760" y="3257981"/>
              <a:ext cx="237203" cy="315035"/>
              <a:chOff x="4283968" y="4725144"/>
              <a:chExt cx="144016" cy="216024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3046C3E8-BF33-4070-86B8-58C774EDEDC0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B1A5B35-D4D5-4D96-8139-6C348704FC92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FF972C3-6147-4C68-AF03-39A4BBE10F38}"/>
                </a:ext>
              </a:extLst>
            </p:cNvPr>
            <p:cNvGrpSpPr/>
            <p:nvPr/>
          </p:nvGrpSpPr>
          <p:grpSpPr>
            <a:xfrm>
              <a:off x="2411761" y="3212976"/>
              <a:ext cx="237203" cy="315035"/>
              <a:chOff x="4283968" y="4725144"/>
              <a:chExt cx="144016" cy="216024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2D977203-1031-48BB-A628-6C173C1A033D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966AE9B-540A-41BE-9514-8F31766600D4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10C069C-2947-40DC-82FC-ABFC1BCB5CA9}"/>
                </a:ext>
              </a:extLst>
            </p:cNvPr>
            <p:cNvGrpSpPr/>
            <p:nvPr/>
          </p:nvGrpSpPr>
          <p:grpSpPr>
            <a:xfrm>
              <a:off x="2462590" y="3212976"/>
              <a:ext cx="237203" cy="315035"/>
              <a:chOff x="4283968" y="4725144"/>
              <a:chExt cx="144016" cy="216024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AE0BB950-5E1C-4AB1-BB5D-CF354B2C0D3E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6390F61-1EFB-4E04-A061-B7A89CFFCC2E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E6D2224-8C1D-42C0-8F1E-3D7430794871}"/>
                </a:ext>
              </a:extLst>
            </p:cNvPr>
            <p:cNvGrpSpPr/>
            <p:nvPr/>
          </p:nvGrpSpPr>
          <p:grpSpPr>
            <a:xfrm>
              <a:off x="2411760" y="3185973"/>
              <a:ext cx="237203" cy="315035"/>
              <a:chOff x="4283968" y="4725144"/>
              <a:chExt cx="144016" cy="216024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CDFB24A8-C12C-489A-8AE8-4CC5FB4C27CB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C00A760-C7ED-47C5-BF2E-C86B9960004F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B62ABFC-0AF9-4F0A-A29C-FEC1782DD84F}"/>
                </a:ext>
              </a:extLst>
            </p:cNvPr>
            <p:cNvGrpSpPr/>
            <p:nvPr/>
          </p:nvGrpSpPr>
          <p:grpSpPr>
            <a:xfrm>
              <a:off x="2462589" y="3185973"/>
              <a:ext cx="237203" cy="315035"/>
              <a:chOff x="4283968" y="4725144"/>
              <a:chExt cx="144016" cy="216024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EC0004B-5DA4-481B-93C7-0955FD1C9412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804A9A5-D0AD-4901-B9FA-2B0811BB6C22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068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8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게임의 특징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1848095"/>
            <a:ext cx="6612148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소닉과 같이 우리에게 친숙한 게임의 무대를 직접 만드는 시뮬레이션형식의 퍼즐게임으로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시뮬레이션 형식의 게임이 생소한 일반 게이머도 쉽게 접할 수 있는 게임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798514" y="1508066"/>
            <a:ext cx="1064696" cy="340029"/>
            <a:chOff x="672695" y="1627940"/>
            <a:chExt cx="1064696" cy="340029"/>
          </a:xfrm>
        </p:grpSpPr>
        <p:sp>
          <p:nvSpPr>
            <p:cNvPr id="74" name="직사각형 73"/>
            <p:cNvSpPr/>
            <p:nvPr/>
          </p:nvSpPr>
          <p:spPr>
            <a:xfrm>
              <a:off x="828935" y="1844997"/>
              <a:ext cx="752216" cy="72000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2695" y="1627940"/>
              <a:ext cx="1064696" cy="340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Comment.</a:t>
              </a: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1E60E0CB-0225-4872-8653-DD3D0368F3E1}"/>
              </a:ext>
            </a:extLst>
          </p:cNvPr>
          <p:cNvSpPr/>
          <p:nvPr/>
        </p:nvSpPr>
        <p:spPr>
          <a:xfrm>
            <a:off x="2314143" y="3606894"/>
            <a:ext cx="1512168" cy="15121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B7A97B33-E256-467E-96FB-ECE83C95A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51" y="4038942"/>
            <a:ext cx="136815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시뮬레이션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게임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B83CA1-69EB-43E9-9152-46A00FFA20BA}"/>
              </a:ext>
            </a:extLst>
          </p:cNvPr>
          <p:cNvSpPr/>
          <p:nvPr/>
        </p:nvSpPr>
        <p:spPr>
          <a:xfrm>
            <a:off x="4661103" y="3606894"/>
            <a:ext cx="1512168" cy="15121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14926320-D20D-45ED-94D5-171D39DD7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111" y="4038942"/>
            <a:ext cx="136815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퍼즐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게임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71757CE-79C5-4AAC-A3CA-ACDF7F93763B}"/>
              </a:ext>
            </a:extLst>
          </p:cNvPr>
          <p:cNvSpPr/>
          <p:nvPr/>
        </p:nvSpPr>
        <p:spPr>
          <a:xfrm>
            <a:off x="7260107" y="2916714"/>
            <a:ext cx="2952328" cy="29523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1EAB2F2B-A62F-4C32-A008-465CD25AC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107" y="4038942"/>
            <a:ext cx="2952328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GameAgent</a:t>
            </a:r>
            <a:endParaRPr lang="en-US" altLang="ko-KR" sz="4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7" name="같음 기호 6">
            <a:extLst>
              <a:ext uri="{FF2B5EF4-FFF2-40B4-BE49-F238E27FC236}">
                <a16:creationId xmlns:a16="http://schemas.microsoft.com/office/drawing/2014/main" id="{EEDF1568-D914-42F7-936E-FF1A2B0D47AB}"/>
              </a:ext>
            </a:extLst>
          </p:cNvPr>
          <p:cNvSpPr/>
          <p:nvPr/>
        </p:nvSpPr>
        <p:spPr>
          <a:xfrm>
            <a:off x="6328107" y="4004296"/>
            <a:ext cx="777164" cy="777164"/>
          </a:xfrm>
          <a:prstGeom prst="mathEqual">
            <a:avLst>
              <a:gd name="adj1" fmla="val 1317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3AD20838-255B-483E-A157-DC7D4F8AE747}"/>
              </a:ext>
            </a:extLst>
          </p:cNvPr>
          <p:cNvSpPr/>
          <p:nvPr/>
        </p:nvSpPr>
        <p:spPr>
          <a:xfrm>
            <a:off x="3863877" y="4013049"/>
            <a:ext cx="759659" cy="759659"/>
          </a:xfrm>
          <a:prstGeom prst="mathPlus">
            <a:avLst>
              <a:gd name="adj1" fmla="val 1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4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EEEBF3-13C3-415C-B791-431F2BAF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975" y="3497717"/>
            <a:ext cx="4732546" cy="26590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248E8D-20C7-433D-9F46-B8A3A2E22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59" y="3497717"/>
            <a:ext cx="4715583" cy="2659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0359" y="567703"/>
            <a:ext cx="608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플레이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6" name="TextBox 25">
            <a:extLst>
              <a:ext uri="{FF2B5EF4-FFF2-40B4-BE49-F238E27FC236}">
                <a16:creationId xmlns:a16="http://schemas.microsoft.com/office/drawing/2014/main" id="{5CEBDD63-78C4-465D-A6F5-84249D27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217" y="5065334"/>
            <a:ext cx="169152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ED3C89"/>
                </a:solidFill>
                <a:latin typeface="타이포_파피루스 EB" pitchFamily="18" charset="-127"/>
                <a:ea typeface="타이포_파피루스 EB" pitchFamily="18" charset="-127"/>
              </a:rPr>
              <a:t>Drag&amp;Drop</a:t>
            </a:r>
            <a:endParaRPr lang="en-US" altLang="ko-KR" sz="2000" dirty="0">
              <a:solidFill>
                <a:srgbClr val="ED3C89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FC13DF2E-9D48-4128-8416-281E3C3356F4}"/>
              </a:ext>
            </a:extLst>
          </p:cNvPr>
          <p:cNvGrpSpPr/>
          <p:nvPr/>
        </p:nvGrpSpPr>
        <p:grpSpPr>
          <a:xfrm>
            <a:off x="5602342" y="4708464"/>
            <a:ext cx="626040" cy="303480"/>
            <a:chOff x="5708498" y="5207500"/>
            <a:chExt cx="62604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0482B4F2-A8DA-4433-ADF1-D379E2C8C78D}"/>
                    </a:ext>
                  </a:extLst>
                </p14:cNvPr>
                <p14:cNvContentPartPr/>
                <p14:nvPr/>
              </p14:nvContentPartPr>
              <p14:xfrm>
                <a:off x="5708498" y="5329900"/>
                <a:ext cx="539640" cy="334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0482B4F2-A8DA-4433-ADF1-D379E2C8C7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90858" y="5312260"/>
                  <a:ext cx="575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C8838AB7-43FB-4DE1-814E-EE2AD9F9B444}"/>
                    </a:ext>
                  </a:extLst>
                </p14:cNvPr>
                <p14:cNvContentPartPr/>
                <p14:nvPr/>
              </p14:nvContentPartPr>
              <p14:xfrm>
                <a:off x="6112418" y="5207500"/>
                <a:ext cx="222120" cy="30348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C8838AB7-43FB-4DE1-814E-EE2AD9F9B4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94418" y="5189500"/>
                  <a:ext cx="257760" cy="339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3A9827F0-0118-47EF-AD16-651F775FA760}"/>
              </a:ext>
            </a:extLst>
          </p:cNvPr>
          <p:cNvSpPr txBox="1"/>
          <p:nvPr/>
        </p:nvSpPr>
        <p:spPr>
          <a:xfrm>
            <a:off x="1080985" y="2209856"/>
            <a:ext cx="3727002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지형이나 지시표지판을 게임 주인공이 클리어 포인트까지 무사히 도착할 수 있도록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Drag &amp; Drop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형식으로 배치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DCAF4EF0-561B-4DA6-B765-BF2B61DAC6FF}"/>
              </a:ext>
            </a:extLst>
          </p:cNvPr>
          <p:cNvSpPr/>
          <p:nvPr/>
        </p:nvSpPr>
        <p:spPr>
          <a:xfrm>
            <a:off x="1107716" y="2068901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864684D-BD9A-40DC-9EF6-37BEB13BA17E}"/>
              </a:ext>
            </a:extLst>
          </p:cNvPr>
          <p:cNvSpPr txBox="1"/>
          <p:nvPr/>
        </p:nvSpPr>
        <p:spPr>
          <a:xfrm>
            <a:off x="1080985" y="1794358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준비 단계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18761A8-26A2-4B69-B090-0B7CE426A07C}"/>
              </a:ext>
            </a:extLst>
          </p:cNvPr>
          <p:cNvSpPr txBox="1"/>
          <p:nvPr/>
        </p:nvSpPr>
        <p:spPr>
          <a:xfrm>
            <a:off x="6504722" y="2209856"/>
            <a:ext cx="3880080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준비단계에서 설치한 오브젝트들을 사용하여 게임 주인공이 클리어 포인트까지 이동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4F6FB68-E2AD-4B61-9AB8-9106C66EE855}"/>
              </a:ext>
            </a:extLst>
          </p:cNvPr>
          <p:cNvSpPr/>
          <p:nvPr/>
        </p:nvSpPr>
        <p:spPr>
          <a:xfrm>
            <a:off x="6531453" y="2068901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6849B23-6882-469B-9E08-B080ECB52FDD}"/>
              </a:ext>
            </a:extLst>
          </p:cNvPr>
          <p:cNvSpPr txBox="1"/>
          <p:nvPr/>
        </p:nvSpPr>
        <p:spPr>
          <a:xfrm>
            <a:off x="6504722" y="1719181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 단계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8DBBBE-90E2-4DA9-BD9E-763733314399}"/>
              </a:ext>
            </a:extLst>
          </p:cNvPr>
          <p:cNvCxnSpPr/>
          <p:nvPr/>
        </p:nvCxnSpPr>
        <p:spPr>
          <a:xfrm flipV="1">
            <a:off x="933969" y="5588980"/>
            <a:ext cx="864000" cy="40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원호 9">
            <a:extLst>
              <a:ext uri="{FF2B5EF4-FFF2-40B4-BE49-F238E27FC236}">
                <a16:creationId xmlns:a16="http://schemas.microsoft.com/office/drawing/2014/main" id="{0A712B13-BB31-4948-9A6C-5F65412B926F}"/>
              </a:ext>
            </a:extLst>
          </p:cNvPr>
          <p:cNvSpPr/>
          <p:nvPr/>
        </p:nvSpPr>
        <p:spPr>
          <a:xfrm>
            <a:off x="7459182" y="5232544"/>
            <a:ext cx="1004341" cy="400099"/>
          </a:xfrm>
          <a:prstGeom prst="arc">
            <a:avLst>
              <a:gd name="adj1" fmla="val 1082638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05FCC06B-150C-418F-BBB3-C9C8D2AF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243" y="4811894"/>
            <a:ext cx="169152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2000" dirty="0">
                <a:solidFill>
                  <a:srgbClr val="ED3C89"/>
                </a:solidFill>
                <a:latin typeface="타이포_파피루스 EB" pitchFamily="18" charset="-127"/>
                <a:ea typeface="타이포_파피루스 EB" pitchFamily="18" charset="-127"/>
              </a:rPr>
              <a:t>Jump</a:t>
            </a:r>
          </a:p>
        </p:txBody>
      </p:sp>
    </p:spTree>
    <p:extLst>
      <p:ext uri="{BB962C8B-B14F-4D97-AF65-F5344CB8AC3E}">
        <p14:creationId xmlns:p14="http://schemas.microsoft.com/office/powerpoint/2010/main" val="78720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2795837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 게임 테마에 맞는 다양한 형태의 배치할 수 있는 지형들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기본적으로 있는 배치를 바꿀 수 없는 지형들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형태의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384" y="3496513"/>
            <a:ext cx="2912546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상하좌우로 움직이는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트리거가 작동됐을 때 움직이는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115" y="3355558"/>
            <a:ext cx="1349774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29384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움직이는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58409" y="3496513"/>
            <a:ext cx="3002526" cy="144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무게를 감지하여 바뀌는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플레이어가 특정 지형에 있던 시간을 측정하여 바뀌는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지형을 움직이는 트리거가 되는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85140" y="3355558"/>
            <a:ext cx="119106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05840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트리거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21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지시 표지판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3002526" cy="172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달리기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숙이기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앉기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행동 지시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384" y="3496513"/>
            <a:ext cx="2912546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지형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NPC,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아이템과 어떤 상호작용을 할 지 지시하는 표지판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115" y="3355558"/>
            <a:ext cx="193427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29384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상호작용 지시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58409" y="3496513"/>
            <a:ext cx="3002526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지형 또는 아이템의 트리거가 되는 표지판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85140" y="3355558"/>
            <a:ext cx="142462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05840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트리거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006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 외 오브젝트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300252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테마에 맞는 플레이어를 공격하는 몬스터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굼바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메탈슬러그의 외계인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300093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몬스터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384" y="3496513"/>
            <a:ext cx="2912546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클리어에 필요한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점수를 올리기 위한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무기 등 플레이어를 강화해주는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115" y="3355558"/>
            <a:ext cx="1349774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29384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58409" y="3496513"/>
            <a:ext cx="3002526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클리어를 위한 단서를 제공하는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NPC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플레이어를 도와주는 아이템을 주는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NPC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85140" y="3355558"/>
            <a:ext cx="119106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05840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8EA42A33-F013-44B9-BAA5-5857B01AE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82" y="4864788"/>
            <a:ext cx="689644" cy="689644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979A98D4-7381-47F5-B5D3-974A17CC5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27" y="4494385"/>
            <a:ext cx="1591608" cy="1151263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6B6F5CB8-EB8E-4CD9-97A8-0B6631C9A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13" y="4773571"/>
            <a:ext cx="872077" cy="8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2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와이드스크린</PresentationFormat>
  <Paragraphs>154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Noto Sans CJK KR Bold</vt:lpstr>
      <vt:lpstr>Noto Sans CJK KR Regular</vt:lpstr>
      <vt:lpstr>나눔명조</vt:lpstr>
      <vt:lpstr>맑은 고딕</vt:lpstr>
      <vt:lpstr>타이포_파피루스 EB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진수 박</cp:lastModifiedBy>
  <cp:revision>298</cp:revision>
  <dcterms:created xsi:type="dcterms:W3CDTF">2018-07-23T02:28:10Z</dcterms:created>
  <dcterms:modified xsi:type="dcterms:W3CDTF">2020-06-25T05:45:29Z</dcterms:modified>
</cp:coreProperties>
</file>