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9" r:id="rId2"/>
    <p:sldId id="268" r:id="rId3"/>
    <p:sldId id="277" r:id="rId4"/>
    <p:sldId id="279" r:id="rId5"/>
    <p:sldId id="280" r:id="rId6"/>
    <p:sldId id="281" r:id="rId7"/>
    <p:sldId id="278" r:id="rId8"/>
    <p:sldId id="288" r:id="rId9"/>
    <p:sldId id="282" r:id="rId10"/>
    <p:sldId id="283" r:id="rId11"/>
    <p:sldId id="287" r:id="rId12"/>
    <p:sldId id="289" r:id="rId13"/>
    <p:sldId id="27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3C89"/>
    <a:srgbClr val="FF1313"/>
    <a:srgbClr val="00C0BA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7T09:21:30.7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 36 2819,'-1'-1'386,"0"1"-1,-1 0 1,1 0 0,-1 0 0,1 0 0,-1 0 0,1 0 0,-1 0-1,1 1 1,-1-1 0,1 0 0,0 1 0,-1-1 0,1 1 0,-1-1 0,1 1-1,0 0 1,0 0 0,-1 0-386,2-1 43,0 1 1,0-1-1,0 0 0,0 0 1,0 0-1,0 1 0,0-1 0,1 0 1,-1 0-1,0 0 0,0 0 1,0 0-1,0 1 0,1-1 0,-1 0 1,0 0-1,0 0 0,0 0 1,1 0-1,-1 0 0,0 0 0,0 0 1,0 0-1,1 0 0,-1 0 1,0 0-1,0 0 0,1 0 0,-1 0 1,0 0-1,0 0 0,0 0 1,1 0-1,-1 0 0,0 0 0,0 0 1,0 0-1,1 0 0,-1 0 1,0 0-1,0 0 0,0-1 0,0 1 1,1 0-1,-1 0 0,0 0 1,0 0-1,0-1 0,0 1 0,0 0 1,1 0-1,-1 0-43,7-3 179,-6 3-136,0 0 0,0 0 0,0 0 0,0-1 0,-1 1 0,1 0 0,0-1 1,0 1-1,0-1 0,0 1 0,0-1 0,-1 1 0,1-1 0,0 1 0,-1-1 1,1 0-1,0 1 0,-1-1 0,1 0 0,0 0-43,7 3 436,-8-2-413,6 4 58,0-1 0,0 0-1,0 0 1,0 0 0,1-1-1,-1 0 1,1-1 0,0 1-1,-1-1 1,1 0 0,0-1-1,-1 0 1,4 0-81,25 3 280,-27-2-225,119 15 1092,84-3-1147,-184-12 7,95 1-468,78-9 461,218-41-4143,-203 11 187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7T09:21:31.6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103 0 3780,'-2'0'771,"-1"0"0,1 0 1,-1 1-1,1-1 1,-1 1-1,1-1 1,0 1-1,-1 0 0,1 0 1,0 0-1,-2 1-771,-7 12 3937,12-15-3925,1 1 1,-1-1-1,1 1 1,-1-1-1,1 1 0,-1 0 1,1 0-1,0 0 0,-1 0 1,1 0-1,-1 0 1,1 0-1,0 0 0,-1 0 1,1 1-1,-1-1 0,1 1 1,-1-1-1,1 1 1,0 0-13,46 14-168,6 20 167,-13-7 18,-9-12-12,-20-11-5,0 1 0,-1 0 0,0 1 0,0 0 0,6 6 0,3 6 5,1-1 0,1-1-1,0 0 1,1-2-1,0-1 1,1-1-1,14 5-4,-33-16 3,0 0-1,-1 1 1,1-1-1,0 1 0,-1 0 1,0 0-1,0 0 0,1 1-2,23 15 13,-18-12 67,-11-2 126,-19 1 400,2 0-99,1 2 35,13-6-544,0-1 1,0 1-1,0 0 1,1 0 0,-1 0-1,1 1 1,0-1-1,0 1 1,-3 2 1,-325 265-2718,237-185-1360,-3 10 4078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7:54:21.9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204 1903 1858,'-4'0'217,"-1"0"0,1-1 0,-1 0-1,1 0 1,0 0 0,0 0 0,-1-1 0,1 1 0,0-1 0,0 0 0,1 0 0,-1-1 0,-6-5 0,2 2 97,1-1 0,0-1 0,0 1 0,1-1 1,-9-16-1,3 2 75,1 0 1,1-1 0,1 0 0,-7-26-1,7 10-96,1 0 0,2-1-1,1 0 1,3 0-1,1 0 1,8-77 0,1 67-223,2 0 1,2 1-1,2 0 1,39-86-1,-18 61-185,4 2 0,66-90-1,116-117 68,-217 274 44,36-41-130,74-66 0,-80 87-9,2 0-1,55-28 0,-82 49 121,35-21-197,1 3-1,1 1 0,1 3 1,67-18-1,-96 32 112,1 1-1,1 0 1,-1 2 0,0 0-1,0 1 1,23 4-1,-29-2 58,-1 0-1,1 1 0,-1 1 0,1 0 0,-1 1 0,0 0 1,-1 1-1,0 0 0,1 1 0,10 9 0,-10-6-4,-1-1 0,-1 1 0,0 1 0,0 0 0,-1 0 0,-1 1 0,0 0 0,0 1 0,8 20 0,-9-15-4,0 1-1,-2 0 1,0 1-1,-1-1 0,-1 1 1,-1 0-1,0 21 1,-2-5-146,-2 0 0,-1 0-1,-1 0 1,-18 65 0,-15 18-1699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7:54:25.9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9 168 2594,'-1'1'96,"0"0"-1,0 0 1,1 0 0,-1-1-1,0 1 1,1 0-1,-1 1 1,1-1-1,-1 0 1,1 0-1,0 0 1,-1 0-1,1 0 1,0 0-1,0 0 1,0 1-1,0-1 1,0 0-1,0 0 1,0 0-1,0 0 1,0 1-1,1-1 1,-1 0-1,0 0 1,1 1-1,7 39-143,0-16 224,1 0 0,1-1 0,1 0 0,1-1 0,21 30 0,-25-39-58,7 22 161,-14-33-234,-1-1 0,1 1-1,0-1 1,0 1 0,0 0-1,0-1 1,0 0 0,1 1-1,-1-1 1,1 0-1,0 0 1,3 4 0,-5-6 95,6 2 861,-1-14-482,-1 7 48,-2 4-550,-6 7 120,3-2-134,0 0-1,1-12-7,5-8-29,1 0 0,1 0 0,16-26 0,-1-1-17,11-22-117,74-138-1687,-53 116-414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7:54:52.77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8 822 3491,'-7'2'3634,"7"-3"-1254,5-8-1235,23-37-221,-2 0-818,2 1 1,54-66 0,-23 47-114,2 2 0,2 3 0,4 3-1,1 3 1,3 3 0,2 3 0,2 3 0,130-55 0,-186 92-30,0 1 0,0 1 0,1 1 1,-1 0-1,1 1 0,0 1 0,0 1 0,0 1 0,38 5 1,-46-4-99,0 1 1,0-1-1,-1 2 1,1 0-1,-1 0 1,0 1-1,0 1 1,20 10-1,-19-6-178,1 0-1,-2 2 1,1-1 0,-1 1-1,14 20 1,17 27-1668,-12 18-565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7:55:05.0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152 78 2594,'-1'-1'170,"1"0"-1,-1 0 1,1 0-1,-1 0 1,1 0-1,-1 0 1,1 0-1,-1 0 1,1 0-1,0 0 1,0 0-1,-1-1 1,1 1-1,0 0 1,0 0-1,0 0 1,0 0-1,0 0 1,1 0-1,-1-1 1,0 1-1,0 0 1,1-1-1,1 2-119,-2 0-45,1 0 0,-1 0 0,0 0 0,0 0 0,1 0 0,-1 0 0,0 0 0,1 0-1,-1 0 1,0 0 0,1 0 0,-1 0 0,0 0 0,1 0 0,-1 0 0,0 0 0,0 0 0,1 0 0,-1 0-1,0-1 1,1 1 0,-1 0 0,0 0 0,0 0 0,1 0 0,-1-1 0,0 1 0,0 0 0,0 0 0,1-1 0,-1 1-1,0 0 1,0 0 0,0-1 0,0 1 0,0 0 0,1-1 0,-1 1 0,0 0 0,0 0 0,0-1 0,-2-1 457,-2 1 610,-2-20-1000,6 17 35,-3-13 360,1 87-603,6-28 162,2 0-1,2 0 0,20 64 1,-20-70-16,-8-32-8,1 1 1,0-1-1,0 0 1,1 0-1,-1 1 0,1-1 1,0 0-1,5 7 1,-6-8-1,0 1 0,1-1 0,-1 1-1,-1-1 1,1 1 0,0 0 0,-1-1 0,0 8 0,6 26 13,-5-36-15,1 5 5,1 1 0,-1-1 1,0 1-1,-1 0 0,1 9 1,1-6-11,-2 10 74,-1-19-66,0-1 0,0 0-1,0 0 1,0 0 0,0 0 0,0 0 0,0 1 0,0-1 0,0 0 0,0 0 0,0 0-1,0 0 1,0 1 0,0-1 0,0 0 0,0 0 0,0 0 0,0 0 0,0 0 0,-1 0-1,1 1 1,0-1 0,0 0 0,0 0 0,0 0 0,0 0 0,0 0 0,-1 0 0,1 0 0,0 0-1,0 0 1,0 1 0,0-1 0,0 0 0,-1 0 0,1 0 0,0 0 0,0 0 0,0 0-1,0 0 1,0 0 0,-1 0 0,1 0 0,0 0 0,0 0 0,0 0 0,0 0 0,-1 0 0,1 0-1,0-1 1,0 1 0,0 0 0,0 0 0,0 0 0,-1 0 0,1 0 0,0 0 0,0 0-1,0 0 1,0 0 0,0-1 0,0 1 0,0 0 0,0 0 0,-1 0 0,-18-5 612,1-22 282,9 18-1178,-1 1 0,-1 0 0,0 0 0,0 1 0,-1 0 0,1 1 0,-1 0 0,-1 1 0,1 1 0,-25-6 0,31 9-124,0 2 0,-1-1-1,1 0 1,0 1 0,0 0 0,-8 3 0,14-4 401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FE604-3787-4227-89FD-E94F53F69609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B7B68-D70B-4AFA-B83D-289DD8FEA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37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B7B68-D70B-4AFA-B83D-289DD8FEAE4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41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78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93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96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02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07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25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80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63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46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42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07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6612C-BCF4-4BD0-BD64-E1EF8F73FB60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15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.xml"/><Relationship Id="rId3" Type="http://schemas.openxmlformats.org/officeDocument/2006/relationships/image" Target="../media/image5.png"/><Relationship Id="rId21" Type="http://schemas.openxmlformats.org/officeDocument/2006/relationships/image" Target="../media/image12.png"/><Relationship Id="rId25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20" Type="http://schemas.openxmlformats.org/officeDocument/2006/relationships/customXml" Target="../ink/ink2.xml"/><Relationship Id="rId29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4" Type="http://schemas.openxmlformats.org/officeDocument/2006/relationships/customXml" Target="../ink/ink4.xml"/><Relationship Id="rId5" Type="http://schemas.openxmlformats.org/officeDocument/2006/relationships/customXml" Target="../ink/ink1.xml"/><Relationship Id="rId23" Type="http://schemas.openxmlformats.org/officeDocument/2006/relationships/image" Target="../media/image4.png"/><Relationship Id="rId28" Type="http://schemas.openxmlformats.org/officeDocument/2006/relationships/customXml" Target="../ink/ink6.xml"/><Relationship Id="rId19" Type="http://schemas.openxmlformats.org/officeDocument/2006/relationships/image" Target="../media/image11.png"/><Relationship Id="rId4" Type="http://schemas.openxmlformats.org/officeDocument/2006/relationships/image" Target="../media/image6.png"/><Relationship Id="rId22" Type="http://schemas.openxmlformats.org/officeDocument/2006/relationships/customXml" Target="../ink/ink3.xml"/><Relationship Id="rId27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C09168-7A9A-42D8-B6B1-6BA2F0B77E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9"/>
          <a:stretch/>
        </p:blipFill>
        <p:spPr>
          <a:xfrm>
            <a:off x="0" y="-1"/>
            <a:ext cx="12192000" cy="685041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0" y="7588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8586" y="1770483"/>
            <a:ext cx="9760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GameAgent</a:t>
            </a:r>
            <a:endParaRPr lang="ko-KR" altLang="en-US" sz="6000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8586" y="4947753"/>
            <a:ext cx="9760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201433001 </a:t>
            </a:r>
            <a:r>
              <a:rPr lang="ko-KR" altLang="en-US" sz="2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강민성</a:t>
            </a:r>
            <a:endParaRPr lang="en-US" altLang="ko-KR" sz="20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201433006 </a:t>
            </a:r>
            <a:r>
              <a:rPr lang="ko-KR" altLang="en-US" sz="2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김승주</a:t>
            </a:r>
            <a:endParaRPr lang="en-US" altLang="ko-KR" sz="20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201433016 </a:t>
            </a:r>
            <a:r>
              <a:rPr lang="ko-KR" altLang="en-US" sz="2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박진수</a:t>
            </a:r>
            <a:endParaRPr lang="en-US" altLang="ko-KR" sz="20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6472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개발 계획 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– 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개발 일정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0C63514-F636-41D6-985E-55B7921C9A61}"/>
              </a:ext>
            </a:extLst>
          </p:cNvPr>
          <p:cNvGrpSpPr/>
          <p:nvPr/>
        </p:nvGrpSpPr>
        <p:grpSpPr>
          <a:xfrm>
            <a:off x="1616974" y="2831109"/>
            <a:ext cx="363098" cy="499506"/>
            <a:chOff x="344488" y="566738"/>
            <a:chExt cx="874713" cy="1203325"/>
          </a:xfrm>
          <a:solidFill>
            <a:schemeClr val="bg1"/>
          </a:solidFill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44C0F7F3-D318-47E9-BFE1-E4596D37D3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488" y="566738"/>
              <a:ext cx="874713" cy="1203325"/>
            </a:xfrm>
            <a:custGeom>
              <a:avLst/>
              <a:gdLst>
                <a:gd name="T0" fmla="*/ 4161 w 4656"/>
                <a:gd name="T1" fmla="*/ 3612 h 6427"/>
                <a:gd name="T2" fmla="*/ 4224 w 4656"/>
                <a:gd name="T3" fmla="*/ 2830 h 6427"/>
                <a:gd name="T4" fmla="*/ 4629 w 4656"/>
                <a:gd name="T5" fmla="*/ 2158 h 6427"/>
                <a:gd name="T6" fmla="*/ 4218 w 4656"/>
                <a:gd name="T7" fmla="*/ 907 h 6427"/>
                <a:gd name="T8" fmla="*/ 3494 w 4656"/>
                <a:gd name="T9" fmla="*/ 606 h 6427"/>
                <a:gd name="T10" fmla="*/ 2980 w 4656"/>
                <a:gd name="T11" fmla="*/ 13 h 6427"/>
                <a:gd name="T12" fmla="*/ 1663 w 4656"/>
                <a:gd name="T13" fmla="*/ 16 h 6427"/>
                <a:gd name="T14" fmla="*/ 1153 w 4656"/>
                <a:gd name="T15" fmla="*/ 612 h 6427"/>
                <a:gd name="T16" fmla="*/ 430 w 4656"/>
                <a:gd name="T17" fmla="*/ 918 h 6427"/>
                <a:gd name="T18" fmla="*/ 27 w 4656"/>
                <a:gd name="T19" fmla="*/ 2171 h 6427"/>
                <a:gd name="T20" fmla="*/ 436 w 4656"/>
                <a:gd name="T21" fmla="*/ 2841 h 6427"/>
                <a:gd name="T22" fmla="*/ 503 w 4656"/>
                <a:gd name="T23" fmla="*/ 3622 h 6427"/>
                <a:gd name="T24" fmla="*/ 35 w 4656"/>
                <a:gd name="T25" fmla="*/ 5818 h 6427"/>
                <a:gd name="T26" fmla="*/ 692 w 4656"/>
                <a:gd name="T27" fmla="*/ 5838 h 6427"/>
                <a:gd name="T28" fmla="*/ 1096 w 4656"/>
                <a:gd name="T29" fmla="*/ 6358 h 6427"/>
                <a:gd name="T30" fmla="*/ 2334 w 4656"/>
                <a:gd name="T31" fmla="*/ 4212 h 6427"/>
                <a:gd name="T32" fmla="*/ 3560 w 4656"/>
                <a:gd name="T33" fmla="*/ 6358 h 6427"/>
                <a:gd name="T34" fmla="*/ 3964 w 4656"/>
                <a:gd name="T35" fmla="*/ 5838 h 6427"/>
                <a:gd name="T36" fmla="*/ 4621 w 4656"/>
                <a:gd name="T37" fmla="*/ 5818 h 6427"/>
                <a:gd name="T38" fmla="*/ 1017 w 4656"/>
                <a:gd name="T39" fmla="*/ 6098 h 6427"/>
                <a:gd name="T40" fmla="*/ 728 w 4656"/>
                <a:gd name="T41" fmla="*/ 5639 h 6427"/>
                <a:gd name="T42" fmla="*/ 1217 w 4656"/>
                <a:gd name="T43" fmla="*/ 3909 h 6427"/>
                <a:gd name="T44" fmla="*/ 1676 w 4656"/>
                <a:gd name="T45" fmla="*/ 4427 h 6427"/>
                <a:gd name="T46" fmla="*/ 1017 w 4656"/>
                <a:gd name="T47" fmla="*/ 6098 h 6427"/>
                <a:gd name="T48" fmla="*/ 2304 w 4656"/>
                <a:gd name="T49" fmla="*/ 4024 h 6427"/>
                <a:gd name="T50" fmla="*/ 1296 w 4656"/>
                <a:gd name="T51" fmla="*/ 3699 h 6427"/>
                <a:gd name="T52" fmla="*/ 625 w 4656"/>
                <a:gd name="T53" fmla="*/ 3465 h 6427"/>
                <a:gd name="T54" fmla="*/ 605 w 4656"/>
                <a:gd name="T55" fmla="*/ 2755 h 6427"/>
                <a:gd name="T56" fmla="*/ 602 w 4656"/>
                <a:gd name="T57" fmla="*/ 1695 h 6427"/>
                <a:gd name="T58" fmla="*/ 618 w 4656"/>
                <a:gd name="T59" fmla="*/ 985 h 6427"/>
                <a:gd name="T60" fmla="*/ 1287 w 4656"/>
                <a:gd name="T61" fmla="*/ 747 h 6427"/>
                <a:gd name="T62" fmla="*/ 2294 w 4656"/>
                <a:gd name="T63" fmla="*/ 417 h 6427"/>
                <a:gd name="T64" fmla="*/ 2974 w 4656"/>
                <a:gd name="T65" fmla="*/ 213 h 6427"/>
                <a:gd name="T66" fmla="*/ 3407 w 4656"/>
                <a:gd name="T67" fmla="*/ 775 h 6427"/>
                <a:gd name="T68" fmla="*/ 4033 w 4656"/>
                <a:gd name="T69" fmla="*/ 1630 h 6427"/>
                <a:gd name="T70" fmla="*/ 4437 w 4656"/>
                <a:gd name="T71" fmla="*/ 2214 h 6427"/>
                <a:gd name="T72" fmla="*/ 4036 w 4656"/>
                <a:gd name="T73" fmla="*/ 2800 h 6427"/>
                <a:gd name="T74" fmla="*/ 3416 w 4656"/>
                <a:gd name="T75" fmla="*/ 3659 h 6427"/>
                <a:gd name="T76" fmla="*/ 2985 w 4656"/>
                <a:gd name="T77" fmla="*/ 4224 h 6427"/>
                <a:gd name="T78" fmla="*/ 3928 w 4656"/>
                <a:gd name="T79" fmla="*/ 5639 h 6427"/>
                <a:gd name="T80" fmla="*/ 3639 w 4656"/>
                <a:gd name="T81" fmla="*/ 6098 h 6427"/>
                <a:gd name="T82" fmla="*/ 2993 w 4656"/>
                <a:gd name="T83" fmla="*/ 4424 h 6427"/>
                <a:gd name="T84" fmla="*/ 3442 w 4656"/>
                <a:gd name="T85" fmla="*/ 3913 h 6427"/>
                <a:gd name="T86" fmla="*/ 3928 w 4656"/>
                <a:gd name="T87" fmla="*/ 5639 h 6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656" h="6427">
                  <a:moveTo>
                    <a:pt x="3594" y="3798"/>
                  </a:moveTo>
                  <a:lnTo>
                    <a:pt x="4161" y="3612"/>
                  </a:lnTo>
                  <a:cubicBezTo>
                    <a:pt x="4200" y="3599"/>
                    <a:pt x="4226" y="3563"/>
                    <a:pt x="4226" y="3523"/>
                  </a:cubicBezTo>
                  <a:lnTo>
                    <a:pt x="4224" y="2830"/>
                  </a:lnTo>
                  <a:lnTo>
                    <a:pt x="4629" y="2269"/>
                  </a:lnTo>
                  <a:cubicBezTo>
                    <a:pt x="4653" y="2236"/>
                    <a:pt x="4653" y="2191"/>
                    <a:pt x="4629" y="2158"/>
                  </a:cubicBezTo>
                  <a:lnTo>
                    <a:pt x="4220" y="1599"/>
                  </a:lnTo>
                  <a:lnTo>
                    <a:pt x="4218" y="907"/>
                  </a:lnTo>
                  <a:cubicBezTo>
                    <a:pt x="4218" y="866"/>
                    <a:pt x="4192" y="830"/>
                    <a:pt x="4153" y="818"/>
                  </a:cubicBezTo>
                  <a:lnTo>
                    <a:pt x="3494" y="606"/>
                  </a:lnTo>
                  <a:lnTo>
                    <a:pt x="3085" y="47"/>
                  </a:lnTo>
                  <a:cubicBezTo>
                    <a:pt x="3061" y="14"/>
                    <a:pt x="3019" y="0"/>
                    <a:pt x="2980" y="13"/>
                  </a:cubicBezTo>
                  <a:lnTo>
                    <a:pt x="2322" y="229"/>
                  </a:lnTo>
                  <a:lnTo>
                    <a:pt x="1663" y="16"/>
                  </a:lnTo>
                  <a:cubicBezTo>
                    <a:pt x="1624" y="4"/>
                    <a:pt x="1582" y="18"/>
                    <a:pt x="1558" y="51"/>
                  </a:cubicBezTo>
                  <a:lnTo>
                    <a:pt x="1153" y="612"/>
                  </a:lnTo>
                  <a:lnTo>
                    <a:pt x="495" y="828"/>
                  </a:lnTo>
                  <a:cubicBezTo>
                    <a:pt x="456" y="841"/>
                    <a:pt x="430" y="877"/>
                    <a:pt x="430" y="918"/>
                  </a:cubicBezTo>
                  <a:lnTo>
                    <a:pt x="432" y="1610"/>
                  </a:lnTo>
                  <a:lnTo>
                    <a:pt x="27" y="2171"/>
                  </a:lnTo>
                  <a:cubicBezTo>
                    <a:pt x="3" y="2204"/>
                    <a:pt x="3" y="2249"/>
                    <a:pt x="27" y="2282"/>
                  </a:cubicBezTo>
                  <a:lnTo>
                    <a:pt x="436" y="2841"/>
                  </a:lnTo>
                  <a:lnTo>
                    <a:pt x="438" y="3533"/>
                  </a:lnTo>
                  <a:cubicBezTo>
                    <a:pt x="438" y="3574"/>
                    <a:pt x="464" y="3610"/>
                    <a:pt x="503" y="3622"/>
                  </a:cubicBezTo>
                  <a:lnTo>
                    <a:pt x="1060" y="3802"/>
                  </a:lnTo>
                  <a:lnTo>
                    <a:pt x="35" y="5818"/>
                  </a:lnTo>
                  <a:cubicBezTo>
                    <a:pt x="0" y="5887"/>
                    <a:pt x="62" y="5968"/>
                    <a:pt x="138" y="5953"/>
                  </a:cubicBezTo>
                  <a:lnTo>
                    <a:pt x="692" y="5838"/>
                  </a:lnTo>
                  <a:lnTo>
                    <a:pt x="926" y="6354"/>
                  </a:lnTo>
                  <a:cubicBezTo>
                    <a:pt x="958" y="6424"/>
                    <a:pt x="1061" y="6427"/>
                    <a:pt x="1096" y="6358"/>
                  </a:cubicBezTo>
                  <a:lnTo>
                    <a:pt x="2158" y="4269"/>
                  </a:lnTo>
                  <a:lnTo>
                    <a:pt x="2334" y="4212"/>
                  </a:lnTo>
                  <a:lnTo>
                    <a:pt x="2495" y="4264"/>
                  </a:lnTo>
                  <a:lnTo>
                    <a:pt x="3560" y="6358"/>
                  </a:lnTo>
                  <a:cubicBezTo>
                    <a:pt x="3595" y="6427"/>
                    <a:pt x="3698" y="6424"/>
                    <a:pt x="3730" y="6354"/>
                  </a:cubicBezTo>
                  <a:lnTo>
                    <a:pt x="3964" y="5838"/>
                  </a:lnTo>
                  <a:lnTo>
                    <a:pt x="4518" y="5953"/>
                  </a:lnTo>
                  <a:cubicBezTo>
                    <a:pt x="4594" y="5969"/>
                    <a:pt x="4656" y="5887"/>
                    <a:pt x="4621" y="5818"/>
                  </a:cubicBezTo>
                  <a:lnTo>
                    <a:pt x="3594" y="3798"/>
                  </a:lnTo>
                  <a:close/>
                  <a:moveTo>
                    <a:pt x="1017" y="6098"/>
                  </a:moveTo>
                  <a:lnTo>
                    <a:pt x="833" y="5692"/>
                  </a:lnTo>
                  <a:cubicBezTo>
                    <a:pt x="814" y="5652"/>
                    <a:pt x="771" y="5630"/>
                    <a:pt x="728" y="5639"/>
                  </a:cubicBezTo>
                  <a:lnTo>
                    <a:pt x="291" y="5729"/>
                  </a:lnTo>
                  <a:lnTo>
                    <a:pt x="1217" y="3909"/>
                  </a:lnTo>
                  <a:lnTo>
                    <a:pt x="1571" y="4394"/>
                  </a:lnTo>
                  <a:cubicBezTo>
                    <a:pt x="1594" y="4426"/>
                    <a:pt x="1637" y="4440"/>
                    <a:pt x="1676" y="4427"/>
                  </a:cubicBezTo>
                  <a:lnTo>
                    <a:pt x="1905" y="4352"/>
                  </a:lnTo>
                  <a:lnTo>
                    <a:pt x="1017" y="6098"/>
                  </a:lnTo>
                  <a:close/>
                  <a:moveTo>
                    <a:pt x="2362" y="4023"/>
                  </a:moveTo>
                  <a:cubicBezTo>
                    <a:pt x="2343" y="4017"/>
                    <a:pt x="2323" y="4017"/>
                    <a:pt x="2304" y="4024"/>
                  </a:cubicBezTo>
                  <a:lnTo>
                    <a:pt x="1682" y="4228"/>
                  </a:lnTo>
                  <a:lnTo>
                    <a:pt x="1296" y="3699"/>
                  </a:lnTo>
                  <a:cubicBezTo>
                    <a:pt x="1284" y="3683"/>
                    <a:pt x="1267" y="3671"/>
                    <a:pt x="1249" y="3665"/>
                  </a:cubicBezTo>
                  <a:lnTo>
                    <a:pt x="625" y="3465"/>
                  </a:lnTo>
                  <a:lnTo>
                    <a:pt x="624" y="2810"/>
                  </a:lnTo>
                  <a:cubicBezTo>
                    <a:pt x="623" y="2790"/>
                    <a:pt x="617" y="2771"/>
                    <a:pt x="605" y="2755"/>
                  </a:cubicBezTo>
                  <a:lnTo>
                    <a:pt x="219" y="2226"/>
                  </a:lnTo>
                  <a:lnTo>
                    <a:pt x="602" y="1695"/>
                  </a:lnTo>
                  <a:cubicBezTo>
                    <a:pt x="614" y="1679"/>
                    <a:pt x="620" y="1660"/>
                    <a:pt x="620" y="1640"/>
                  </a:cubicBezTo>
                  <a:lnTo>
                    <a:pt x="618" y="985"/>
                  </a:lnTo>
                  <a:lnTo>
                    <a:pt x="1240" y="781"/>
                  </a:lnTo>
                  <a:cubicBezTo>
                    <a:pt x="1259" y="775"/>
                    <a:pt x="1276" y="763"/>
                    <a:pt x="1287" y="747"/>
                  </a:cubicBezTo>
                  <a:lnTo>
                    <a:pt x="1671" y="216"/>
                  </a:lnTo>
                  <a:lnTo>
                    <a:pt x="2294" y="417"/>
                  </a:lnTo>
                  <a:cubicBezTo>
                    <a:pt x="2313" y="423"/>
                    <a:pt x="2333" y="423"/>
                    <a:pt x="2352" y="417"/>
                  </a:cubicBezTo>
                  <a:lnTo>
                    <a:pt x="2974" y="213"/>
                  </a:lnTo>
                  <a:lnTo>
                    <a:pt x="3360" y="741"/>
                  </a:lnTo>
                  <a:cubicBezTo>
                    <a:pt x="3372" y="757"/>
                    <a:pt x="3389" y="769"/>
                    <a:pt x="3407" y="775"/>
                  </a:cubicBezTo>
                  <a:lnTo>
                    <a:pt x="4031" y="976"/>
                  </a:lnTo>
                  <a:lnTo>
                    <a:pt x="4033" y="1630"/>
                  </a:lnTo>
                  <a:cubicBezTo>
                    <a:pt x="4033" y="1650"/>
                    <a:pt x="4039" y="1670"/>
                    <a:pt x="4051" y="1686"/>
                  </a:cubicBezTo>
                  <a:lnTo>
                    <a:pt x="4437" y="2214"/>
                  </a:lnTo>
                  <a:lnTo>
                    <a:pt x="4054" y="2745"/>
                  </a:lnTo>
                  <a:cubicBezTo>
                    <a:pt x="4042" y="2761"/>
                    <a:pt x="4036" y="2780"/>
                    <a:pt x="4036" y="2800"/>
                  </a:cubicBezTo>
                  <a:lnTo>
                    <a:pt x="4038" y="3455"/>
                  </a:lnTo>
                  <a:lnTo>
                    <a:pt x="3416" y="3659"/>
                  </a:lnTo>
                  <a:cubicBezTo>
                    <a:pt x="3397" y="3665"/>
                    <a:pt x="3380" y="3677"/>
                    <a:pt x="3369" y="3693"/>
                  </a:cubicBezTo>
                  <a:lnTo>
                    <a:pt x="2985" y="4224"/>
                  </a:lnTo>
                  <a:lnTo>
                    <a:pt x="2362" y="4023"/>
                  </a:lnTo>
                  <a:close/>
                  <a:moveTo>
                    <a:pt x="3928" y="5639"/>
                  </a:moveTo>
                  <a:cubicBezTo>
                    <a:pt x="3885" y="5630"/>
                    <a:pt x="3842" y="5652"/>
                    <a:pt x="3823" y="5692"/>
                  </a:cubicBezTo>
                  <a:lnTo>
                    <a:pt x="3639" y="6098"/>
                  </a:lnTo>
                  <a:lnTo>
                    <a:pt x="2747" y="4345"/>
                  </a:lnTo>
                  <a:lnTo>
                    <a:pt x="2993" y="4424"/>
                  </a:lnTo>
                  <a:cubicBezTo>
                    <a:pt x="3032" y="4436"/>
                    <a:pt x="3074" y="4422"/>
                    <a:pt x="3098" y="4389"/>
                  </a:cubicBezTo>
                  <a:lnTo>
                    <a:pt x="3442" y="3913"/>
                  </a:lnTo>
                  <a:lnTo>
                    <a:pt x="4365" y="5729"/>
                  </a:lnTo>
                  <a:lnTo>
                    <a:pt x="3928" y="56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5FAEC699-AAEB-4CD1-A739-F5E0B6FA6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" y="681038"/>
              <a:ext cx="598488" cy="598488"/>
            </a:xfrm>
            <a:custGeom>
              <a:avLst/>
              <a:gdLst>
                <a:gd name="T0" fmla="*/ 2624 w 3194"/>
                <a:gd name="T1" fmla="*/ 374 h 3195"/>
                <a:gd name="T2" fmla="*/ 2492 w 3194"/>
                <a:gd name="T3" fmla="*/ 386 h 3195"/>
                <a:gd name="T4" fmla="*/ 2503 w 3194"/>
                <a:gd name="T5" fmla="*/ 518 h 3195"/>
                <a:gd name="T6" fmla="*/ 3006 w 3194"/>
                <a:gd name="T7" fmla="*/ 1598 h 3195"/>
                <a:gd name="T8" fmla="*/ 1597 w 3194"/>
                <a:gd name="T9" fmla="*/ 3007 h 3195"/>
                <a:gd name="T10" fmla="*/ 188 w 3194"/>
                <a:gd name="T11" fmla="*/ 1598 h 3195"/>
                <a:gd name="T12" fmla="*/ 1597 w 3194"/>
                <a:gd name="T13" fmla="*/ 188 h 3195"/>
                <a:gd name="T14" fmla="*/ 2163 w 3194"/>
                <a:gd name="T15" fmla="*/ 306 h 3195"/>
                <a:gd name="T16" fmla="*/ 2287 w 3194"/>
                <a:gd name="T17" fmla="*/ 258 h 3195"/>
                <a:gd name="T18" fmla="*/ 2238 w 3194"/>
                <a:gd name="T19" fmla="*/ 134 h 3195"/>
                <a:gd name="T20" fmla="*/ 1597 w 3194"/>
                <a:gd name="T21" fmla="*/ 0 h 3195"/>
                <a:gd name="T22" fmla="*/ 0 w 3194"/>
                <a:gd name="T23" fmla="*/ 1597 h 3195"/>
                <a:gd name="T24" fmla="*/ 1597 w 3194"/>
                <a:gd name="T25" fmla="*/ 3195 h 3195"/>
                <a:gd name="T26" fmla="*/ 3194 w 3194"/>
                <a:gd name="T27" fmla="*/ 1598 h 3195"/>
                <a:gd name="T28" fmla="*/ 2624 w 3194"/>
                <a:gd name="T29" fmla="*/ 374 h 3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94" h="3195">
                  <a:moveTo>
                    <a:pt x="2624" y="374"/>
                  </a:moveTo>
                  <a:cubicBezTo>
                    <a:pt x="2584" y="341"/>
                    <a:pt x="2525" y="346"/>
                    <a:pt x="2492" y="386"/>
                  </a:cubicBezTo>
                  <a:cubicBezTo>
                    <a:pt x="2458" y="425"/>
                    <a:pt x="2463" y="485"/>
                    <a:pt x="2503" y="518"/>
                  </a:cubicBezTo>
                  <a:cubicBezTo>
                    <a:pt x="2823" y="787"/>
                    <a:pt x="3006" y="1180"/>
                    <a:pt x="3006" y="1598"/>
                  </a:cubicBezTo>
                  <a:cubicBezTo>
                    <a:pt x="3006" y="2375"/>
                    <a:pt x="2374" y="3007"/>
                    <a:pt x="1597" y="3007"/>
                  </a:cubicBezTo>
                  <a:cubicBezTo>
                    <a:pt x="820" y="3007"/>
                    <a:pt x="188" y="2375"/>
                    <a:pt x="188" y="1598"/>
                  </a:cubicBezTo>
                  <a:cubicBezTo>
                    <a:pt x="188" y="820"/>
                    <a:pt x="820" y="188"/>
                    <a:pt x="1597" y="188"/>
                  </a:cubicBezTo>
                  <a:cubicBezTo>
                    <a:pt x="1794" y="188"/>
                    <a:pt x="1984" y="228"/>
                    <a:pt x="2163" y="306"/>
                  </a:cubicBezTo>
                  <a:cubicBezTo>
                    <a:pt x="2210" y="327"/>
                    <a:pt x="2266" y="306"/>
                    <a:pt x="2287" y="258"/>
                  </a:cubicBezTo>
                  <a:cubicBezTo>
                    <a:pt x="2307" y="211"/>
                    <a:pt x="2286" y="155"/>
                    <a:pt x="2238" y="134"/>
                  </a:cubicBezTo>
                  <a:cubicBezTo>
                    <a:pt x="2036" y="45"/>
                    <a:pt x="1820" y="0"/>
                    <a:pt x="1597" y="0"/>
                  </a:cubicBezTo>
                  <a:cubicBezTo>
                    <a:pt x="716" y="0"/>
                    <a:pt x="0" y="717"/>
                    <a:pt x="0" y="1597"/>
                  </a:cubicBezTo>
                  <a:cubicBezTo>
                    <a:pt x="0" y="2478"/>
                    <a:pt x="716" y="3195"/>
                    <a:pt x="1597" y="3195"/>
                  </a:cubicBezTo>
                  <a:cubicBezTo>
                    <a:pt x="2478" y="3195"/>
                    <a:pt x="3194" y="2478"/>
                    <a:pt x="3194" y="1598"/>
                  </a:cubicBezTo>
                  <a:cubicBezTo>
                    <a:pt x="3194" y="1125"/>
                    <a:pt x="2986" y="679"/>
                    <a:pt x="2624" y="37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932434EC-AC55-4BA1-9A0E-33A5029DF0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2138" y="857250"/>
              <a:ext cx="379413" cy="293688"/>
            </a:xfrm>
            <a:custGeom>
              <a:avLst/>
              <a:gdLst>
                <a:gd name="T0" fmla="*/ 1940 w 2026"/>
                <a:gd name="T1" fmla="*/ 282 h 1570"/>
                <a:gd name="T2" fmla="*/ 1535 w 2026"/>
                <a:gd name="T3" fmla="*/ 8 h 1570"/>
                <a:gd name="T4" fmla="*/ 1013 w 2026"/>
                <a:gd name="T5" fmla="*/ 295 h 1570"/>
                <a:gd name="T6" fmla="*/ 491 w 2026"/>
                <a:gd name="T7" fmla="*/ 8 h 1570"/>
                <a:gd name="T8" fmla="*/ 86 w 2026"/>
                <a:gd name="T9" fmla="*/ 282 h 1570"/>
                <a:gd name="T10" fmla="*/ 240 w 2026"/>
                <a:gd name="T11" fmla="*/ 933 h 1570"/>
                <a:gd name="T12" fmla="*/ 968 w 2026"/>
                <a:gd name="T13" fmla="*/ 1555 h 1570"/>
                <a:gd name="T14" fmla="*/ 1058 w 2026"/>
                <a:gd name="T15" fmla="*/ 1555 h 1570"/>
                <a:gd name="T16" fmla="*/ 1786 w 2026"/>
                <a:gd name="T17" fmla="*/ 933 h 1570"/>
                <a:gd name="T18" fmla="*/ 1940 w 2026"/>
                <a:gd name="T19" fmla="*/ 282 h 1570"/>
                <a:gd name="T20" fmla="*/ 1643 w 2026"/>
                <a:gd name="T21" fmla="*/ 810 h 1570"/>
                <a:gd name="T22" fmla="*/ 1013 w 2026"/>
                <a:gd name="T23" fmla="*/ 1363 h 1570"/>
                <a:gd name="T24" fmla="*/ 383 w 2026"/>
                <a:gd name="T25" fmla="*/ 810 h 1570"/>
                <a:gd name="T26" fmla="*/ 258 w 2026"/>
                <a:gd name="T27" fmla="*/ 357 h 1570"/>
                <a:gd name="T28" fmla="*/ 499 w 2026"/>
                <a:gd name="T29" fmla="*/ 196 h 1570"/>
                <a:gd name="T30" fmla="*/ 512 w 2026"/>
                <a:gd name="T31" fmla="*/ 196 h 1570"/>
                <a:gd name="T32" fmla="*/ 930 w 2026"/>
                <a:gd name="T33" fmla="*/ 515 h 1570"/>
                <a:gd name="T34" fmla="*/ 1096 w 2026"/>
                <a:gd name="T35" fmla="*/ 515 h 1570"/>
                <a:gd name="T36" fmla="*/ 1527 w 2026"/>
                <a:gd name="T37" fmla="*/ 196 h 1570"/>
                <a:gd name="T38" fmla="*/ 1768 w 2026"/>
                <a:gd name="T39" fmla="*/ 357 h 1570"/>
                <a:gd name="T40" fmla="*/ 1643 w 2026"/>
                <a:gd name="T41" fmla="*/ 810 h 1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26" h="1570">
                  <a:moveTo>
                    <a:pt x="1940" y="282"/>
                  </a:moveTo>
                  <a:cubicBezTo>
                    <a:pt x="1870" y="121"/>
                    <a:pt x="1715" y="16"/>
                    <a:pt x="1535" y="8"/>
                  </a:cubicBezTo>
                  <a:cubicBezTo>
                    <a:pt x="1340" y="0"/>
                    <a:pt x="1155" y="103"/>
                    <a:pt x="1013" y="295"/>
                  </a:cubicBezTo>
                  <a:cubicBezTo>
                    <a:pt x="871" y="103"/>
                    <a:pt x="686" y="0"/>
                    <a:pt x="491" y="8"/>
                  </a:cubicBezTo>
                  <a:cubicBezTo>
                    <a:pt x="311" y="16"/>
                    <a:pt x="156" y="121"/>
                    <a:pt x="86" y="282"/>
                  </a:cubicBezTo>
                  <a:cubicBezTo>
                    <a:pt x="0" y="480"/>
                    <a:pt x="56" y="718"/>
                    <a:pt x="240" y="933"/>
                  </a:cubicBezTo>
                  <a:cubicBezTo>
                    <a:pt x="596" y="1347"/>
                    <a:pt x="953" y="1547"/>
                    <a:pt x="968" y="1555"/>
                  </a:cubicBezTo>
                  <a:cubicBezTo>
                    <a:pt x="996" y="1570"/>
                    <a:pt x="1030" y="1570"/>
                    <a:pt x="1058" y="1555"/>
                  </a:cubicBezTo>
                  <a:cubicBezTo>
                    <a:pt x="1073" y="1547"/>
                    <a:pt x="1430" y="1347"/>
                    <a:pt x="1786" y="933"/>
                  </a:cubicBezTo>
                  <a:cubicBezTo>
                    <a:pt x="1970" y="718"/>
                    <a:pt x="2026" y="480"/>
                    <a:pt x="1940" y="282"/>
                  </a:cubicBezTo>
                  <a:close/>
                  <a:moveTo>
                    <a:pt x="1643" y="810"/>
                  </a:moveTo>
                  <a:cubicBezTo>
                    <a:pt x="1382" y="1115"/>
                    <a:pt x="1117" y="1298"/>
                    <a:pt x="1013" y="1363"/>
                  </a:cubicBezTo>
                  <a:cubicBezTo>
                    <a:pt x="909" y="1298"/>
                    <a:pt x="644" y="1115"/>
                    <a:pt x="383" y="810"/>
                  </a:cubicBezTo>
                  <a:cubicBezTo>
                    <a:pt x="247" y="652"/>
                    <a:pt x="202" y="487"/>
                    <a:pt x="258" y="357"/>
                  </a:cubicBezTo>
                  <a:cubicBezTo>
                    <a:pt x="299" y="262"/>
                    <a:pt x="391" y="200"/>
                    <a:pt x="499" y="196"/>
                  </a:cubicBezTo>
                  <a:cubicBezTo>
                    <a:pt x="503" y="196"/>
                    <a:pt x="507" y="196"/>
                    <a:pt x="512" y="196"/>
                  </a:cubicBezTo>
                  <a:cubicBezTo>
                    <a:pt x="669" y="196"/>
                    <a:pt x="821" y="311"/>
                    <a:pt x="930" y="515"/>
                  </a:cubicBezTo>
                  <a:cubicBezTo>
                    <a:pt x="965" y="580"/>
                    <a:pt x="1061" y="580"/>
                    <a:pt x="1096" y="515"/>
                  </a:cubicBezTo>
                  <a:cubicBezTo>
                    <a:pt x="1209" y="306"/>
                    <a:pt x="1366" y="189"/>
                    <a:pt x="1527" y="196"/>
                  </a:cubicBezTo>
                  <a:cubicBezTo>
                    <a:pt x="1635" y="200"/>
                    <a:pt x="1727" y="262"/>
                    <a:pt x="1768" y="357"/>
                  </a:cubicBezTo>
                  <a:cubicBezTo>
                    <a:pt x="1824" y="487"/>
                    <a:pt x="1779" y="652"/>
                    <a:pt x="1643" y="8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9D06D8A-31E8-4FBF-94CB-131BACB6BFDE}"/>
              </a:ext>
            </a:extLst>
          </p:cNvPr>
          <p:cNvGrpSpPr/>
          <p:nvPr/>
        </p:nvGrpSpPr>
        <p:grpSpPr>
          <a:xfrm>
            <a:off x="3300957" y="4833721"/>
            <a:ext cx="295882" cy="497529"/>
            <a:chOff x="1897063" y="644525"/>
            <a:chExt cx="712788" cy="1198563"/>
          </a:xfrm>
          <a:solidFill>
            <a:schemeClr val="bg1"/>
          </a:solidFill>
        </p:grpSpPr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4414EF5D-93FC-4DE7-80EE-439742EBC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201" y="700088"/>
              <a:ext cx="36513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4" name="Oval 12">
              <a:extLst>
                <a:ext uri="{FF2B5EF4-FFF2-40B4-BE49-F238E27FC236}">
                  <a16:creationId xmlns:a16="http://schemas.microsoft.com/office/drawing/2014/main" id="{BD55E78C-18D4-417A-8E8C-83B5AD978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863" y="700088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5" name="Oval 13">
              <a:extLst>
                <a:ext uri="{FF2B5EF4-FFF2-40B4-BE49-F238E27FC236}">
                  <a16:creationId xmlns:a16="http://schemas.microsoft.com/office/drawing/2014/main" id="{491AB637-88D3-4ADC-B01F-F35078DC6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126" y="700088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F4D5EA90-5EB9-4482-8C7C-DD963E5EE5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7063" y="644525"/>
              <a:ext cx="712788" cy="1198563"/>
            </a:xfrm>
            <a:custGeom>
              <a:avLst/>
              <a:gdLst>
                <a:gd name="T0" fmla="*/ 3701 w 3794"/>
                <a:gd name="T1" fmla="*/ 3958 h 6400"/>
                <a:gd name="T2" fmla="*/ 3794 w 3794"/>
                <a:gd name="T3" fmla="*/ 3864 h 6400"/>
                <a:gd name="T4" fmla="*/ 3794 w 3794"/>
                <a:gd name="T5" fmla="*/ 395 h 6400"/>
                <a:gd name="T6" fmla="*/ 3400 w 3794"/>
                <a:gd name="T7" fmla="*/ 0 h 6400"/>
                <a:gd name="T8" fmla="*/ 394 w 3794"/>
                <a:gd name="T9" fmla="*/ 0 h 6400"/>
                <a:gd name="T10" fmla="*/ 0 w 3794"/>
                <a:gd name="T11" fmla="*/ 395 h 6400"/>
                <a:gd name="T12" fmla="*/ 0 w 3794"/>
                <a:gd name="T13" fmla="*/ 6005 h 6400"/>
                <a:gd name="T14" fmla="*/ 394 w 3794"/>
                <a:gd name="T15" fmla="*/ 6400 h 6400"/>
                <a:gd name="T16" fmla="*/ 3400 w 3794"/>
                <a:gd name="T17" fmla="*/ 6400 h 6400"/>
                <a:gd name="T18" fmla="*/ 3794 w 3794"/>
                <a:gd name="T19" fmla="*/ 6005 h 6400"/>
                <a:gd name="T20" fmla="*/ 3794 w 3794"/>
                <a:gd name="T21" fmla="*/ 4302 h 6400"/>
                <a:gd name="T22" fmla="*/ 3701 w 3794"/>
                <a:gd name="T23" fmla="*/ 4208 h 6400"/>
                <a:gd name="T24" fmla="*/ 3607 w 3794"/>
                <a:gd name="T25" fmla="*/ 4302 h 6400"/>
                <a:gd name="T26" fmla="*/ 3607 w 3794"/>
                <a:gd name="T27" fmla="*/ 5611 h 6400"/>
                <a:gd name="T28" fmla="*/ 187 w 3794"/>
                <a:gd name="T29" fmla="*/ 5611 h 6400"/>
                <a:gd name="T30" fmla="*/ 187 w 3794"/>
                <a:gd name="T31" fmla="*/ 789 h 6400"/>
                <a:gd name="T32" fmla="*/ 3607 w 3794"/>
                <a:gd name="T33" fmla="*/ 789 h 6400"/>
                <a:gd name="T34" fmla="*/ 3607 w 3794"/>
                <a:gd name="T35" fmla="*/ 3864 h 6400"/>
                <a:gd name="T36" fmla="*/ 3701 w 3794"/>
                <a:gd name="T37" fmla="*/ 3958 h 6400"/>
                <a:gd name="T38" fmla="*/ 3607 w 3794"/>
                <a:gd name="T39" fmla="*/ 5799 h 6400"/>
                <a:gd name="T40" fmla="*/ 3607 w 3794"/>
                <a:gd name="T41" fmla="*/ 6005 h 6400"/>
                <a:gd name="T42" fmla="*/ 3400 w 3794"/>
                <a:gd name="T43" fmla="*/ 6212 h 6400"/>
                <a:gd name="T44" fmla="*/ 394 w 3794"/>
                <a:gd name="T45" fmla="*/ 6212 h 6400"/>
                <a:gd name="T46" fmla="*/ 187 w 3794"/>
                <a:gd name="T47" fmla="*/ 6005 h 6400"/>
                <a:gd name="T48" fmla="*/ 187 w 3794"/>
                <a:gd name="T49" fmla="*/ 5799 h 6400"/>
                <a:gd name="T50" fmla="*/ 3607 w 3794"/>
                <a:gd name="T51" fmla="*/ 5799 h 6400"/>
                <a:gd name="T52" fmla="*/ 187 w 3794"/>
                <a:gd name="T53" fmla="*/ 601 h 6400"/>
                <a:gd name="T54" fmla="*/ 187 w 3794"/>
                <a:gd name="T55" fmla="*/ 395 h 6400"/>
                <a:gd name="T56" fmla="*/ 394 w 3794"/>
                <a:gd name="T57" fmla="*/ 188 h 6400"/>
                <a:gd name="T58" fmla="*/ 3400 w 3794"/>
                <a:gd name="T59" fmla="*/ 188 h 6400"/>
                <a:gd name="T60" fmla="*/ 3607 w 3794"/>
                <a:gd name="T61" fmla="*/ 395 h 6400"/>
                <a:gd name="T62" fmla="*/ 3607 w 3794"/>
                <a:gd name="T63" fmla="*/ 601 h 6400"/>
                <a:gd name="T64" fmla="*/ 187 w 3794"/>
                <a:gd name="T65" fmla="*/ 601 h 6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94" h="6400">
                  <a:moveTo>
                    <a:pt x="3701" y="3958"/>
                  </a:moveTo>
                  <a:cubicBezTo>
                    <a:pt x="3752" y="3958"/>
                    <a:pt x="3794" y="3916"/>
                    <a:pt x="3794" y="3864"/>
                  </a:cubicBezTo>
                  <a:lnTo>
                    <a:pt x="3794" y="395"/>
                  </a:lnTo>
                  <a:cubicBezTo>
                    <a:pt x="3794" y="177"/>
                    <a:pt x="3617" y="0"/>
                    <a:pt x="3400" y="0"/>
                  </a:cubicBezTo>
                  <a:lnTo>
                    <a:pt x="394" y="0"/>
                  </a:lnTo>
                  <a:cubicBezTo>
                    <a:pt x="177" y="0"/>
                    <a:pt x="0" y="177"/>
                    <a:pt x="0" y="395"/>
                  </a:cubicBezTo>
                  <a:lnTo>
                    <a:pt x="0" y="6005"/>
                  </a:lnTo>
                  <a:cubicBezTo>
                    <a:pt x="0" y="6223"/>
                    <a:pt x="177" y="6400"/>
                    <a:pt x="394" y="6400"/>
                  </a:cubicBezTo>
                  <a:lnTo>
                    <a:pt x="3400" y="6400"/>
                  </a:lnTo>
                  <a:cubicBezTo>
                    <a:pt x="3617" y="6400"/>
                    <a:pt x="3794" y="6223"/>
                    <a:pt x="3794" y="6005"/>
                  </a:cubicBezTo>
                  <a:lnTo>
                    <a:pt x="3794" y="4302"/>
                  </a:lnTo>
                  <a:cubicBezTo>
                    <a:pt x="3794" y="4250"/>
                    <a:pt x="3752" y="4208"/>
                    <a:pt x="3701" y="4208"/>
                  </a:cubicBezTo>
                  <a:cubicBezTo>
                    <a:pt x="3649" y="4208"/>
                    <a:pt x="3607" y="4250"/>
                    <a:pt x="3607" y="4302"/>
                  </a:cubicBezTo>
                  <a:lnTo>
                    <a:pt x="3607" y="5611"/>
                  </a:lnTo>
                  <a:lnTo>
                    <a:pt x="187" y="5611"/>
                  </a:lnTo>
                  <a:lnTo>
                    <a:pt x="187" y="789"/>
                  </a:lnTo>
                  <a:lnTo>
                    <a:pt x="3607" y="789"/>
                  </a:lnTo>
                  <a:lnTo>
                    <a:pt x="3607" y="3864"/>
                  </a:lnTo>
                  <a:cubicBezTo>
                    <a:pt x="3607" y="3916"/>
                    <a:pt x="3649" y="3958"/>
                    <a:pt x="3701" y="3958"/>
                  </a:cubicBezTo>
                  <a:close/>
                  <a:moveTo>
                    <a:pt x="3607" y="5799"/>
                  </a:moveTo>
                  <a:lnTo>
                    <a:pt x="3607" y="6005"/>
                  </a:lnTo>
                  <a:cubicBezTo>
                    <a:pt x="3607" y="6119"/>
                    <a:pt x="3514" y="6212"/>
                    <a:pt x="3400" y="6212"/>
                  </a:cubicBezTo>
                  <a:lnTo>
                    <a:pt x="394" y="6212"/>
                  </a:lnTo>
                  <a:cubicBezTo>
                    <a:pt x="280" y="6212"/>
                    <a:pt x="187" y="6119"/>
                    <a:pt x="187" y="6005"/>
                  </a:cubicBezTo>
                  <a:lnTo>
                    <a:pt x="187" y="5799"/>
                  </a:lnTo>
                  <a:lnTo>
                    <a:pt x="3607" y="5799"/>
                  </a:lnTo>
                  <a:close/>
                  <a:moveTo>
                    <a:pt x="187" y="601"/>
                  </a:moveTo>
                  <a:lnTo>
                    <a:pt x="187" y="395"/>
                  </a:lnTo>
                  <a:cubicBezTo>
                    <a:pt x="187" y="281"/>
                    <a:pt x="280" y="188"/>
                    <a:pt x="394" y="188"/>
                  </a:cubicBezTo>
                  <a:lnTo>
                    <a:pt x="3400" y="188"/>
                  </a:lnTo>
                  <a:cubicBezTo>
                    <a:pt x="3514" y="188"/>
                    <a:pt x="3607" y="281"/>
                    <a:pt x="3607" y="395"/>
                  </a:cubicBezTo>
                  <a:lnTo>
                    <a:pt x="3607" y="601"/>
                  </a:lnTo>
                  <a:lnTo>
                    <a:pt x="187" y="60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028095E1-B580-4D28-AC75-C79563EE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688" y="1752600"/>
              <a:ext cx="109538" cy="34925"/>
            </a:xfrm>
            <a:custGeom>
              <a:avLst/>
              <a:gdLst>
                <a:gd name="T0" fmla="*/ 494 w 588"/>
                <a:gd name="T1" fmla="*/ 0 h 187"/>
                <a:gd name="T2" fmla="*/ 94 w 588"/>
                <a:gd name="T3" fmla="*/ 0 h 187"/>
                <a:gd name="T4" fmla="*/ 0 w 588"/>
                <a:gd name="T5" fmla="*/ 93 h 187"/>
                <a:gd name="T6" fmla="*/ 94 w 588"/>
                <a:gd name="T7" fmla="*/ 187 h 187"/>
                <a:gd name="T8" fmla="*/ 494 w 588"/>
                <a:gd name="T9" fmla="*/ 187 h 187"/>
                <a:gd name="T10" fmla="*/ 588 w 588"/>
                <a:gd name="T11" fmla="*/ 93 h 187"/>
                <a:gd name="T12" fmla="*/ 494 w 588"/>
                <a:gd name="T13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8" h="187">
                  <a:moveTo>
                    <a:pt x="494" y="0"/>
                  </a:moveTo>
                  <a:lnTo>
                    <a:pt x="94" y="0"/>
                  </a:lnTo>
                  <a:cubicBezTo>
                    <a:pt x="42" y="0"/>
                    <a:pt x="0" y="42"/>
                    <a:pt x="0" y="93"/>
                  </a:cubicBezTo>
                  <a:cubicBezTo>
                    <a:pt x="0" y="145"/>
                    <a:pt x="42" y="187"/>
                    <a:pt x="94" y="187"/>
                  </a:cubicBezTo>
                  <a:lnTo>
                    <a:pt x="494" y="187"/>
                  </a:lnTo>
                  <a:cubicBezTo>
                    <a:pt x="546" y="187"/>
                    <a:pt x="588" y="145"/>
                    <a:pt x="588" y="93"/>
                  </a:cubicBezTo>
                  <a:cubicBezTo>
                    <a:pt x="588" y="42"/>
                    <a:pt x="546" y="0"/>
                    <a:pt x="49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8" name="Oval 16">
              <a:extLst>
                <a:ext uri="{FF2B5EF4-FFF2-40B4-BE49-F238E27FC236}">
                  <a16:creationId xmlns:a16="http://schemas.microsoft.com/office/drawing/2014/main" id="{DC1CFD9E-6633-47BD-9D6B-1EC215BA7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201" y="700088"/>
              <a:ext cx="36513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9" name="Oval 17">
              <a:extLst>
                <a:ext uri="{FF2B5EF4-FFF2-40B4-BE49-F238E27FC236}">
                  <a16:creationId xmlns:a16="http://schemas.microsoft.com/office/drawing/2014/main" id="{402ECDF3-710A-4C55-BF07-0C2C0EB36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863" y="700088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40" name="Oval 18">
              <a:extLst>
                <a:ext uri="{FF2B5EF4-FFF2-40B4-BE49-F238E27FC236}">
                  <a16:creationId xmlns:a16="http://schemas.microsoft.com/office/drawing/2014/main" id="{F99F08CE-F47A-48D5-8FC0-BDF57CCB6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126" y="700088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41" name="Freeform 19">
              <a:extLst>
                <a:ext uri="{FF2B5EF4-FFF2-40B4-BE49-F238E27FC236}">
                  <a16:creationId xmlns:a16="http://schemas.microsoft.com/office/drawing/2014/main" id="{78B5EC8C-8B23-44CF-B94A-9437B23978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0726" y="944563"/>
              <a:ext cx="525463" cy="523875"/>
            </a:xfrm>
            <a:custGeom>
              <a:avLst/>
              <a:gdLst>
                <a:gd name="T0" fmla="*/ 1396 w 2792"/>
                <a:gd name="T1" fmla="*/ 0 h 2793"/>
                <a:gd name="T2" fmla="*/ 0 w 2792"/>
                <a:gd name="T3" fmla="*/ 1397 h 2793"/>
                <a:gd name="T4" fmla="*/ 1396 w 2792"/>
                <a:gd name="T5" fmla="*/ 2793 h 2793"/>
                <a:gd name="T6" fmla="*/ 2792 w 2792"/>
                <a:gd name="T7" fmla="*/ 1397 h 2793"/>
                <a:gd name="T8" fmla="*/ 1396 w 2792"/>
                <a:gd name="T9" fmla="*/ 0 h 2793"/>
                <a:gd name="T10" fmla="*/ 1396 w 2792"/>
                <a:gd name="T11" fmla="*/ 2605 h 2793"/>
                <a:gd name="T12" fmla="*/ 187 w 2792"/>
                <a:gd name="T13" fmla="*/ 1397 h 2793"/>
                <a:gd name="T14" fmla="*/ 1396 w 2792"/>
                <a:gd name="T15" fmla="*/ 188 h 2793"/>
                <a:gd name="T16" fmla="*/ 2605 w 2792"/>
                <a:gd name="T17" fmla="*/ 1397 h 2793"/>
                <a:gd name="T18" fmla="*/ 1396 w 2792"/>
                <a:gd name="T19" fmla="*/ 2605 h 2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92" h="2793">
                  <a:moveTo>
                    <a:pt x="1396" y="0"/>
                  </a:moveTo>
                  <a:cubicBezTo>
                    <a:pt x="626" y="0"/>
                    <a:pt x="0" y="627"/>
                    <a:pt x="0" y="1397"/>
                  </a:cubicBezTo>
                  <a:cubicBezTo>
                    <a:pt x="0" y="2167"/>
                    <a:pt x="626" y="2793"/>
                    <a:pt x="1396" y="2793"/>
                  </a:cubicBezTo>
                  <a:cubicBezTo>
                    <a:pt x="2166" y="2793"/>
                    <a:pt x="2792" y="2167"/>
                    <a:pt x="2792" y="1397"/>
                  </a:cubicBezTo>
                  <a:cubicBezTo>
                    <a:pt x="2792" y="627"/>
                    <a:pt x="2166" y="0"/>
                    <a:pt x="1396" y="0"/>
                  </a:cubicBezTo>
                  <a:close/>
                  <a:moveTo>
                    <a:pt x="1396" y="2605"/>
                  </a:moveTo>
                  <a:cubicBezTo>
                    <a:pt x="730" y="2605"/>
                    <a:pt x="187" y="2063"/>
                    <a:pt x="187" y="1397"/>
                  </a:cubicBezTo>
                  <a:cubicBezTo>
                    <a:pt x="187" y="730"/>
                    <a:pt x="730" y="188"/>
                    <a:pt x="1396" y="188"/>
                  </a:cubicBezTo>
                  <a:cubicBezTo>
                    <a:pt x="2062" y="188"/>
                    <a:pt x="2605" y="730"/>
                    <a:pt x="2605" y="1397"/>
                  </a:cubicBezTo>
                  <a:cubicBezTo>
                    <a:pt x="2605" y="2063"/>
                    <a:pt x="2062" y="2605"/>
                    <a:pt x="1396" y="26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42" name="Freeform 20">
              <a:extLst>
                <a:ext uri="{FF2B5EF4-FFF2-40B4-BE49-F238E27FC236}">
                  <a16:creationId xmlns:a16="http://schemas.microsoft.com/office/drawing/2014/main" id="{DC611A48-CC8A-43AD-B24E-1BBED51431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1538" y="1033463"/>
              <a:ext cx="282575" cy="344488"/>
            </a:xfrm>
            <a:custGeom>
              <a:avLst/>
              <a:gdLst>
                <a:gd name="T0" fmla="*/ 1446 w 1504"/>
                <a:gd name="T1" fmla="*/ 840 h 1839"/>
                <a:gd name="T2" fmla="*/ 143 w 1504"/>
                <a:gd name="T3" fmla="*/ 38 h 1839"/>
                <a:gd name="T4" fmla="*/ 0 w 1504"/>
                <a:gd name="T5" fmla="*/ 118 h 1839"/>
                <a:gd name="T6" fmla="*/ 0 w 1504"/>
                <a:gd name="T7" fmla="*/ 1721 h 1839"/>
                <a:gd name="T8" fmla="*/ 143 w 1504"/>
                <a:gd name="T9" fmla="*/ 1801 h 1839"/>
                <a:gd name="T10" fmla="*/ 1446 w 1504"/>
                <a:gd name="T11" fmla="*/ 1000 h 1839"/>
                <a:gd name="T12" fmla="*/ 1446 w 1504"/>
                <a:gd name="T13" fmla="*/ 840 h 1839"/>
                <a:gd name="T14" fmla="*/ 188 w 1504"/>
                <a:gd name="T15" fmla="*/ 1553 h 1839"/>
                <a:gd name="T16" fmla="*/ 188 w 1504"/>
                <a:gd name="T17" fmla="*/ 286 h 1839"/>
                <a:gd name="T18" fmla="*/ 1217 w 1504"/>
                <a:gd name="T19" fmla="*/ 920 h 1839"/>
                <a:gd name="T20" fmla="*/ 188 w 1504"/>
                <a:gd name="T21" fmla="*/ 155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4" h="1839">
                  <a:moveTo>
                    <a:pt x="1446" y="840"/>
                  </a:moveTo>
                  <a:lnTo>
                    <a:pt x="143" y="38"/>
                  </a:lnTo>
                  <a:cubicBezTo>
                    <a:pt x="82" y="0"/>
                    <a:pt x="0" y="46"/>
                    <a:pt x="0" y="118"/>
                  </a:cubicBezTo>
                  <a:lnTo>
                    <a:pt x="0" y="1721"/>
                  </a:lnTo>
                  <a:cubicBezTo>
                    <a:pt x="0" y="1793"/>
                    <a:pt x="82" y="1839"/>
                    <a:pt x="143" y="1801"/>
                  </a:cubicBezTo>
                  <a:lnTo>
                    <a:pt x="1446" y="1000"/>
                  </a:lnTo>
                  <a:cubicBezTo>
                    <a:pt x="1504" y="964"/>
                    <a:pt x="1504" y="876"/>
                    <a:pt x="1446" y="840"/>
                  </a:cubicBezTo>
                  <a:close/>
                  <a:moveTo>
                    <a:pt x="188" y="1553"/>
                  </a:moveTo>
                  <a:lnTo>
                    <a:pt x="188" y="286"/>
                  </a:lnTo>
                  <a:lnTo>
                    <a:pt x="1217" y="920"/>
                  </a:lnTo>
                  <a:lnTo>
                    <a:pt x="188" y="155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709B5082-A66F-4A19-B75D-825DD7BD5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876" y="1508125"/>
              <a:ext cx="430213" cy="109538"/>
            </a:xfrm>
            <a:custGeom>
              <a:avLst/>
              <a:gdLst>
                <a:gd name="T0" fmla="*/ 2198 w 2292"/>
                <a:gd name="T1" fmla="*/ 200 h 589"/>
                <a:gd name="T2" fmla="*/ 589 w 2292"/>
                <a:gd name="T3" fmla="*/ 200 h 589"/>
                <a:gd name="T4" fmla="*/ 589 w 2292"/>
                <a:gd name="T5" fmla="*/ 94 h 589"/>
                <a:gd name="T6" fmla="*/ 495 w 2292"/>
                <a:gd name="T7" fmla="*/ 0 h 589"/>
                <a:gd name="T8" fmla="*/ 401 w 2292"/>
                <a:gd name="T9" fmla="*/ 94 h 589"/>
                <a:gd name="T10" fmla="*/ 401 w 2292"/>
                <a:gd name="T11" fmla="*/ 200 h 589"/>
                <a:gd name="T12" fmla="*/ 94 w 2292"/>
                <a:gd name="T13" fmla="*/ 200 h 589"/>
                <a:gd name="T14" fmla="*/ 0 w 2292"/>
                <a:gd name="T15" fmla="*/ 294 h 589"/>
                <a:gd name="T16" fmla="*/ 94 w 2292"/>
                <a:gd name="T17" fmla="*/ 388 h 589"/>
                <a:gd name="T18" fmla="*/ 401 w 2292"/>
                <a:gd name="T19" fmla="*/ 388 h 589"/>
                <a:gd name="T20" fmla="*/ 401 w 2292"/>
                <a:gd name="T21" fmla="*/ 495 h 589"/>
                <a:gd name="T22" fmla="*/ 495 w 2292"/>
                <a:gd name="T23" fmla="*/ 589 h 589"/>
                <a:gd name="T24" fmla="*/ 589 w 2292"/>
                <a:gd name="T25" fmla="*/ 495 h 589"/>
                <a:gd name="T26" fmla="*/ 589 w 2292"/>
                <a:gd name="T27" fmla="*/ 388 h 589"/>
                <a:gd name="T28" fmla="*/ 2198 w 2292"/>
                <a:gd name="T29" fmla="*/ 388 h 589"/>
                <a:gd name="T30" fmla="*/ 2292 w 2292"/>
                <a:gd name="T31" fmla="*/ 294 h 589"/>
                <a:gd name="T32" fmla="*/ 2198 w 2292"/>
                <a:gd name="T33" fmla="*/ 20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92" h="589">
                  <a:moveTo>
                    <a:pt x="2198" y="200"/>
                  </a:moveTo>
                  <a:lnTo>
                    <a:pt x="589" y="200"/>
                  </a:lnTo>
                  <a:lnTo>
                    <a:pt x="589" y="94"/>
                  </a:lnTo>
                  <a:cubicBezTo>
                    <a:pt x="589" y="42"/>
                    <a:pt x="547" y="0"/>
                    <a:pt x="495" y="0"/>
                  </a:cubicBezTo>
                  <a:cubicBezTo>
                    <a:pt x="443" y="0"/>
                    <a:pt x="401" y="42"/>
                    <a:pt x="401" y="94"/>
                  </a:cubicBezTo>
                  <a:lnTo>
                    <a:pt x="401" y="200"/>
                  </a:lnTo>
                  <a:lnTo>
                    <a:pt x="94" y="200"/>
                  </a:lnTo>
                  <a:cubicBezTo>
                    <a:pt x="42" y="200"/>
                    <a:pt x="0" y="242"/>
                    <a:pt x="0" y="294"/>
                  </a:cubicBezTo>
                  <a:cubicBezTo>
                    <a:pt x="0" y="346"/>
                    <a:pt x="42" y="388"/>
                    <a:pt x="94" y="388"/>
                  </a:cubicBezTo>
                  <a:lnTo>
                    <a:pt x="401" y="388"/>
                  </a:lnTo>
                  <a:lnTo>
                    <a:pt x="401" y="495"/>
                  </a:lnTo>
                  <a:cubicBezTo>
                    <a:pt x="401" y="547"/>
                    <a:pt x="443" y="589"/>
                    <a:pt x="495" y="589"/>
                  </a:cubicBezTo>
                  <a:cubicBezTo>
                    <a:pt x="547" y="589"/>
                    <a:pt x="589" y="547"/>
                    <a:pt x="589" y="495"/>
                  </a:cubicBezTo>
                  <a:lnTo>
                    <a:pt x="589" y="388"/>
                  </a:lnTo>
                  <a:lnTo>
                    <a:pt x="2198" y="388"/>
                  </a:lnTo>
                  <a:cubicBezTo>
                    <a:pt x="2250" y="388"/>
                    <a:pt x="2292" y="346"/>
                    <a:pt x="2292" y="294"/>
                  </a:cubicBezTo>
                  <a:cubicBezTo>
                    <a:pt x="2292" y="242"/>
                    <a:pt x="2250" y="200"/>
                    <a:pt x="2198" y="2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6151578-CE86-49FF-A227-CF10179AB75E}"/>
              </a:ext>
            </a:extLst>
          </p:cNvPr>
          <p:cNvGrpSpPr/>
          <p:nvPr/>
        </p:nvGrpSpPr>
        <p:grpSpPr>
          <a:xfrm>
            <a:off x="4993652" y="2785569"/>
            <a:ext cx="498847" cy="497529"/>
            <a:chOff x="3343275" y="2300288"/>
            <a:chExt cx="1201738" cy="1198563"/>
          </a:xfrm>
          <a:solidFill>
            <a:schemeClr val="bg1"/>
          </a:solidFill>
        </p:grpSpPr>
        <p:sp>
          <p:nvSpPr>
            <p:cNvPr id="63" name="Freeform 110">
              <a:extLst>
                <a:ext uri="{FF2B5EF4-FFF2-40B4-BE49-F238E27FC236}">
                  <a16:creationId xmlns:a16="http://schemas.microsoft.com/office/drawing/2014/main" id="{A557DA9F-0B84-495C-9B1A-56866E6D5A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1413" y="2657476"/>
              <a:ext cx="561975" cy="466725"/>
            </a:xfrm>
            <a:custGeom>
              <a:avLst/>
              <a:gdLst>
                <a:gd name="T0" fmla="*/ 2699 w 2993"/>
                <a:gd name="T1" fmla="*/ 701 h 2492"/>
                <a:gd name="T2" fmla="*/ 1791 w 2993"/>
                <a:gd name="T3" fmla="*/ 494 h 2492"/>
                <a:gd name="T4" fmla="*/ 1196 w 2993"/>
                <a:gd name="T5" fmla="*/ 0 h 2492"/>
                <a:gd name="T6" fmla="*/ 1102 w 2993"/>
                <a:gd name="T7" fmla="*/ 695 h 2492"/>
                <a:gd name="T8" fmla="*/ 789 w 2993"/>
                <a:gd name="T9" fmla="*/ 701 h 2492"/>
                <a:gd name="T10" fmla="*/ 695 w 2993"/>
                <a:gd name="T11" fmla="*/ 501 h 2492"/>
                <a:gd name="T12" fmla="*/ 0 w 2993"/>
                <a:gd name="T13" fmla="*/ 595 h 2492"/>
                <a:gd name="T14" fmla="*/ 93 w 2993"/>
                <a:gd name="T15" fmla="*/ 2492 h 2492"/>
                <a:gd name="T16" fmla="*/ 789 w 2993"/>
                <a:gd name="T17" fmla="*/ 2398 h 2492"/>
                <a:gd name="T18" fmla="*/ 1057 w 2993"/>
                <a:gd name="T19" fmla="*/ 2292 h 2492"/>
                <a:gd name="T20" fmla="*/ 1296 w 2993"/>
                <a:gd name="T21" fmla="*/ 2492 h 2492"/>
                <a:gd name="T22" fmla="*/ 2792 w 2993"/>
                <a:gd name="T23" fmla="*/ 2198 h 2492"/>
                <a:gd name="T24" fmla="*/ 2893 w 2993"/>
                <a:gd name="T25" fmla="*/ 1797 h 2492"/>
                <a:gd name="T26" fmla="*/ 2993 w 2993"/>
                <a:gd name="T27" fmla="*/ 1396 h 2492"/>
                <a:gd name="T28" fmla="*/ 2993 w 2993"/>
                <a:gd name="T29" fmla="*/ 995 h 2492"/>
                <a:gd name="T30" fmla="*/ 187 w 2993"/>
                <a:gd name="T31" fmla="*/ 2304 h 2492"/>
                <a:gd name="T32" fmla="*/ 601 w 2993"/>
                <a:gd name="T33" fmla="*/ 689 h 2492"/>
                <a:gd name="T34" fmla="*/ 2398 w 2993"/>
                <a:gd name="T35" fmla="*/ 1290 h 2492"/>
                <a:gd name="T36" fmla="*/ 2805 w 2993"/>
                <a:gd name="T37" fmla="*/ 1396 h 2492"/>
                <a:gd name="T38" fmla="*/ 2398 w 2993"/>
                <a:gd name="T39" fmla="*/ 1503 h 2492"/>
                <a:gd name="T40" fmla="*/ 2398 w 2993"/>
                <a:gd name="T41" fmla="*/ 1691 h 2492"/>
                <a:gd name="T42" fmla="*/ 2705 w 2993"/>
                <a:gd name="T43" fmla="*/ 1797 h 2492"/>
                <a:gd name="T44" fmla="*/ 2398 w 2993"/>
                <a:gd name="T45" fmla="*/ 1903 h 2492"/>
                <a:gd name="T46" fmla="*/ 2398 w 2993"/>
                <a:gd name="T47" fmla="*/ 2091 h 2492"/>
                <a:gd name="T48" fmla="*/ 2605 w 2993"/>
                <a:gd name="T49" fmla="*/ 2198 h 2492"/>
                <a:gd name="T50" fmla="*/ 1335 w 2993"/>
                <a:gd name="T51" fmla="*/ 2304 h 2492"/>
                <a:gd name="T52" fmla="*/ 1095 w 2993"/>
                <a:gd name="T53" fmla="*/ 2104 h 2492"/>
                <a:gd name="T54" fmla="*/ 789 w 2993"/>
                <a:gd name="T55" fmla="*/ 889 h 2492"/>
                <a:gd name="T56" fmla="*/ 1290 w 2993"/>
                <a:gd name="T57" fmla="*/ 695 h 2492"/>
                <a:gd name="T58" fmla="*/ 1296 w 2993"/>
                <a:gd name="T59" fmla="*/ 188 h 2492"/>
                <a:gd name="T60" fmla="*/ 1603 w 2993"/>
                <a:gd name="T61" fmla="*/ 795 h 2492"/>
                <a:gd name="T62" fmla="*/ 2699 w 2993"/>
                <a:gd name="T63" fmla="*/ 889 h 2492"/>
                <a:gd name="T64" fmla="*/ 2699 w 2993"/>
                <a:gd name="T65" fmla="*/ 1102 h 2492"/>
                <a:gd name="T66" fmla="*/ 2304 w 2993"/>
                <a:gd name="T67" fmla="*/ 1196 h 2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93" h="2492">
                  <a:moveTo>
                    <a:pt x="2993" y="995"/>
                  </a:moveTo>
                  <a:cubicBezTo>
                    <a:pt x="2993" y="833"/>
                    <a:pt x="2861" y="701"/>
                    <a:pt x="2699" y="701"/>
                  </a:cubicBezTo>
                  <a:lnTo>
                    <a:pt x="1791" y="701"/>
                  </a:lnTo>
                  <a:lnTo>
                    <a:pt x="1791" y="494"/>
                  </a:lnTo>
                  <a:cubicBezTo>
                    <a:pt x="1791" y="222"/>
                    <a:pt x="1569" y="0"/>
                    <a:pt x="1296" y="0"/>
                  </a:cubicBezTo>
                  <a:lnTo>
                    <a:pt x="1196" y="0"/>
                  </a:lnTo>
                  <a:cubicBezTo>
                    <a:pt x="1144" y="0"/>
                    <a:pt x="1102" y="42"/>
                    <a:pt x="1102" y="94"/>
                  </a:cubicBezTo>
                  <a:lnTo>
                    <a:pt x="1102" y="695"/>
                  </a:lnTo>
                  <a:cubicBezTo>
                    <a:pt x="1102" y="698"/>
                    <a:pt x="1099" y="701"/>
                    <a:pt x="1096" y="701"/>
                  </a:cubicBezTo>
                  <a:lnTo>
                    <a:pt x="789" y="701"/>
                  </a:lnTo>
                  <a:lnTo>
                    <a:pt x="789" y="595"/>
                  </a:lnTo>
                  <a:cubicBezTo>
                    <a:pt x="789" y="543"/>
                    <a:pt x="747" y="501"/>
                    <a:pt x="695" y="501"/>
                  </a:cubicBezTo>
                  <a:lnTo>
                    <a:pt x="93" y="501"/>
                  </a:lnTo>
                  <a:cubicBezTo>
                    <a:pt x="42" y="501"/>
                    <a:pt x="0" y="543"/>
                    <a:pt x="0" y="595"/>
                  </a:cubicBezTo>
                  <a:lnTo>
                    <a:pt x="0" y="2398"/>
                  </a:lnTo>
                  <a:cubicBezTo>
                    <a:pt x="0" y="2450"/>
                    <a:pt x="42" y="2492"/>
                    <a:pt x="93" y="2492"/>
                  </a:cubicBezTo>
                  <a:lnTo>
                    <a:pt x="695" y="2492"/>
                  </a:lnTo>
                  <a:cubicBezTo>
                    <a:pt x="747" y="2492"/>
                    <a:pt x="789" y="2450"/>
                    <a:pt x="789" y="2398"/>
                  </a:cubicBezTo>
                  <a:lnTo>
                    <a:pt x="789" y="2292"/>
                  </a:lnTo>
                  <a:lnTo>
                    <a:pt x="1057" y="2292"/>
                  </a:lnTo>
                  <a:lnTo>
                    <a:pt x="1229" y="2465"/>
                  </a:lnTo>
                  <a:cubicBezTo>
                    <a:pt x="1247" y="2482"/>
                    <a:pt x="1271" y="2492"/>
                    <a:pt x="1296" y="2492"/>
                  </a:cubicBezTo>
                  <a:lnTo>
                    <a:pt x="2498" y="2492"/>
                  </a:lnTo>
                  <a:cubicBezTo>
                    <a:pt x="2660" y="2492"/>
                    <a:pt x="2792" y="2360"/>
                    <a:pt x="2792" y="2198"/>
                  </a:cubicBezTo>
                  <a:cubicBezTo>
                    <a:pt x="2792" y="2143"/>
                    <a:pt x="2778" y="2092"/>
                    <a:pt x="2752" y="2048"/>
                  </a:cubicBezTo>
                  <a:cubicBezTo>
                    <a:pt x="2836" y="1996"/>
                    <a:pt x="2893" y="1903"/>
                    <a:pt x="2893" y="1797"/>
                  </a:cubicBezTo>
                  <a:cubicBezTo>
                    <a:pt x="2893" y="1742"/>
                    <a:pt x="2878" y="1691"/>
                    <a:pt x="2852" y="1647"/>
                  </a:cubicBezTo>
                  <a:cubicBezTo>
                    <a:pt x="2936" y="1596"/>
                    <a:pt x="2993" y="1502"/>
                    <a:pt x="2993" y="1396"/>
                  </a:cubicBezTo>
                  <a:cubicBezTo>
                    <a:pt x="2993" y="1319"/>
                    <a:pt x="2963" y="1248"/>
                    <a:pt x="2914" y="1196"/>
                  </a:cubicBezTo>
                  <a:cubicBezTo>
                    <a:pt x="2963" y="1143"/>
                    <a:pt x="2993" y="1073"/>
                    <a:pt x="2993" y="995"/>
                  </a:cubicBezTo>
                  <a:close/>
                  <a:moveTo>
                    <a:pt x="601" y="2304"/>
                  </a:moveTo>
                  <a:lnTo>
                    <a:pt x="187" y="2304"/>
                  </a:lnTo>
                  <a:lnTo>
                    <a:pt x="187" y="689"/>
                  </a:lnTo>
                  <a:lnTo>
                    <a:pt x="601" y="689"/>
                  </a:lnTo>
                  <a:lnTo>
                    <a:pt x="601" y="2304"/>
                  </a:lnTo>
                  <a:close/>
                  <a:moveTo>
                    <a:pt x="2398" y="1290"/>
                  </a:moveTo>
                  <a:lnTo>
                    <a:pt x="2699" y="1290"/>
                  </a:lnTo>
                  <a:cubicBezTo>
                    <a:pt x="2757" y="1290"/>
                    <a:pt x="2805" y="1337"/>
                    <a:pt x="2805" y="1396"/>
                  </a:cubicBezTo>
                  <a:cubicBezTo>
                    <a:pt x="2805" y="1455"/>
                    <a:pt x="2757" y="1503"/>
                    <a:pt x="2699" y="1503"/>
                  </a:cubicBezTo>
                  <a:lnTo>
                    <a:pt x="2398" y="1503"/>
                  </a:lnTo>
                  <a:cubicBezTo>
                    <a:pt x="2346" y="1503"/>
                    <a:pt x="2304" y="1545"/>
                    <a:pt x="2304" y="1597"/>
                  </a:cubicBezTo>
                  <a:cubicBezTo>
                    <a:pt x="2304" y="1648"/>
                    <a:pt x="2346" y="1691"/>
                    <a:pt x="2398" y="1691"/>
                  </a:cubicBezTo>
                  <a:lnTo>
                    <a:pt x="2598" y="1691"/>
                  </a:lnTo>
                  <a:cubicBezTo>
                    <a:pt x="2657" y="1691"/>
                    <a:pt x="2705" y="1738"/>
                    <a:pt x="2705" y="1797"/>
                  </a:cubicBezTo>
                  <a:cubicBezTo>
                    <a:pt x="2705" y="1856"/>
                    <a:pt x="2657" y="1903"/>
                    <a:pt x="2598" y="1903"/>
                  </a:cubicBezTo>
                  <a:lnTo>
                    <a:pt x="2398" y="1903"/>
                  </a:lnTo>
                  <a:cubicBezTo>
                    <a:pt x="2346" y="1903"/>
                    <a:pt x="2304" y="1946"/>
                    <a:pt x="2304" y="1997"/>
                  </a:cubicBezTo>
                  <a:cubicBezTo>
                    <a:pt x="2304" y="2049"/>
                    <a:pt x="2346" y="2091"/>
                    <a:pt x="2398" y="2091"/>
                  </a:cubicBezTo>
                  <a:lnTo>
                    <a:pt x="2498" y="2091"/>
                  </a:lnTo>
                  <a:cubicBezTo>
                    <a:pt x="2557" y="2091"/>
                    <a:pt x="2605" y="2139"/>
                    <a:pt x="2605" y="2198"/>
                  </a:cubicBezTo>
                  <a:cubicBezTo>
                    <a:pt x="2605" y="2257"/>
                    <a:pt x="2557" y="2304"/>
                    <a:pt x="2498" y="2304"/>
                  </a:cubicBezTo>
                  <a:lnTo>
                    <a:pt x="1335" y="2304"/>
                  </a:lnTo>
                  <a:lnTo>
                    <a:pt x="1162" y="2131"/>
                  </a:lnTo>
                  <a:cubicBezTo>
                    <a:pt x="1144" y="2114"/>
                    <a:pt x="1120" y="2104"/>
                    <a:pt x="1095" y="2104"/>
                  </a:cubicBezTo>
                  <a:lnTo>
                    <a:pt x="789" y="2104"/>
                  </a:lnTo>
                  <a:lnTo>
                    <a:pt x="789" y="889"/>
                  </a:lnTo>
                  <a:lnTo>
                    <a:pt x="1096" y="889"/>
                  </a:lnTo>
                  <a:cubicBezTo>
                    <a:pt x="1203" y="889"/>
                    <a:pt x="1290" y="802"/>
                    <a:pt x="1290" y="695"/>
                  </a:cubicBezTo>
                  <a:lnTo>
                    <a:pt x="1290" y="188"/>
                  </a:lnTo>
                  <a:lnTo>
                    <a:pt x="1296" y="188"/>
                  </a:lnTo>
                  <a:cubicBezTo>
                    <a:pt x="1465" y="188"/>
                    <a:pt x="1603" y="325"/>
                    <a:pt x="1603" y="494"/>
                  </a:cubicBezTo>
                  <a:lnTo>
                    <a:pt x="1603" y="795"/>
                  </a:lnTo>
                  <a:cubicBezTo>
                    <a:pt x="1603" y="847"/>
                    <a:pt x="1645" y="889"/>
                    <a:pt x="1697" y="889"/>
                  </a:cubicBezTo>
                  <a:lnTo>
                    <a:pt x="2699" y="889"/>
                  </a:lnTo>
                  <a:cubicBezTo>
                    <a:pt x="2757" y="889"/>
                    <a:pt x="2805" y="937"/>
                    <a:pt x="2805" y="995"/>
                  </a:cubicBezTo>
                  <a:cubicBezTo>
                    <a:pt x="2805" y="1054"/>
                    <a:pt x="2757" y="1102"/>
                    <a:pt x="2699" y="1102"/>
                  </a:cubicBezTo>
                  <a:lnTo>
                    <a:pt x="2398" y="1102"/>
                  </a:lnTo>
                  <a:cubicBezTo>
                    <a:pt x="2346" y="1102"/>
                    <a:pt x="2304" y="1144"/>
                    <a:pt x="2304" y="1196"/>
                  </a:cubicBezTo>
                  <a:cubicBezTo>
                    <a:pt x="2304" y="1248"/>
                    <a:pt x="2346" y="1290"/>
                    <a:pt x="2398" y="129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64" name="Freeform 111">
              <a:extLst>
                <a:ext uri="{FF2B5EF4-FFF2-40B4-BE49-F238E27FC236}">
                  <a16:creationId xmlns:a16="http://schemas.microsoft.com/office/drawing/2014/main" id="{22DA85A7-5792-46F1-A966-413AE5B37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3138" y="2468563"/>
              <a:ext cx="862013" cy="862013"/>
            </a:xfrm>
            <a:custGeom>
              <a:avLst/>
              <a:gdLst>
                <a:gd name="T0" fmla="*/ 3604 w 4596"/>
                <a:gd name="T1" fmla="*/ 407 h 4596"/>
                <a:gd name="T2" fmla="*/ 3473 w 4596"/>
                <a:gd name="T3" fmla="*/ 430 h 4596"/>
                <a:gd name="T4" fmla="*/ 3497 w 4596"/>
                <a:gd name="T5" fmla="*/ 561 h 4596"/>
                <a:gd name="T6" fmla="*/ 4408 w 4596"/>
                <a:gd name="T7" fmla="*/ 2298 h 4596"/>
                <a:gd name="T8" fmla="*/ 2298 w 4596"/>
                <a:gd name="T9" fmla="*/ 4408 h 4596"/>
                <a:gd name="T10" fmla="*/ 188 w 4596"/>
                <a:gd name="T11" fmla="*/ 2298 h 4596"/>
                <a:gd name="T12" fmla="*/ 2298 w 4596"/>
                <a:gd name="T13" fmla="*/ 188 h 4596"/>
                <a:gd name="T14" fmla="*/ 3164 w 4596"/>
                <a:gd name="T15" fmla="*/ 373 h 4596"/>
                <a:gd name="T16" fmla="*/ 3288 w 4596"/>
                <a:gd name="T17" fmla="*/ 326 h 4596"/>
                <a:gd name="T18" fmla="*/ 3241 w 4596"/>
                <a:gd name="T19" fmla="*/ 202 h 4596"/>
                <a:gd name="T20" fmla="*/ 2298 w 4596"/>
                <a:gd name="T21" fmla="*/ 0 h 4596"/>
                <a:gd name="T22" fmla="*/ 0 w 4596"/>
                <a:gd name="T23" fmla="*/ 2298 h 4596"/>
                <a:gd name="T24" fmla="*/ 2298 w 4596"/>
                <a:gd name="T25" fmla="*/ 4596 h 4596"/>
                <a:gd name="T26" fmla="*/ 4596 w 4596"/>
                <a:gd name="T27" fmla="*/ 2298 h 4596"/>
                <a:gd name="T28" fmla="*/ 3604 w 4596"/>
                <a:gd name="T29" fmla="*/ 407 h 4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96" h="4596">
                  <a:moveTo>
                    <a:pt x="3604" y="407"/>
                  </a:moveTo>
                  <a:cubicBezTo>
                    <a:pt x="3561" y="377"/>
                    <a:pt x="3503" y="388"/>
                    <a:pt x="3473" y="430"/>
                  </a:cubicBezTo>
                  <a:cubicBezTo>
                    <a:pt x="3444" y="473"/>
                    <a:pt x="3454" y="532"/>
                    <a:pt x="3497" y="561"/>
                  </a:cubicBezTo>
                  <a:cubicBezTo>
                    <a:pt x="4068" y="956"/>
                    <a:pt x="4408" y="1605"/>
                    <a:pt x="4408" y="2298"/>
                  </a:cubicBezTo>
                  <a:cubicBezTo>
                    <a:pt x="4408" y="3462"/>
                    <a:pt x="3462" y="4408"/>
                    <a:pt x="2298" y="4408"/>
                  </a:cubicBezTo>
                  <a:cubicBezTo>
                    <a:pt x="1134" y="4408"/>
                    <a:pt x="188" y="3462"/>
                    <a:pt x="188" y="2298"/>
                  </a:cubicBezTo>
                  <a:cubicBezTo>
                    <a:pt x="188" y="1134"/>
                    <a:pt x="1134" y="188"/>
                    <a:pt x="2298" y="188"/>
                  </a:cubicBezTo>
                  <a:cubicBezTo>
                    <a:pt x="2600" y="188"/>
                    <a:pt x="2891" y="250"/>
                    <a:pt x="3164" y="373"/>
                  </a:cubicBezTo>
                  <a:cubicBezTo>
                    <a:pt x="3211" y="394"/>
                    <a:pt x="3267" y="373"/>
                    <a:pt x="3288" y="326"/>
                  </a:cubicBezTo>
                  <a:cubicBezTo>
                    <a:pt x="3310" y="279"/>
                    <a:pt x="3289" y="223"/>
                    <a:pt x="3241" y="202"/>
                  </a:cubicBezTo>
                  <a:cubicBezTo>
                    <a:pt x="2944" y="68"/>
                    <a:pt x="2627" y="0"/>
                    <a:pt x="2298" y="0"/>
                  </a:cubicBezTo>
                  <a:cubicBezTo>
                    <a:pt x="1031" y="0"/>
                    <a:pt x="0" y="1031"/>
                    <a:pt x="0" y="2298"/>
                  </a:cubicBezTo>
                  <a:cubicBezTo>
                    <a:pt x="0" y="3565"/>
                    <a:pt x="1031" y="4596"/>
                    <a:pt x="2298" y="4596"/>
                  </a:cubicBezTo>
                  <a:cubicBezTo>
                    <a:pt x="3565" y="4596"/>
                    <a:pt x="4596" y="3565"/>
                    <a:pt x="4596" y="2298"/>
                  </a:cubicBezTo>
                  <a:cubicBezTo>
                    <a:pt x="4596" y="1543"/>
                    <a:pt x="4225" y="836"/>
                    <a:pt x="3604" y="4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65" name="Freeform 112">
              <a:extLst>
                <a:ext uri="{FF2B5EF4-FFF2-40B4-BE49-F238E27FC236}">
                  <a16:creationId xmlns:a16="http://schemas.microsoft.com/office/drawing/2014/main" id="{83140488-D128-4061-B0E4-153BB8656C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43275" y="2300288"/>
              <a:ext cx="1201738" cy="1198563"/>
            </a:xfrm>
            <a:custGeom>
              <a:avLst/>
              <a:gdLst>
                <a:gd name="T0" fmla="*/ 6306 w 6400"/>
                <a:gd name="T1" fmla="*/ 3106 h 6400"/>
                <a:gd name="T2" fmla="*/ 6198 w 6400"/>
                <a:gd name="T3" fmla="*/ 3106 h 6400"/>
                <a:gd name="T4" fmla="*/ 5321 w 6400"/>
                <a:gd name="T5" fmla="*/ 1079 h 6400"/>
                <a:gd name="T6" fmla="*/ 3294 w 6400"/>
                <a:gd name="T7" fmla="*/ 202 h 6400"/>
                <a:gd name="T8" fmla="*/ 3294 w 6400"/>
                <a:gd name="T9" fmla="*/ 94 h 6400"/>
                <a:gd name="T10" fmla="*/ 3200 w 6400"/>
                <a:gd name="T11" fmla="*/ 0 h 6400"/>
                <a:gd name="T12" fmla="*/ 3106 w 6400"/>
                <a:gd name="T13" fmla="*/ 94 h 6400"/>
                <a:gd name="T14" fmla="*/ 3106 w 6400"/>
                <a:gd name="T15" fmla="*/ 202 h 6400"/>
                <a:gd name="T16" fmla="*/ 1079 w 6400"/>
                <a:gd name="T17" fmla="*/ 1079 h 6400"/>
                <a:gd name="T18" fmla="*/ 202 w 6400"/>
                <a:gd name="T19" fmla="*/ 3106 h 6400"/>
                <a:gd name="T20" fmla="*/ 94 w 6400"/>
                <a:gd name="T21" fmla="*/ 3106 h 6400"/>
                <a:gd name="T22" fmla="*/ 0 w 6400"/>
                <a:gd name="T23" fmla="*/ 3200 h 6400"/>
                <a:gd name="T24" fmla="*/ 94 w 6400"/>
                <a:gd name="T25" fmla="*/ 3294 h 6400"/>
                <a:gd name="T26" fmla="*/ 202 w 6400"/>
                <a:gd name="T27" fmla="*/ 3294 h 6400"/>
                <a:gd name="T28" fmla="*/ 1079 w 6400"/>
                <a:gd name="T29" fmla="*/ 5321 h 6400"/>
                <a:gd name="T30" fmla="*/ 3106 w 6400"/>
                <a:gd name="T31" fmla="*/ 6198 h 6400"/>
                <a:gd name="T32" fmla="*/ 3106 w 6400"/>
                <a:gd name="T33" fmla="*/ 6306 h 6400"/>
                <a:gd name="T34" fmla="*/ 3200 w 6400"/>
                <a:gd name="T35" fmla="*/ 6400 h 6400"/>
                <a:gd name="T36" fmla="*/ 3294 w 6400"/>
                <a:gd name="T37" fmla="*/ 6306 h 6400"/>
                <a:gd name="T38" fmla="*/ 3294 w 6400"/>
                <a:gd name="T39" fmla="*/ 6198 h 6400"/>
                <a:gd name="T40" fmla="*/ 5321 w 6400"/>
                <a:gd name="T41" fmla="*/ 5321 h 6400"/>
                <a:gd name="T42" fmla="*/ 6198 w 6400"/>
                <a:gd name="T43" fmla="*/ 3294 h 6400"/>
                <a:gd name="T44" fmla="*/ 6306 w 6400"/>
                <a:gd name="T45" fmla="*/ 3294 h 6400"/>
                <a:gd name="T46" fmla="*/ 6400 w 6400"/>
                <a:gd name="T47" fmla="*/ 3200 h 6400"/>
                <a:gd name="T48" fmla="*/ 6306 w 6400"/>
                <a:gd name="T49" fmla="*/ 3106 h 6400"/>
                <a:gd name="T50" fmla="*/ 5805 w 6400"/>
                <a:gd name="T51" fmla="*/ 3294 h 6400"/>
                <a:gd name="T52" fmla="*/ 6010 w 6400"/>
                <a:gd name="T53" fmla="*/ 3294 h 6400"/>
                <a:gd name="T54" fmla="*/ 3294 w 6400"/>
                <a:gd name="T55" fmla="*/ 6010 h 6400"/>
                <a:gd name="T56" fmla="*/ 3294 w 6400"/>
                <a:gd name="T57" fmla="*/ 5805 h 6400"/>
                <a:gd name="T58" fmla="*/ 3200 w 6400"/>
                <a:gd name="T59" fmla="*/ 5711 h 6400"/>
                <a:gd name="T60" fmla="*/ 3106 w 6400"/>
                <a:gd name="T61" fmla="*/ 5805 h 6400"/>
                <a:gd name="T62" fmla="*/ 3106 w 6400"/>
                <a:gd name="T63" fmla="*/ 6010 h 6400"/>
                <a:gd name="T64" fmla="*/ 390 w 6400"/>
                <a:gd name="T65" fmla="*/ 3294 h 6400"/>
                <a:gd name="T66" fmla="*/ 595 w 6400"/>
                <a:gd name="T67" fmla="*/ 3294 h 6400"/>
                <a:gd name="T68" fmla="*/ 689 w 6400"/>
                <a:gd name="T69" fmla="*/ 3200 h 6400"/>
                <a:gd name="T70" fmla="*/ 595 w 6400"/>
                <a:gd name="T71" fmla="*/ 3106 h 6400"/>
                <a:gd name="T72" fmla="*/ 390 w 6400"/>
                <a:gd name="T73" fmla="*/ 3106 h 6400"/>
                <a:gd name="T74" fmla="*/ 3106 w 6400"/>
                <a:gd name="T75" fmla="*/ 390 h 6400"/>
                <a:gd name="T76" fmla="*/ 3106 w 6400"/>
                <a:gd name="T77" fmla="*/ 595 h 6400"/>
                <a:gd name="T78" fmla="*/ 3200 w 6400"/>
                <a:gd name="T79" fmla="*/ 689 h 6400"/>
                <a:gd name="T80" fmla="*/ 3294 w 6400"/>
                <a:gd name="T81" fmla="*/ 595 h 6400"/>
                <a:gd name="T82" fmla="*/ 3294 w 6400"/>
                <a:gd name="T83" fmla="*/ 390 h 6400"/>
                <a:gd name="T84" fmla="*/ 6010 w 6400"/>
                <a:gd name="T85" fmla="*/ 3106 h 6400"/>
                <a:gd name="T86" fmla="*/ 5805 w 6400"/>
                <a:gd name="T87" fmla="*/ 3106 h 6400"/>
                <a:gd name="T88" fmla="*/ 5711 w 6400"/>
                <a:gd name="T89" fmla="*/ 3200 h 6400"/>
                <a:gd name="T90" fmla="*/ 5805 w 6400"/>
                <a:gd name="T91" fmla="*/ 3294 h 6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00" h="6400">
                  <a:moveTo>
                    <a:pt x="6306" y="3106"/>
                  </a:moveTo>
                  <a:lnTo>
                    <a:pt x="6198" y="3106"/>
                  </a:lnTo>
                  <a:cubicBezTo>
                    <a:pt x="6175" y="2340"/>
                    <a:pt x="5865" y="1623"/>
                    <a:pt x="5321" y="1079"/>
                  </a:cubicBezTo>
                  <a:cubicBezTo>
                    <a:pt x="4777" y="535"/>
                    <a:pt x="4060" y="225"/>
                    <a:pt x="3294" y="202"/>
                  </a:cubicBezTo>
                  <a:lnTo>
                    <a:pt x="3294" y="94"/>
                  </a:lnTo>
                  <a:cubicBezTo>
                    <a:pt x="3294" y="42"/>
                    <a:pt x="3252" y="0"/>
                    <a:pt x="3200" y="0"/>
                  </a:cubicBezTo>
                  <a:cubicBezTo>
                    <a:pt x="3148" y="0"/>
                    <a:pt x="3106" y="42"/>
                    <a:pt x="3106" y="94"/>
                  </a:cubicBezTo>
                  <a:lnTo>
                    <a:pt x="3106" y="202"/>
                  </a:lnTo>
                  <a:cubicBezTo>
                    <a:pt x="2340" y="225"/>
                    <a:pt x="1623" y="535"/>
                    <a:pt x="1079" y="1079"/>
                  </a:cubicBezTo>
                  <a:cubicBezTo>
                    <a:pt x="535" y="1623"/>
                    <a:pt x="225" y="2340"/>
                    <a:pt x="202" y="3106"/>
                  </a:cubicBezTo>
                  <a:lnTo>
                    <a:pt x="94" y="3106"/>
                  </a:lnTo>
                  <a:cubicBezTo>
                    <a:pt x="42" y="3106"/>
                    <a:pt x="0" y="3148"/>
                    <a:pt x="0" y="3200"/>
                  </a:cubicBezTo>
                  <a:cubicBezTo>
                    <a:pt x="0" y="3252"/>
                    <a:pt x="42" y="3294"/>
                    <a:pt x="94" y="3294"/>
                  </a:cubicBezTo>
                  <a:lnTo>
                    <a:pt x="202" y="3294"/>
                  </a:lnTo>
                  <a:cubicBezTo>
                    <a:pt x="225" y="4060"/>
                    <a:pt x="535" y="4777"/>
                    <a:pt x="1079" y="5321"/>
                  </a:cubicBezTo>
                  <a:cubicBezTo>
                    <a:pt x="1623" y="5865"/>
                    <a:pt x="2340" y="6175"/>
                    <a:pt x="3106" y="6198"/>
                  </a:cubicBezTo>
                  <a:lnTo>
                    <a:pt x="3106" y="6306"/>
                  </a:lnTo>
                  <a:cubicBezTo>
                    <a:pt x="3106" y="6358"/>
                    <a:pt x="3148" y="6400"/>
                    <a:pt x="3200" y="6400"/>
                  </a:cubicBezTo>
                  <a:cubicBezTo>
                    <a:pt x="3252" y="6400"/>
                    <a:pt x="3294" y="6358"/>
                    <a:pt x="3294" y="6306"/>
                  </a:cubicBezTo>
                  <a:lnTo>
                    <a:pt x="3294" y="6198"/>
                  </a:lnTo>
                  <a:cubicBezTo>
                    <a:pt x="4060" y="6175"/>
                    <a:pt x="4777" y="5865"/>
                    <a:pt x="5321" y="5321"/>
                  </a:cubicBezTo>
                  <a:cubicBezTo>
                    <a:pt x="5865" y="4777"/>
                    <a:pt x="6175" y="4060"/>
                    <a:pt x="6198" y="3294"/>
                  </a:cubicBezTo>
                  <a:lnTo>
                    <a:pt x="6306" y="3294"/>
                  </a:lnTo>
                  <a:cubicBezTo>
                    <a:pt x="6358" y="3294"/>
                    <a:pt x="6400" y="3252"/>
                    <a:pt x="6400" y="3200"/>
                  </a:cubicBezTo>
                  <a:cubicBezTo>
                    <a:pt x="6400" y="3148"/>
                    <a:pt x="6358" y="3106"/>
                    <a:pt x="6306" y="3106"/>
                  </a:cubicBezTo>
                  <a:close/>
                  <a:moveTo>
                    <a:pt x="5805" y="3294"/>
                  </a:moveTo>
                  <a:lnTo>
                    <a:pt x="6010" y="3294"/>
                  </a:lnTo>
                  <a:cubicBezTo>
                    <a:pt x="5961" y="4770"/>
                    <a:pt x="4770" y="5961"/>
                    <a:pt x="3294" y="6010"/>
                  </a:cubicBezTo>
                  <a:lnTo>
                    <a:pt x="3294" y="5805"/>
                  </a:lnTo>
                  <a:cubicBezTo>
                    <a:pt x="3294" y="5753"/>
                    <a:pt x="3252" y="5711"/>
                    <a:pt x="3200" y="5711"/>
                  </a:cubicBezTo>
                  <a:cubicBezTo>
                    <a:pt x="3148" y="5711"/>
                    <a:pt x="3106" y="5753"/>
                    <a:pt x="3106" y="5805"/>
                  </a:cubicBezTo>
                  <a:lnTo>
                    <a:pt x="3106" y="6010"/>
                  </a:lnTo>
                  <a:cubicBezTo>
                    <a:pt x="1630" y="5961"/>
                    <a:pt x="439" y="4770"/>
                    <a:pt x="390" y="3294"/>
                  </a:cubicBezTo>
                  <a:lnTo>
                    <a:pt x="595" y="3294"/>
                  </a:lnTo>
                  <a:cubicBezTo>
                    <a:pt x="647" y="3294"/>
                    <a:pt x="689" y="3252"/>
                    <a:pt x="689" y="3200"/>
                  </a:cubicBezTo>
                  <a:cubicBezTo>
                    <a:pt x="689" y="3148"/>
                    <a:pt x="647" y="3106"/>
                    <a:pt x="595" y="3106"/>
                  </a:cubicBezTo>
                  <a:lnTo>
                    <a:pt x="390" y="3106"/>
                  </a:lnTo>
                  <a:cubicBezTo>
                    <a:pt x="439" y="1630"/>
                    <a:pt x="1630" y="439"/>
                    <a:pt x="3106" y="390"/>
                  </a:cubicBezTo>
                  <a:lnTo>
                    <a:pt x="3106" y="595"/>
                  </a:lnTo>
                  <a:cubicBezTo>
                    <a:pt x="3106" y="647"/>
                    <a:pt x="3148" y="689"/>
                    <a:pt x="3200" y="689"/>
                  </a:cubicBezTo>
                  <a:cubicBezTo>
                    <a:pt x="3252" y="689"/>
                    <a:pt x="3294" y="647"/>
                    <a:pt x="3294" y="595"/>
                  </a:cubicBezTo>
                  <a:lnTo>
                    <a:pt x="3294" y="390"/>
                  </a:lnTo>
                  <a:cubicBezTo>
                    <a:pt x="4770" y="439"/>
                    <a:pt x="5961" y="1630"/>
                    <a:pt x="6010" y="3106"/>
                  </a:cubicBezTo>
                  <a:lnTo>
                    <a:pt x="5805" y="3106"/>
                  </a:lnTo>
                  <a:cubicBezTo>
                    <a:pt x="5753" y="3106"/>
                    <a:pt x="5711" y="3148"/>
                    <a:pt x="5711" y="3200"/>
                  </a:cubicBezTo>
                  <a:cubicBezTo>
                    <a:pt x="5711" y="3252"/>
                    <a:pt x="5753" y="3294"/>
                    <a:pt x="5805" y="329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22871B04-A24D-4D6E-9916-D8982A087375}"/>
              </a:ext>
            </a:extLst>
          </p:cNvPr>
          <p:cNvSpPr txBox="1"/>
          <p:nvPr/>
        </p:nvSpPr>
        <p:spPr>
          <a:xfrm>
            <a:off x="2196279" y="3331061"/>
            <a:ext cx="147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BDB27A8-6294-471B-BAE9-86F7679455F9}"/>
              </a:ext>
            </a:extLst>
          </p:cNvPr>
          <p:cNvSpPr txBox="1"/>
          <p:nvPr/>
        </p:nvSpPr>
        <p:spPr>
          <a:xfrm>
            <a:off x="1969221" y="4616646"/>
            <a:ext cx="1875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게임 별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테마 제작 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713F5C-5C72-4928-B0AD-0D6E555B4398}"/>
              </a:ext>
            </a:extLst>
          </p:cNvPr>
          <p:cNvSpPr txBox="1"/>
          <p:nvPr/>
        </p:nvSpPr>
        <p:spPr>
          <a:xfrm>
            <a:off x="5416883" y="4713153"/>
            <a:ext cx="147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1E0822-B050-4BF5-BE0B-D41B1B90F920}"/>
              </a:ext>
            </a:extLst>
          </p:cNvPr>
          <p:cNvSpPr txBox="1"/>
          <p:nvPr/>
        </p:nvSpPr>
        <p:spPr>
          <a:xfrm>
            <a:off x="5215876" y="3073567"/>
            <a:ext cx="1875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테마 별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디자인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90AB43-43DA-4082-9290-08AD4499005C}"/>
              </a:ext>
            </a:extLst>
          </p:cNvPr>
          <p:cNvSpPr txBox="1"/>
          <p:nvPr/>
        </p:nvSpPr>
        <p:spPr>
          <a:xfrm>
            <a:off x="8065149" y="4616646"/>
            <a:ext cx="238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오류 점검 및 수정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E59391-A850-4E7C-9984-A08C2603D47A}"/>
              </a:ext>
            </a:extLst>
          </p:cNvPr>
          <p:cNvSpPr txBox="1"/>
          <p:nvPr/>
        </p:nvSpPr>
        <p:spPr>
          <a:xfrm>
            <a:off x="8522496" y="3368578"/>
            <a:ext cx="147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~10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</a:t>
            </a:r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9111EAE6-8B56-43FD-8EB6-2DA498317F29}"/>
              </a:ext>
            </a:extLst>
          </p:cNvPr>
          <p:cNvSpPr/>
          <p:nvPr/>
        </p:nvSpPr>
        <p:spPr>
          <a:xfrm rot="10800000" flipV="1">
            <a:off x="7691026" y="3775207"/>
            <a:ext cx="3105611" cy="497529"/>
          </a:xfrm>
          <a:custGeom>
            <a:avLst/>
            <a:gdLst>
              <a:gd name="connsiteX0" fmla="*/ 945472 w 1890944"/>
              <a:gd name="connsiteY0" fmla="*/ 0 h 550416"/>
              <a:gd name="connsiteX1" fmla="*/ 1100127 w 1890944"/>
              <a:gd name="connsiteY1" fmla="*/ 248575 h 550416"/>
              <a:gd name="connsiteX2" fmla="*/ 1890944 w 1890944"/>
              <a:gd name="connsiteY2" fmla="*/ 248575 h 550416"/>
              <a:gd name="connsiteX3" fmla="*/ 1890944 w 1890944"/>
              <a:gd name="connsiteY3" fmla="*/ 550416 h 550416"/>
              <a:gd name="connsiteX4" fmla="*/ 0 w 1890944"/>
              <a:gd name="connsiteY4" fmla="*/ 550416 h 550416"/>
              <a:gd name="connsiteX5" fmla="*/ 0 w 1890944"/>
              <a:gd name="connsiteY5" fmla="*/ 248575 h 550416"/>
              <a:gd name="connsiteX6" fmla="*/ 790817 w 1890944"/>
              <a:gd name="connsiteY6" fmla="*/ 248575 h 55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0944" h="550416">
                <a:moveTo>
                  <a:pt x="945472" y="0"/>
                </a:moveTo>
                <a:lnTo>
                  <a:pt x="1100127" y="248575"/>
                </a:lnTo>
                <a:lnTo>
                  <a:pt x="1890944" y="248575"/>
                </a:lnTo>
                <a:lnTo>
                  <a:pt x="1890944" y="550416"/>
                </a:lnTo>
                <a:lnTo>
                  <a:pt x="0" y="550416"/>
                </a:lnTo>
                <a:lnTo>
                  <a:pt x="0" y="248575"/>
                </a:lnTo>
                <a:lnTo>
                  <a:pt x="790817" y="2485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B94DB234-638E-4839-B3BC-BBF7A75655EB}"/>
              </a:ext>
            </a:extLst>
          </p:cNvPr>
          <p:cNvSpPr/>
          <p:nvPr/>
        </p:nvSpPr>
        <p:spPr>
          <a:xfrm flipV="1">
            <a:off x="4600793" y="4001361"/>
            <a:ext cx="3105611" cy="497529"/>
          </a:xfrm>
          <a:custGeom>
            <a:avLst/>
            <a:gdLst>
              <a:gd name="connsiteX0" fmla="*/ 945472 w 1890944"/>
              <a:gd name="connsiteY0" fmla="*/ 0 h 550416"/>
              <a:gd name="connsiteX1" fmla="*/ 1100127 w 1890944"/>
              <a:gd name="connsiteY1" fmla="*/ 248575 h 550416"/>
              <a:gd name="connsiteX2" fmla="*/ 1890944 w 1890944"/>
              <a:gd name="connsiteY2" fmla="*/ 248575 h 550416"/>
              <a:gd name="connsiteX3" fmla="*/ 1890944 w 1890944"/>
              <a:gd name="connsiteY3" fmla="*/ 550416 h 550416"/>
              <a:gd name="connsiteX4" fmla="*/ 0 w 1890944"/>
              <a:gd name="connsiteY4" fmla="*/ 550416 h 550416"/>
              <a:gd name="connsiteX5" fmla="*/ 0 w 1890944"/>
              <a:gd name="connsiteY5" fmla="*/ 248575 h 550416"/>
              <a:gd name="connsiteX6" fmla="*/ 790817 w 1890944"/>
              <a:gd name="connsiteY6" fmla="*/ 248575 h 55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0944" h="550416">
                <a:moveTo>
                  <a:pt x="945472" y="0"/>
                </a:moveTo>
                <a:lnTo>
                  <a:pt x="1100127" y="248575"/>
                </a:lnTo>
                <a:lnTo>
                  <a:pt x="1890944" y="248575"/>
                </a:lnTo>
                <a:lnTo>
                  <a:pt x="1890944" y="550416"/>
                </a:lnTo>
                <a:lnTo>
                  <a:pt x="0" y="550416"/>
                </a:lnTo>
                <a:lnTo>
                  <a:pt x="0" y="248575"/>
                </a:lnTo>
                <a:lnTo>
                  <a:pt x="790817" y="24857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4ACAE94C-C220-4F5E-9BC3-2806EE7DF0C3}"/>
              </a:ext>
            </a:extLst>
          </p:cNvPr>
          <p:cNvSpPr/>
          <p:nvPr/>
        </p:nvSpPr>
        <p:spPr>
          <a:xfrm rot="10800000" flipV="1">
            <a:off x="1249814" y="3775208"/>
            <a:ext cx="3366353" cy="497529"/>
          </a:xfrm>
          <a:custGeom>
            <a:avLst/>
            <a:gdLst>
              <a:gd name="connsiteX0" fmla="*/ 945472 w 1890944"/>
              <a:gd name="connsiteY0" fmla="*/ 0 h 550416"/>
              <a:gd name="connsiteX1" fmla="*/ 1100127 w 1890944"/>
              <a:gd name="connsiteY1" fmla="*/ 248575 h 550416"/>
              <a:gd name="connsiteX2" fmla="*/ 1890944 w 1890944"/>
              <a:gd name="connsiteY2" fmla="*/ 248575 h 550416"/>
              <a:gd name="connsiteX3" fmla="*/ 1890944 w 1890944"/>
              <a:gd name="connsiteY3" fmla="*/ 550416 h 550416"/>
              <a:gd name="connsiteX4" fmla="*/ 0 w 1890944"/>
              <a:gd name="connsiteY4" fmla="*/ 550416 h 550416"/>
              <a:gd name="connsiteX5" fmla="*/ 0 w 1890944"/>
              <a:gd name="connsiteY5" fmla="*/ 248575 h 550416"/>
              <a:gd name="connsiteX6" fmla="*/ 790817 w 1890944"/>
              <a:gd name="connsiteY6" fmla="*/ 248575 h 55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0944" h="550416">
                <a:moveTo>
                  <a:pt x="945472" y="0"/>
                </a:moveTo>
                <a:lnTo>
                  <a:pt x="1100127" y="248575"/>
                </a:lnTo>
                <a:lnTo>
                  <a:pt x="1890944" y="248575"/>
                </a:lnTo>
                <a:lnTo>
                  <a:pt x="1890944" y="550416"/>
                </a:lnTo>
                <a:lnTo>
                  <a:pt x="0" y="550416"/>
                </a:lnTo>
                <a:lnTo>
                  <a:pt x="0" y="248575"/>
                </a:lnTo>
                <a:lnTo>
                  <a:pt x="790817" y="24857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2694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개발 계획 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– 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남은 개발 일정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E35F22-C1CE-40D7-946A-0E6CAAF88B71}"/>
              </a:ext>
            </a:extLst>
          </p:cNvPr>
          <p:cNvSpPr txBox="1"/>
          <p:nvPr/>
        </p:nvSpPr>
        <p:spPr>
          <a:xfrm>
            <a:off x="525168" y="3238371"/>
            <a:ext cx="3397904" cy="227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각각의 게임에 맞춰서 지형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및 오브젝트들을 추가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 테마에 따라 다른 컨셉을 가진다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슈퍼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마리오는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기본적인 게임플레이를 위한 튜토리얼을 중심으로 구성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소닉은 가속도를 이용한 퍼즐 위주로 구성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메탈슬러그는 몬스터와 아이템 활용을 이용한 퍼즐 위주로 구성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6C34-02E5-488D-8409-A327A08F5BC3}"/>
              </a:ext>
            </a:extLst>
          </p:cNvPr>
          <p:cNvSpPr txBox="1"/>
          <p:nvPr/>
        </p:nvSpPr>
        <p:spPr>
          <a:xfrm>
            <a:off x="4328162" y="3232097"/>
            <a:ext cx="3397905" cy="117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테마별로 추가한 오브젝트들을 사용하여 스테이지 개발 및 난이도 설정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스테이지에 사용할 수 있는 오브젝트의 종류와 개수를 제한하여 스테이지 별 난이도를 조정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FFD234-43C3-4F40-B614-30904C93DDA5}"/>
              </a:ext>
            </a:extLst>
          </p:cNvPr>
          <p:cNvSpPr/>
          <p:nvPr/>
        </p:nvSpPr>
        <p:spPr>
          <a:xfrm>
            <a:off x="4328162" y="2925701"/>
            <a:ext cx="2578116" cy="811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7BA4F5-1C46-4BBB-BBD4-E7C04C2A40C5}"/>
              </a:ext>
            </a:extLst>
          </p:cNvPr>
          <p:cNvSpPr txBox="1"/>
          <p:nvPr/>
        </p:nvSpPr>
        <p:spPr>
          <a:xfrm>
            <a:off x="4328162" y="2544443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8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월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레벨디자인 및 마무리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D965CBA-A15D-41E6-AC31-88E8EEF2988C}"/>
              </a:ext>
            </a:extLst>
          </p:cNvPr>
          <p:cNvSpPr/>
          <p:nvPr/>
        </p:nvSpPr>
        <p:spPr>
          <a:xfrm>
            <a:off x="607854" y="2925701"/>
            <a:ext cx="2912546" cy="811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06BADC-B54B-4D1B-B116-43486EA6792F}"/>
              </a:ext>
            </a:extLst>
          </p:cNvPr>
          <p:cNvSpPr txBox="1"/>
          <p:nvPr/>
        </p:nvSpPr>
        <p:spPr>
          <a:xfrm>
            <a:off x="607854" y="2544443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7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월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각 게임 별 테마 제작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65C23F-CE3A-4E55-A616-9A1B3C063120}"/>
              </a:ext>
            </a:extLst>
          </p:cNvPr>
          <p:cNvSpPr/>
          <p:nvPr/>
        </p:nvSpPr>
        <p:spPr>
          <a:xfrm>
            <a:off x="8023002" y="2925701"/>
            <a:ext cx="2578116" cy="811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FF29F4-E31B-4A0E-AE88-57FC1B52A6DF}"/>
              </a:ext>
            </a:extLst>
          </p:cNvPr>
          <p:cNvSpPr txBox="1"/>
          <p:nvPr/>
        </p:nvSpPr>
        <p:spPr>
          <a:xfrm>
            <a:off x="8023002" y="2544443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9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월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~10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월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오류 점검 및 수정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1C6C8B-A999-4D6D-A0D7-220636576EB7}"/>
              </a:ext>
            </a:extLst>
          </p:cNvPr>
          <p:cNvSpPr txBox="1"/>
          <p:nvPr/>
        </p:nvSpPr>
        <p:spPr>
          <a:xfrm>
            <a:off x="8023002" y="3232097"/>
            <a:ext cx="3397905" cy="117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테스터 플레이어를 통한 게임 난이도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UX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 및 버그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fix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테마별로 발생할 수 있는 문제점들을 점검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게임의 전반적인 기능들을 점검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7808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9947" y="2715637"/>
            <a:ext cx="503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시연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657927" y="2573685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03249A6-B0BB-432F-ACDC-654B0918062C}"/>
              </a:ext>
            </a:extLst>
          </p:cNvPr>
          <p:cNvSpPr/>
          <p:nvPr/>
        </p:nvSpPr>
        <p:spPr>
          <a:xfrm>
            <a:off x="4315582" y="3638967"/>
            <a:ext cx="3560836" cy="141952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931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7967F4C-A6F7-43AE-9D66-8CA17495B4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9"/>
          <a:stretch/>
        </p:blipFill>
        <p:spPr>
          <a:xfrm>
            <a:off x="0" y="-1"/>
            <a:ext cx="12192000" cy="6850413"/>
          </a:xfrm>
          <a:prstGeom prst="rect">
            <a:avLst/>
          </a:prstGeom>
        </p:spPr>
      </p:pic>
      <p:pic>
        <p:nvPicPr>
          <p:cNvPr id="6" name="그림 5" descr="장난감, 케이크, 인형, 보는이(가) 표시된 사진&#10;&#10;자동 생성된 설명">
            <a:extLst>
              <a:ext uri="{FF2B5EF4-FFF2-40B4-BE49-F238E27FC236}">
                <a16:creationId xmlns:a16="http://schemas.microsoft.com/office/drawing/2014/main" id="{8A431A22-EE93-47FA-A7BA-0C789AFF16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141" y="4545731"/>
            <a:ext cx="2599292" cy="1867777"/>
          </a:xfrm>
          <a:prstGeom prst="rect">
            <a:avLst/>
          </a:prstGeom>
        </p:spPr>
      </p:pic>
      <p:pic>
        <p:nvPicPr>
          <p:cNvPr id="9" name="그림 8" descr="케이크, 보는, 테이블, 앉아있는이(가) 표시된 사진&#10;&#10;자동 생성된 설명">
            <a:extLst>
              <a:ext uri="{FF2B5EF4-FFF2-40B4-BE49-F238E27FC236}">
                <a16:creationId xmlns:a16="http://schemas.microsoft.com/office/drawing/2014/main" id="{A212D33F-1461-476F-A08B-F6A6738D15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05" y="4422949"/>
            <a:ext cx="1375964" cy="211334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8586" y="894584"/>
            <a:ext cx="9760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Thank you.</a:t>
            </a:r>
            <a:endParaRPr lang="ko-KR" altLang="en-US" sz="2400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596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936EDBC-273B-4798-AE6F-C422DB64F6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9"/>
          <a:stretch/>
        </p:blipFill>
        <p:spPr>
          <a:xfrm>
            <a:off x="0" y="-1"/>
            <a:ext cx="12192000" cy="685041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-7588"/>
            <a:ext cx="12192000" cy="6858000"/>
          </a:xfrm>
          <a:prstGeom prst="rect">
            <a:avLst/>
          </a:prstGeom>
          <a:solidFill>
            <a:srgbClr val="F8F8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46810" y="2035834"/>
            <a:ext cx="3812581" cy="2609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01 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개요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02 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 오브젝트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03 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 플레이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04 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개발 상황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05 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개발 일정 및 계획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06 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시연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6025" y="2167747"/>
            <a:ext cx="5971582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Table of Contents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6025" y="1506028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106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18FE5AE1-44E2-45D0-A8CB-F6AC82A84227}"/>
              </a:ext>
            </a:extLst>
          </p:cNvPr>
          <p:cNvSpPr/>
          <p:nvPr/>
        </p:nvSpPr>
        <p:spPr>
          <a:xfrm>
            <a:off x="825245" y="4452582"/>
            <a:ext cx="1138309" cy="58787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82EFC4-ABF3-4F51-89AB-85AEDB942C62}"/>
              </a:ext>
            </a:extLst>
          </p:cNvPr>
          <p:cNvSpPr/>
          <p:nvPr/>
        </p:nvSpPr>
        <p:spPr>
          <a:xfrm>
            <a:off x="817765" y="3720378"/>
            <a:ext cx="782174" cy="58787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4D2087-43C9-4098-A474-DE1068EE2527}"/>
              </a:ext>
            </a:extLst>
          </p:cNvPr>
          <p:cNvSpPr/>
          <p:nvPr/>
        </p:nvSpPr>
        <p:spPr>
          <a:xfrm>
            <a:off x="825245" y="2950126"/>
            <a:ext cx="782174" cy="58787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게임 개요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02204" y="2263670"/>
            <a:ext cx="423444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GameAgent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25245" y="2222400"/>
            <a:ext cx="782174" cy="58787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9" name="TextBox 68"/>
          <p:cNvSpPr txBox="1"/>
          <p:nvPr/>
        </p:nvSpPr>
        <p:spPr>
          <a:xfrm>
            <a:off x="802204" y="1936313"/>
            <a:ext cx="106469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이름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6CAA94-A338-4C58-AB03-77E73657B991}"/>
              </a:ext>
            </a:extLst>
          </p:cNvPr>
          <p:cNvSpPr txBox="1"/>
          <p:nvPr/>
        </p:nvSpPr>
        <p:spPr>
          <a:xfrm>
            <a:off x="800358" y="2997943"/>
            <a:ext cx="7114610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슈퍼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소닉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메탈슬러그 등 게임의 무대 뒤에서 일하는 비밀요원의 이야기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FD0447-AF1D-45AE-99DC-FFCAB92B1F66}"/>
              </a:ext>
            </a:extLst>
          </p:cNvPr>
          <p:cNvSpPr txBox="1"/>
          <p:nvPr/>
        </p:nvSpPr>
        <p:spPr>
          <a:xfrm>
            <a:off x="800359" y="2670586"/>
            <a:ext cx="106469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소재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B27793-1C8F-4F80-ACDA-002A6C78EC6B}"/>
              </a:ext>
            </a:extLst>
          </p:cNvPr>
          <p:cNvSpPr txBox="1"/>
          <p:nvPr/>
        </p:nvSpPr>
        <p:spPr>
          <a:xfrm>
            <a:off x="800359" y="3754656"/>
            <a:ext cx="423444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시뮬레이션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퍼즐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8D7791-08EA-43B1-B2EE-49F8491064A5}"/>
              </a:ext>
            </a:extLst>
          </p:cNvPr>
          <p:cNvSpPr txBox="1"/>
          <p:nvPr/>
        </p:nvSpPr>
        <p:spPr>
          <a:xfrm>
            <a:off x="800359" y="3427299"/>
            <a:ext cx="106469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장르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13554A-8367-45C0-9343-C99867F27E38}"/>
              </a:ext>
            </a:extLst>
          </p:cNvPr>
          <p:cNvSpPr txBox="1"/>
          <p:nvPr/>
        </p:nvSpPr>
        <p:spPr>
          <a:xfrm>
            <a:off x="798514" y="4488929"/>
            <a:ext cx="423444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유니티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2510EC-EF84-4630-AA5E-546D978FD7F0}"/>
              </a:ext>
            </a:extLst>
          </p:cNvPr>
          <p:cNvSpPr txBox="1"/>
          <p:nvPr/>
        </p:nvSpPr>
        <p:spPr>
          <a:xfrm>
            <a:off x="798514" y="4161572"/>
            <a:ext cx="106469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개발 환경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896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게임 오브젝트 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– 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지형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0359" y="3496513"/>
            <a:ext cx="2795837" cy="89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메인 게임 테마에 맞는 다양한 형태의 지형들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플레이어가 배치를 바꿀 수 없다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827090" y="3355558"/>
            <a:ext cx="1728000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800359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고정되어 있는 지형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88048" y="3496513"/>
            <a:ext cx="2912546" cy="117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플레이어가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drag &amp; drop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배치할 수 있는 지형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지형을 활용하여 캐릭터가 골 지점까지 갈 수 있도록 배치한다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014779" y="3355558"/>
            <a:ext cx="1349774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988048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배치 가능한 지형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292446" y="3496513"/>
            <a:ext cx="3101204" cy="144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무게를 감지하여 바뀌는 지형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캐릭터가 특정 지형에 있던 시간을 측정하여 바뀌는 지형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지형을 움직이는 트리거가 되는 지형 등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일정시간 올라가 있으면 사라지는 발판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7319177" y="3355558"/>
            <a:ext cx="1191062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7292446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트리거 지형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6F32FD-8105-4CBA-AE82-76720D320CFC}"/>
              </a:ext>
            </a:extLst>
          </p:cNvPr>
          <p:cNvSpPr/>
          <p:nvPr/>
        </p:nvSpPr>
        <p:spPr>
          <a:xfrm>
            <a:off x="827090" y="1607161"/>
            <a:ext cx="1097256" cy="45719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03B13D-C325-4DA5-8A82-897AE2E33ABF}"/>
              </a:ext>
            </a:extLst>
          </p:cNvPr>
          <p:cNvSpPr txBox="1"/>
          <p:nvPr/>
        </p:nvSpPr>
        <p:spPr>
          <a:xfrm>
            <a:off x="827090" y="1362219"/>
            <a:ext cx="276910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Comment.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BA188B-2F84-4E35-814D-76DE091DEA9E}"/>
              </a:ext>
            </a:extLst>
          </p:cNvPr>
          <p:cNvSpPr txBox="1"/>
          <p:nvPr/>
        </p:nvSpPr>
        <p:spPr>
          <a:xfrm>
            <a:off x="800359" y="1648390"/>
            <a:ext cx="4234446" cy="61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지형의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스프라이트는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테마에 따라 달라진다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계획하고 있는 테마는 슈퍼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소닉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메탈슬러그가 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821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게임 오브젝트 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– 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지시 표지판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0359" y="3496513"/>
            <a:ext cx="3002526" cy="172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점프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달리기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숙이기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앉기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아이템 사용 등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27090" y="3355558"/>
            <a:ext cx="1728000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800359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행동 지시 표지판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6F32FD-8105-4CBA-AE82-76720D320CFC}"/>
              </a:ext>
            </a:extLst>
          </p:cNvPr>
          <p:cNvSpPr/>
          <p:nvPr/>
        </p:nvSpPr>
        <p:spPr>
          <a:xfrm>
            <a:off x="827090" y="1607161"/>
            <a:ext cx="1097256" cy="45719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03B13D-C325-4DA5-8A82-897AE2E33ABF}"/>
              </a:ext>
            </a:extLst>
          </p:cNvPr>
          <p:cNvSpPr txBox="1"/>
          <p:nvPr/>
        </p:nvSpPr>
        <p:spPr>
          <a:xfrm>
            <a:off x="827090" y="1362219"/>
            <a:ext cx="276910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Comment.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BA188B-2F84-4E35-814D-76DE091DEA9E}"/>
              </a:ext>
            </a:extLst>
          </p:cNvPr>
          <p:cNvSpPr txBox="1"/>
          <p:nvPr/>
        </p:nvSpPr>
        <p:spPr>
          <a:xfrm>
            <a:off x="800359" y="1648390"/>
            <a:ext cx="4234446" cy="61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지형의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스프라이트는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테마에 따라 달라진다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계획하고 있는 테마는 슈퍼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소닉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메탈슬러그가 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04E7CE-ECC9-4E74-AD3D-B91D00A82A5A}"/>
              </a:ext>
            </a:extLst>
          </p:cNvPr>
          <p:cNvSpPr txBox="1"/>
          <p:nvPr/>
        </p:nvSpPr>
        <p:spPr>
          <a:xfrm>
            <a:off x="4246566" y="3496513"/>
            <a:ext cx="3002526" cy="200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버튼 등 오브젝트와 상호작용 하기 위한 트리거가 되는 표지판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 이상의 기능을 가진 오브젝트와 상호작용을 선택하는 용도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Ex)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들어서 옮길 수 있는 버튼을 바로 누를지 다른 장소로 들고가서 누를지를 지시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137982-C1D2-4BA9-A6C2-172517DB8563}"/>
              </a:ext>
            </a:extLst>
          </p:cNvPr>
          <p:cNvSpPr/>
          <p:nvPr/>
        </p:nvSpPr>
        <p:spPr>
          <a:xfrm>
            <a:off x="4273297" y="3355558"/>
            <a:ext cx="1728000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F04051-8A07-430A-9F2A-3C397642F45A}"/>
              </a:ext>
            </a:extLst>
          </p:cNvPr>
          <p:cNvSpPr txBox="1"/>
          <p:nvPr/>
        </p:nvSpPr>
        <p:spPr>
          <a:xfrm>
            <a:off x="4246566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트리거 표지판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006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게임 오브젝트 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– 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그 외 오브젝트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0359" y="3496513"/>
            <a:ext cx="3002526" cy="61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테마에 맞는 플레이어를 공격하는 몬스터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슈퍼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마리오의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굼바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메탈슬러그의 외계인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27090" y="3355558"/>
            <a:ext cx="1300093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800359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몬스터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29384" y="3496513"/>
            <a:ext cx="2912546" cy="117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클리어에 필요한 아이템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점수를 올리기 위한 아이템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무기 등 플레이어를 강화해주는 아이템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456115" y="3355558"/>
            <a:ext cx="1349774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4429384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아이템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058409" y="3496513"/>
            <a:ext cx="3002526" cy="89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클리어를 위한 단서를 제공하는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NPC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플레이어를 도와주는 아이템을 주는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NPC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085140" y="3355558"/>
            <a:ext cx="1191062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8058409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NPC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6F32FD-8105-4CBA-AE82-76720D320CFC}"/>
              </a:ext>
            </a:extLst>
          </p:cNvPr>
          <p:cNvSpPr/>
          <p:nvPr/>
        </p:nvSpPr>
        <p:spPr>
          <a:xfrm>
            <a:off x="827090" y="1607161"/>
            <a:ext cx="1097256" cy="45719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03B13D-C325-4DA5-8A82-897AE2E33ABF}"/>
              </a:ext>
            </a:extLst>
          </p:cNvPr>
          <p:cNvSpPr txBox="1"/>
          <p:nvPr/>
        </p:nvSpPr>
        <p:spPr>
          <a:xfrm>
            <a:off x="827090" y="1362219"/>
            <a:ext cx="276910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Comment.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BA188B-2F84-4E35-814D-76DE091DEA9E}"/>
              </a:ext>
            </a:extLst>
          </p:cNvPr>
          <p:cNvSpPr txBox="1"/>
          <p:nvPr/>
        </p:nvSpPr>
        <p:spPr>
          <a:xfrm>
            <a:off x="800359" y="1648390"/>
            <a:ext cx="4234446" cy="61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지형의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스프라이트는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테마에 따라 달라진다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계획하고 있는 테마는 슈퍼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소닉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메탈슬러그가 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8EA42A33-F013-44B9-BAA5-5857B01AEF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582" y="4864788"/>
            <a:ext cx="689644" cy="689644"/>
          </a:xfrm>
          <a:prstGeom prst="rect">
            <a:avLst/>
          </a:prstGeom>
        </p:spPr>
      </p:pic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979A98D4-7381-47F5-B5D3-974A17CC53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327" y="4494385"/>
            <a:ext cx="1591608" cy="1151263"/>
          </a:xfrm>
          <a:prstGeom prst="rect">
            <a:avLst/>
          </a:prstGeom>
        </p:spPr>
      </p:pic>
      <p:pic>
        <p:nvPicPr>
          <p:cNvPr id="9" name="그림 8" descr="그리기이(가) 표시된 사진&#10;&#10;자동 생성된 설명">
            <a:extLst>
              <a:ext uri="{FF2B5EF4-FFF2-40B4-BE49-F238E27FC236}">
                <a16:creationId xmlns:a16="http://schemas.microsoft.com/office/drawing/2014/main" id="{6B6F5CB8-EB8E-4CD9-97A8-0B6631C9A0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713" y="4773571"/>
            <a:ext cx="872077" cy="87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21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EEEBF3-13C3-415C-B791-431F2BAFC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975" y="3497717"/>
            <a:ext cx="4732546" cy="26590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9248E8D-20C7-433D-9F46-B8A3A2E22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359" y="3497717"/>
            <a:ext cx="4715583" cy="26590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0359" y="567703"/>
            <a:ext cx="6083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게임 플레이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06" name="TextBox 25">
            <a:extLst>
              <a:ext uri="{FF2B5EF4-FFF2-40B4-BE49-F238E27FC236}">
                <a16:creationId xmlns:a16="http://schemas.microsoft.com/office/drawing/2014/main" id="{5CEBDD63-78C4-465D-A6F5-84249D276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985" y="4827221"/>
            <a:ext cx="1979582" cy="461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en-US" altLang="ko-KR" sz="2400" dirty="0" err="1">
                <a:solidFill>
                  <a:srgbClr val="ED3C89"/>
                </a:solidFill>
                <a:latin typeface="타이포_파피루스 EB" pitchFamily="18" charset="-127"/>
                <a:ea typeface="타이포_파피루스 EB" pitchFamily="18" charset="-127"/>
              </a:rPr>
              <a:t>Drag&amp;Drop</a:t>
            </a:r>
            <a:endParaRPr lang="en-US" altLang="ko-KR" sz="2400" dirty="0">
              <a:solidFill>
                <a:srgbClr val="ED3C89"/>
              </a:solidFill>
              <a:latin typeface="타이포_파피루스 EB" pitchFamily="18" charset="-127"/>
              <a:ea typeface="타이포_파피루스 EB" pitchFamily="18" charset="-127"/>
            </a:endParaRPr>
          </a:p>
        </p:txBody>
      </p: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FC13DF2E-9D48-4128-8416-281E3C3356F4}"/>
              </a:ext>
            </a:extLst>
          </p:cNvPr>
          <p:cNvGrpSpPr/>
          <p:nvPr/>
        </p:nvGrpSpPr>
        <p:grpSpPr>
          <a:xfrm>
            <a:off x="5602342" y="4708464"/>
            <a:ext cx="626040" cy="303480"/>
            <a:chOff x="5708498" y="5207500"/>
            <a:chExt cx="626040" cy="30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0" name="잉크 229">
                  <a:extLst>
                    <a:ext uri="{FF2B5EF4-FFF2-40B4-BE49-F238E27FC236}">
                      <a16:creationId xmlns:a16="http://schemas.microsoft.com/office/drawing/2014/main" id="{0482B4F2-A8DA-4433-ADF1-D379E2C8C78D}"/>
                    </a:ext>
                  </a:extLst>
                </p14:cNvPr>
                <p14:cNvContentPartPr/>
                <p14:nvPr/>
              </p14:nvContentPartPr>
              <p14:xfrm>
                <a:off x="5708498" y="5329900"/>
                <a:ext cx="539640" cy="33480"/>
              </p14:xfrm>
            </p:contentPart>
          </mc:Choice>
          <mc:Fallback xmlns="">
            <p:pic>
              <p:nvPicPr>
                <p:cNvPr id="230" name="잉크 229">
                  <a:extLst>
                    <a:ext uri="{FF2B5EF4-FFF2-40B4-BE49-F238E27FC236}">
                      <a16:creationId xmlns:a16="http://schemas.microsoft.com/office/drawing/2014/main" id="{0482B4F2-A8DA-4433-ADF1-D379E2C8C7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90858" y="5312260"/>
                  <a:ext cx="5752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C8838AB7-43FB-4DE1-814E-EE2AD9F9B444}"/>
                    </a:ext>
                  </a:extLst>
                </p14:cNvPr>
                <p14:cNvContentPartPr/>
                <p14:nvPr/>
              </p14:nvContentPartPr>
              <p14:xfrm>
                <a:off x="6112418" y="5207500"/>
                <a:ext cx="222120" cy="303480"/>
              </p14:xfrm>
            </p:contentPart>
          </mc:Choice>
          <mc:Fallback xmlns=""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C8838AB7-43FB-4DE1-814E-EE2AD9F9B44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94418" y="5189500"/>
                  <a:ext cx="257760" cy="339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1" name="TextBox 260">
            <a:extLst>
              <a:ext uri="{FF2B5EF4-FFF2-40B4-BE49-F238E27FC236}">
                <a16:creationId xmlns:a16="http://schemas.microsoft.com/office/drawing/2014/main" id="{3A9827F0-0118-47EF-AD16-651F775FA760}"/>
              </a:ext>
            </a:extLst>
          </p:cNvPr>
          <p:cNvSpPr txBox="1"/>
          <p:nvPr/>
        </p:nvSpPr>
        <p:spPr>
          <a:xfrm>
            <a:off x="1080985" y="2209856"/>
            <a:ext cx="3727002" cy="61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지형이나 지시표지판을 게임 주인공이 클리어 포인트까지 무사히 도착할 수 있도록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Drag &amp; Drop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형식으로 배치</a:t>
            </a: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DCAF4EF0-561B-4DA6-B765-BF2B61DAC6FF}"/>
              </a:ext>
            </a:extLst>
          </p:cNvPr>
          <p:cNvSpPr/>
          <p:nvPr/>
        </p:nvSpPr>
        <p:spPr>
          <a:xfrm>
            <a:off x="1107716" y="2068901"/>
            <a:ext cx="1728000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F864684D-BD9A-40DC-9EF6-37BEB13BA17E}"/>
              </a:ext>
            </a:extLst>
          </p:cNvPr>
          <p:cNvSpPr txBox="1"/>
          <p:nvPr/>
        </p:nvSpPr>
        <p:spPr>
          <a:xfrm>
            <a:off x="1080985" y="1794358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준비 단계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518761A8-26A2-4B69-B090-0B7CE426A07C}"/>
              </a:ext>
            </a:extLst>
          </p:cNvPr>
          <p:cNvSpPr txBox="1"/>
          <p:nvPr/>
        </p:nvSpPr>
        <p:spPr>
          <a:xfrm>
            <a:off x="6504722" y="2209856"/>
            <a:ext cx="3880080" cy="61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준비단계에서 설치한 오브젝트들을 사용하여 게임 주인공이 클리어 포인트까지 이동</a:t>
            </a: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B4F6FB68-E2AD-4B61-9AB8-9106C66EE855}"/>
              </a:ext>
            </a:extLst>
          </p:cNvPr>
          <p:cNvSpPr/>
          <p:nvPr/>
        </p:nvSpPr>
        <p:spPr>
          <a:xfrm>
            <a:off x="6531453" y="2068901"/>
            <a:ext cx="1728000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26849B23-6882-469B-9E08-B080ECB52FDD}"/>
              </a:ext>
            </a:extLst>
          </p:cNvPr>
          <p:cNvSpPr txBox="1"/>
          <p:nvPr/>
        </p:nvSpPr>
        <p:spPr>
          <a:xfrm>
            <a:off x="6504722" y="1719181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실행 단계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5" name="TextBox 25">
            <a:extLst>
              <a:ext uri="{FF2B5EF4-FFF2-40B4-BE49-F238E27FC236}">
                <a16:creationId xmlns:a16="http://schemas.microsoft.com/office/drawing/2014/main" id="{05FCC06B-150C-418F-BBB3-C9C8D2AFE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7015" y="4781116"/>
            <a:ext cx="1691522" cy="461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en-US" altLang="ko-KR" sz="2400" dirty="0">
                <a:solidFill>
                  <a:srgbClr val="ED3C89"/>
                </a:solidFill>
                <a:latin typeface="타이포_파피루스 EB" pitchFamily="18" charset="-127"/>
                <a:ea typeface="타이포_파피루스 EB" pitchFamily="18" charset="-127"/>
              </a:rPr>
              <a:t>Jump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A2D98D17-B4D2-4393-8BBA-BAFD04551E46}"/>
                  </a:ext>
                </a:extLst>
              </p14:cNvPr>
              <p14:cNvContentPartPr/>
              <p14:nvPr/>
            </p14:nvContentPartPr>
            <p14:xfrm>
              <a:off x="1150746" y="5314661"/>
              <a:ext cx="563400" cy="68544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A2D98D17-B4D2-4393-8BBA-BAFD04551E4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33106" y="5296661"/>
                <a:ext cx="599040" cy="72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C4402267-1856-4B4F-8FDE-02FC1B7F5740}"/>
                  </a:ext>
                </a:extLst>
              </p14:cNvPr>
              <p14:cNvContentPartPr/>
              <p14:nvPr/>
            </p14:nvContentPartPr>
            <p14:xfrm>
              <a:off x="1645026" y="5411861"/>
              <a:ext cx="145440" cy="1803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C4402267-1856-4B4F-8FDE-02FC1B7F574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27386" y="5393861"/>
                <a:ext cx="181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4355D1BB-9CE0-4D68-92E4-47E56D1959FE}"/>
                  </a:ext>
                </a:extLst>
              </p14:cNvPr>
              <p14:cNvContentPartPr/>
              <p14:nvPr/>
            </p14:nvContentPartPr>
            <p14:xfrm>
              <a:off x="7578186" y="5259221"/>
              <a:ext cx="513000" cy="29664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4355D1BB-9CE0-4D68-92E4-47E56D1959F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60546" y="5241221"/>
                <a:ext cx="54864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14CB7B68-688B-4573-B7A4-9DDDE5482E21}"/>
                  </a:ext>
                </a:extLst>
              </p14:cNvPr>
              <p14:cNvContentPartPr/>
              <p14:nvPr/>
            </p14:nvContentPartPr>
            <p14:xfrm>
              <a:off x="8029626" y="5207381"/>
              <a:ext cx="88200" cy="19620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14CB7B68-688B-4573-B7A4-9DDDE5482E2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011626" y="5189381"/>
                <a:ext cx="123840" cy="23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720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현재 개발 상황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722761-8BE1-4C7C-A5EA-370A67040EA1}"/>
              </a:ext>
            </a:extLst>
          </p:cNvPr>
          <p:cNvSpPr txBox="1"/>
          <p:nvPr/>
        </p:nvSpPr>
        <p:spPr>
          <a:xfrm>
            <a:off x="607855" y="3687080"/>
            <a:ext cx="3313215" cy="2556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Scene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메뉴에서 버튼을 클릭하여 테마 및 스테이지를 선택할 수 있도록 구현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UI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게임을 풀어나가기 위한 오브젝트를 관리하는 아이템창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Start, Reset, Stop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버튼의 기능 구현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1AB77D-B07A-4010-8AF3-9480A5175484}"/>
              </a:ext>
            </a:extLst>
          </p:cNvPr>
          <p:cNvSpPr/>
          <p:nvPr/>
        </p:nvSpPr>
        <p:spPr>
          <a:xfrm>
            <a:off x="690541" y="3374410"/>
            <a:ext cx="2912546" cy="811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973C48-EDDA-4F3E-A324-A8ED2C02684A}"/>
              </a:ext>
            </a:extLst>
          </p:cNvPr>
          <p:cNvSpPr txBox="1"/>
          <p:nvPr/>
        </p:nvSpPr>
        <p:spPr>
          <a:xfrm>
            <a:off x="690541" y="2963067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Scene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구분 및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UI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구현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F9A08C-6102-4492-87A5-C10722FD079E}"/>
              </a:ext>
            </a:extLst>
          </p:cNvPr>
          <p:cNvSpPr txBox="1"/>
          <p:nvPr/>
        </p:nvSpPr>
        <p:spPr>
          <a:xfrm>
            <a:off x="4360733" y="3680805"/>
            <a:ext cx="3313215" cy="200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슈퍼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테마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게임의 기본적인 진행방식을 알 수 있도록 도와주는 튜토리얼의 역할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테마 사운드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테마의 몰입도를 높여주는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BGM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및  상황에 맞는 효과음 추가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E51BCE-BF27-4F12-B447-09CA0B418F77}"/>
              </a:ext>
            </a:extLst>
          </p:cNvPr>
          <p:cNvSpPr/>
          <p:nvPr/>
        </p:nvSpPr>
        <p:spPr>
          <a:xfrm>
            <a:off x="4360733" y="3347900"/>
            <a:ext cx="2912546" cy="811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00B07E-5857-47FA-89B7-D2AACEEA6F9D}"/>
              </a:ext>
            </a:extLst>
          </p:cNvPr>
          <p:cNvSpPr txBox="1"/>
          <p:nvPr/>
        </p:nvSpPr>
        <p:spPr>
          <a:xfrm>
            <a:off x="4360733" y="2963067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슈퍼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마리오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테마 추가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58A611-960A-4F02-B6B0-A838D80F1E18}"/>
              </a:ext>
            </a:extLst>
          </p:cNvPr>
          <p:cNvSpPr txBox="1"/>
          <p:nvPr/>
        </p:nvSpPr>
        <p:spPr>
          <a:xfrm>
            <a:off x="8113611" y="3680805"/>
            <a:ext cx="3313215" cy="200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슈퍼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테마의 오브젝트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발판 역할을 하는 배치 가능한 블록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마리오의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행동을 지시할 수 있는 점프 지시 표지판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슈퍼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테마의 이벤트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 클리어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게임오버 이벤트 추가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7FEA8F-08B1-43F1-904B-4BB6B67D7C01}"/>
              </a:ext>
            </a:extLst>
          </p:cNvPr>
          <p:cNvSpPr/>
          <p:nvPr/>
        </p:nvSpPr>
        <p:spPr>
          <a:xfrm>
            <a:off x="8113611" y="3338050"/>
            <a:ext cx="2912546" cy="811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CCEC03-1C34-4379-AE10-E84FA5A1F493}"/>
              </a:ext>
            </a:extLst>
          </p:cNvPr>
          <p:cNvSpPr txBox="1"/>
          <p:nvPr/>
        </p:nvSpPr>
        <p:spPr>
          <a:xfrm>
            <a:off x="8113611" y="2956792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오브젝트 및 이벤트 추가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4116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개발 계획 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– 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역할 분담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19BA42-FBC3-4DA0-832A-DEC485D24F63}"/>
              </a:ext>
            </a:extLst>
          </p:cNvPr>
          <p:cNvSpPr/>
          <p:nvPr/>
        </p:nvSpPr>
        <p:spPr>
          <a:xfrm>
            <a:off x="827090" y="2903001"/>
            <a:ext cx="1097256" cy="45719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395C6C-B7F4-4A80-B780-1BA009098DE5}"/>
              </a:ext>
            </a:extLst>
          </p:cNvPr>
          <p:cNvSpPr txBox="1"/>
          <p:nvPr/>
        </p:nvSpPr>
        <p:spPr>
          <a:xfrm>
            <a:off x="827090" y="2562972"/>
            <a:ext cx="276910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역할 분담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2BCD59-5B34-486A-9C6F-04EE21CF3A2E}"/>
              </a:ext>
            </a:extLst>
          </p:cNvPr>
          <p:cNvSpPr txBox="1"/>
          <p:nvPr/>
        </p:nvSpPr>
        <p:spPr>
          <a:xfrm>
            <a:off x="800359" y="2946714"/>
            <a:ext cx="5443125" cy="2643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기본적으로는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김승주 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–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그래픽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사운드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강민성 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– UI,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테마 별 세부 스크립트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박진수 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–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메뉴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범용 스크립트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이처럼 담당하고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개발 중에 생기는 문제점이나 변경점에 대해서는 함께 상의해서 같이 해결하는 방식으로 개발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196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</Words>
  <Application>Microsoft Office PowerPoint</Application>
  <PresentationFormat>와이드스크린</PresentationFormat>
  <Paragraphs>134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Noto Sans CJK KR Bold</vt:lpstr>
      <vt:lpstr>Noto Sans CJK KR Regular</vt:lpstr>
      <vt:lpstr>나눔명조</vt:lpstr>
      <vt:lpstr>맑은 고딕</vt:lpstr>
      <vt:lpstr>타이포_파피루스 EB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진수 박</cp:lastModifiedBy>
  <cp:revision>340</cp:revision>
  <dcterms:created xsi:type="dcterms:W3CDTF">2018-07-23T02:28:10Z</dcterms:created>
  <dcterms:modified xsi:type="dcterms:W3CDTF">2020-06-26T01:32:42Z</dcterms:modified>
</cp:coreProperties>
</file>