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7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1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1903 1858,'-4'0'217,"-1"0"0,1-1 0,-1 0-1,1 0 1,0 0 0,0 0 0,-1-1 0,1 1 0,0-1 0,0 0 0,1 0 0,-1-1 0,-6-5 0,2 2 97,1-1 0,0-1 0,0 1 0,1-1 1,-9-16-1,3 2 75,1 0 1,1-1 0,1 0 0,-7-26-1,7 10-96,1 0 0,2-1-1,1 0 1,3 0-1,1 0 1,8-77 0,1 67-223,2 0 1,2 1-1,2 0 1,39-86-1,-18 61-185,4 2 0,66-90-1,116-117 68,-217 274 44,36-41-130,74-66 0,-80 87-9,2 0-1,55-28 0,-82 49 121,35-21-197,1 3-1,1 1 0,1 3 1,67-18-1,-96 32 112,1 1-1,1 0 1,-1 2 0,0 0-1,0 1 1,23 4-1,-29-2 58,-1 0-1,1 1 0,-1 1 0,1 0 0,-1 1 0,0 0 1,-1 1-1,0 0 0,1 1 0,10 9 0,-10-6-4,-1-1 0,-1 1 0,0 1 0,0 0 0,-1 0 0,-1 1 0,0 0 0,0 1 0,8 20 0,-9-15-4,0 1-1,-2 0 1,0 1-1,-1-1 0,-1 1 1,-1 0-1,0 21 1,-2-5-146,-2 0 0,-1 0-1,-1 0 1,-18 65 0,-15 18-1699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5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9 168 2594,'-1'1'96,"0"0"-1,0 0 1,1 0 0,-1-1-1,0 1 1,1 0-1,-1 1 1,1-1-1,-1 0 1,1 0-1,0 0 1,-1 0-1,1 0 1,0 0-1,0 0 1,0 1-1,0-1 1,0 0-1,0 0 1,0 0-1,0 0 1,0 1-1,1-1 1,-1 0-1,0 0 1,1 1-1,7 39-143,0-16 224,1 0 0,1-1 0,1 0 0,1-1 0,21 30 0,-25-39-58,7 22 161,-14-33-234,-1-1 0,1 1-1,0-1 1,0 1 0,0 0-1,0-1 1,0 0 0,1 1-1,-1-1 1,1 0-1,0 0 1,3 4 0,-5-6 95,6 2 861,-1-14-482,-1 7 48,-2 4-550,-6 7 120,3-2-134,0 0-1,1-12-7,5-8-29,1 0 0,1 0 0,16-26 0,-1-1-17,11-22-117,74-138-1687,-53 116-414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52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8 822 3491,'-7'2'3634,"7"-3"-1254,5-8-1235,23-37-221,-2 0-818,2 1 1,54-66 0,-23 47-114,2 2 0,2 3 0,4 3-1,1 3 1,3 3 0,2 3 0,2 3 0,130-55 0,-186 92-30,0 1 0,0 1 0,1 1 1,-1 0-1,1 1 0,0 1 0,0 1 0,0 1 0,38 5 1,-46-4-99,0 1 1,0-1-1,-1 2 1,1 0-1,-1 0 1,0 1-1,0 1 1,20 10-1,-19-6-178,1 0-1,-2 2 1,1-1 0,-1 1-1,14 20 1,17 27-1668,-12 18-565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5:05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78 2594,'-1'-1'170,"1"0"-1,-1 0 1,1 0-1,-1 0 1,1 0-1,-1 0 1,1 0-1,-1 0 1,1 0-1,0 0 1,0 0-1,-1-1 1,1 1-1,0 0 1,0 0-1,0 0 1,0 0-1,0 0 1,1 0-1,-1-1 1,0 1-1,0 0 1,1-1-1,1 2-119,-2 0-45,1 0 0,-1 0 0,0 0 0,0 0 0,1 0 0,-1 0 0,0 0 0,1 0-1,-1 0 1,0 0 0,1 0 0,-1 0 0,0 0 0,1 0 0,-1 0 0,0 0 0,0 0 0,1 0 0,-1 0-1,0-1 1,1 1 0,-1 0 0,0 0 0,0 0 0,1 0 0,-1-1 0,0 1 0,0 0 0,0 0 0,1-1 0,-1 1-1,0 0 1,0 0 0,0-1 0,0 1 0,0 0 0,1-1 0,-1 1 0,0 0 0,0 0 0,0-1 0,-2-1 457,-2 1 610,-2-20-1000,6 17 35,-3-13 360,1 87-603,6-28 162,2 0-1,2 0 0,20 64 1,-20-70-16,-8-32-8,1 1 1,0-1-1,0 0 1,1 0-1,-1 1 0,1-1 1,0 0-1,5 7 1,-6-8-1,0 1 0,1-1 0,-1 1-1,-1-1 1,1 1 0,0 0 0,-1-1 0,0 8 0,6 26 13,-5-36-15,1 5 5,1 1 0,-1-1 1,0 1-1,-1 0 0,1 9 1,1-6-11,-2 10 74,-1-19-66,0-1 0,0 0-1,0 0 1,0 0 0,0 0 0,0 0 0,0 1 0,0-1 0,0 0 0,0 0 0,0 0-1,0 0 1,0 1 0,0-1 0,0 0 0,0 0 0,0 0 0,0 0 0,0 0 0,-1 0-1,1 1 1,0-1 0,0 0 0,0 0 0,0 0 0,0 0 0,0 0 0,-1 0 0,1 0 0,0 0-1,0 0 1,0 1 0,0-1 0,0 0 0,-1 0 0,1 0 0,0 0 0,0 0 0,0 0-1,0 0 1,0 0 0,-1 0 0,1 0 0,0 0 0,0 0 0,0 0 0,0 0 0,-1 0 0,1 0-1,0-1 1,0 1 0,0 0 0,0 0 0,0 0 0,-1 0 0,1 0 0,0 0 0,0 0-1,0 0 1,0 0 0,0-1 0,0 1 0,0 0 0,0 0 0,-1 0 0,-18-5 612,1-22 282,9 18-1178,-1 1 0,-1 0 0,0 0 0,0 1 0,-1 0 0,1 1 0,-1 0 0,-1 1 0,1 1 0,-25-6 0,31 9-124,0 2 0,-1-1-1,1 0 1,0 1 0,0 0 0,-8 3 0,14-4 401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.xml"/><Relationship Id="rId5" Type="http://schemas.openxmlformats.org/officeDocument/2006/relationships/customXml" Target="../ink/ink1.xml"/><Relationship Id="rId23" Type="http://schemas.openxmlformats.org/officeDocument/2006/relationships/image" Target="../media/image4.png"/><Relationship Id="rId28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22" Type="http://schemas.openxmlformats.org/officeDocument/2006/relationships/customXml" Target="../ink/ink3.xml"/><Relationship Id="rId27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22761-8BE1-4C7C-A5EA-370A67040EA1}"/>
              </a:ext>
            </a:extLst>
          </p:cNvPr>
          <p:cNvSpPr txBox="1"/>
          <p:nvPr/>
        </p:nvSpPr>
        <p:spPr>
          <a:xfrm>
            <a:off x="607855" y="3687080"/>
            <a:ext cx="3313215" cy="255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Scene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메뉴에서 버튼을 클릭하여 테마 및 스테이지를 선택할 수 있도록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게임을 풀어나가기 위한 오브젝트를 관리하는 아이템창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Start, Reset, Stop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버튼의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B77D-B07A-4010-8AF3-9480A5175484}"/>
              </a:ext>
            </a:extLst>
          </p:cNvPr>
          <p:cNvSpPr/>
          <p:nvPr/>
        </p:nvSpPr>
        <p:spPr>
          <a:xfrm>
            <a:off x="690541" y="337441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73C48-EDDA-4F3E-A324-A8ED2C02684A}"/>
              </a:ext>
            </a:extLst>
          </p:cNvPr>
          <p:cNvSpPr txBox="1"/>
          <p:nvPr/>
        </p:nvSpPr>
        <p:spPr>
          <a:xfrm>
            <a:off x="690541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Scene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9A08C-6102-4492-87A5-C10722FD079E}"/>
              </a:ext>
            </a:extLst>
          </p:cNvPr>
          <p:cNvSpPr txBox="1"/>
          <p:nvPr/>
        </p:nvSpPr>
        <p:spPr>
          <a:xfrm>
            <a:off x="4360733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기본적인 진행방식을 알 수 있도록 도와주는 튜토리얼의 역할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사운드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테마의 몰입도를 높여주는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BGM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 상황에 맞는 효과음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51BCE-BF27-4F12-B447-09CA0B418F77}"/>
              </a:ext>
            </a:extLst>
          </p:cNvPr>
          <p:cNvSpPr/>
          <p:nvPr/>
        </p:nvSpPr>
        <p:spPr>
          <a:xfrm>
            <a:off x="4360733" y="334790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B07E-5857-47FA-89B7-D2AACEEA6F9D}"/>
              </a:ext>
            </a:extLst>
          </p:cNvPr>
          <p:cNvSpPr txBox="1"/>
          <p:nvPr/>
        </p:nvSpPr>
        <p:spPr>
          <a:xfrm>
            <a:off x="4360733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슈퍼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테마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11-960A-4F02-B6B0-A838D80F1E18}"/>
              </a:ext>
            </a:extLst>
          </p:cNvPr>
          <p:cNvSpPr txBox="1"/>
          <p:nvPr/>
        </p:nvSpPr>
        <p:spPr>
          <a:xfrm>
            <a:off x="8113611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오브젝트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발판 역할을 하는 배치 가능한 블록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행동을 지시할 수 있는 점프 지시 표지판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이벤트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클리어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게임오버 이벤트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FEA8F-08B1-43F1-904B-4BB6B67D7C01}"/>
              </a:ext>
            </a:extLst>
          </p:cNvPr>
          <p:cNvSpPr/>
          <p:nvPr/>
        </p:nvSpPr>
        <p:spPr>
          <a:xfrm>
            <a:off x="8113611" y="333805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CEC03-1C34-4379-AE10-E84FA5A1F493}"/>
              </a:ext>
            </a:extLst>
          </p:cNvPr>
          <p:cNvSpPr txBox="1"/>
          <p:nvPr/>
        </p:nvSpPr>
        <p:spPr>
          <a:xfrm>
            <a:off x="8113611" y="2956792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오브젝트 및 이벤트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19BA42-FBC3-4DA0-832A-DEC485D24F63}"/>
              </a:ext>
            </a:extLst>
          </p:cNvPr>
          <p:cNvSpPr/>
          <p:nvPr/>
        </p:nvSpPr>
        <p:spPr>
          <a:xfrm>
            <a:off x="827090" y="290300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95C6C-B7F4-4A80-B780-1BA009098DE5}"/>
              </a:ext>
            </a:extLst>
          </p:cNvPr>
          <p:cNvSpPr txBox="1"/>
          <p:nvPr/>
        </p:nvSpPr>
        <p:spPr>
          <a:xfrm>
            <a:off x="827090" y="2562972"/>
            <a:ext cx="276910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BCD59-5B34-486A-9C6F-04EE21CF3A2E}"/>
              </a:ext>
            </a:extLst>
          </p:cNvPr>
          <p:cNvSpPr txBox="1"/>
          <p:nvPr/>
        </p:nvSpPr>
        <p:spPr>
          <a:xfrm>
            <a:off x="800359" y="2946714"/>
            <a:ext cx="5443125" cy="264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김승주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그래픽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사운드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UI,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 세부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범용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이처럼 담당하고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중에 생기는 문제점이나 변경점에 대해서는 서로 상의해서 대응할 수 있는 사람이 해결하는 방식으로 개발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69221" y="4616646"/>
            <a:ext cx="187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게임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16883" y="47131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215876" y="3073567"/>
            <a:ext cx="18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49" y="4616646"/>
            <a:ext cx="238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691026" y="3775207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49814" y="377520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남은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8" y="3238371"/>
            <a:ext cx="3397904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32816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32816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02300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02300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02300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전반적인 기능들을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947" y="2715637"/>
            <a:ext cx="503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7927" y="2573685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315582" y="3638967"/>
            <a:ext cx="3560836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810" y="2035834"/>
            <a:ext cx="3812581" cy="304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개발상황 및 계획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7114610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5" y="3383051"/>
            <a:ext cx="2211069" cy="2343046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81" y="4131892"/>
            <a:ext cx="1461337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020" y="4131892"/>
            <a:ext cx="2155244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700771" y="4274151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EEBF3-13C3-415C-B791-431F2BA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75" y="3497717"/>
            <a:ext cx="4732546" cy="265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3497717"/>
            <a:ext cx="4715583" cy="265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985" y="4827221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4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602342" y="4708464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504722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531453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504722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015" y="4781116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14:cNvPr>
              <p14:cNvContentPartPr/>
              <p14:nvPr/>
            </p14:nvContentPartPr>
            <p14:xfrm>
              <a:off x="1150746" y="5314661"/>
              <a:ext cx="563400" cy="6854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106" y="5296661"/>
                <a:ext cx="5990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14:cNvPr>
              <p14:cNvContentPartPr/>
              <p14:nvPr/>
            </p14:nvContentPartPr>
            <p14:xfrm>
              <a:off x="1645026" y="5411861"/>
              <a:ext cx="145440" cy="180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7386" y="5393861"/>
                <a:ext cx="18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14:cNvPr>
              <p14:cNvContentPartPr/>
              <p14:nvPr/>
            </p14:nvContentPartPr>
            <p14:xfrm>
              <a:off x="7578186" y="5259221"/>
              <a:ext cx="513000" cy="29664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0546" y="5241221"/>
                <a:ext cx="548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14:cNvPr>
              <p14:cNvContentPartPr/>
              <p14:nvPr/>
            </p14:nvContentPartPr>
            <p14:xfrm>
              <a:off x="8029626" y="5207381"/>
              <a:ext cx="88200" cy="19620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11626" y="5189381"/>
                <a:ext cx="12384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배치를 바꿀 수 없다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고정되어 있는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8048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배치할 수 있는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지형을 활용하여 캐릭터가 골 지점까지 갈 수 있도록 배치한다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14779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988048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배치 가능한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92446" y="3496513"/>
            <a:ext cx="3101204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캐릭터가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일정시간 올라가 있으면 사라지는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19177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244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 사용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4E7CE-ECC9-4E74-AD3D-B91D00A82A5A}"/>
              </a:ext>
            </a:extLst>
          </p:cNvPr>
          <p:cNvSpPr txBox="1"/>
          <p:nvPr/>
        </p:nvSpPr>
        <p:spPr>
          <a:xfrm>
            <a:off x="4246566" y="3496513"/>
            <a:ext cx="3002526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 등 오브젝트와 상호작용 하기 위한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이상의 기능을 가진 오브젝트와 상호작용을 선택하는 용도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들어서 옮길 수 있는 버튼을 바로 누를지 다른 장소로 들고가서 누를지를 지시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37982-C1D2-4BA9-A6C2-172517DB8563}"/>
              </a:ext>
            </a:extLst>
          </p:cNvPr>
          <p:cNvSpPr/>
          <p:nvPr/>
        </p:nvSpPr>
        <p:spPr>
          <a:xfrm>
            <a:off x="4273297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04051-8A07-430A-9F2A-3C397642F45A}"/>
              </a:ext>
            </a:extLst>
          </p:cNvPr>
          <p:cNvSpPr txBox="1"/>
          <p:nvPr/>
        </p:nvSpPr>
        <p:spPr>
          <a:xfrm>
            <a:off x="424656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694</Words>
  <Application>Microsoft Office PowerPoint</Application>
  <PresentationFormat>와이드스크린</PresentationFormat>
  <Paragraphs>154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강민성</cp:lastModifiedBy>
  <cp:revision>334</cp:revision>
  <dcterms:created xsi:type="dcterms:W3CDTF">2018-07-23T02:28:10Z</dcterms:created>
  <dcterms:modified xsi:type="dcterms:W3CDTF">2020-06-25T08:00:21Z</dcterms:modified>
</cp:coreProperties>
</file>