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2" r:id="rId4"/>
    <p:sldId id="262" r:id="rId5"/>
    <p:sldId id="282" r:id="rId6"/>
    <p:sldId id="278" r:id="rId7"/>
    <p:sldId id="273" r:id="rId8"/>
    <p:sldId id="279" r:id="rId9"/>
    <p:sldId id="275" r:id="rId10"/>
    <p:sldId id="280" r:id="rId11"/>
    <p:sldId id="281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 b. (bd1m17)" initials="db(" lastIdx="1" clrIdx="0">
    <p:extLst>
      <p:ext uri="{19B8F6BF-5375-455C-9EA6-DF929625EA0E}">
        <p15:presenceInfo xmlns:p15="http://schemas.microsoft.com/office/powerpoint/2012/main" userId="S-1-5-21-3054039689-4085950701-3598979289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94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1/9/2018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1/9/2018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1/9/2018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1/9/2018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Exchange rate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eam Z: JOHN PHILIP WILSON, NUNZIO GATTI, SUSMITA GANGOPADHYAY, SUMESH RAMACHANDRAN, and BANG DU 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9C74-0AEC-4D7A-9EE6-3F144209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3EBC5-772B-4027-9EEF-827D966F9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7614" y="1772816"/>
            <a:ext cx="9613661" cy="4343400"/>
          </a:xfrm>
        </p:spPr>
        <p:txBody>
          <a:bodyPr/>
          <a:lstStyle/>
          <a:p>
            <a:r>
              <a:rPr lang="en-US" dirty="0"/>
              <a:t>1. The data, which application analysis, is static. Without uploading the new data, application cannot do other analysis.</a:t>
            </a:r>
          </a:p>
          <a:p>
            <a:r>
              <a:rPr lang="en-US" dirty="0"/>
              <a:t>2. Limited availability of currency data on annual bases.</a:t>
            </a:r>
          </a:p>
          <a:p>
            <a:r>
              <a:rPr lang="en-US" dirty="0"/>
              <a:t>3. Most of the currencies were index linked, to the USD prior 1999(Example. Even today Saudi Arabia Riyal(SAR) in index linked to USD,  1 USD = 3.75 SAR)</a:t>
            </a:r>
          </a:p>
          <a:p>
            <a:r>
              <a:rPr lang="en-US" dirty="0"/>
              <a:t>4. Introduction of new currencies (Example. Euro became the currency of Germany, France, Spain past 1999 replacing the old native currencies.</a:t>
            </a:r>
          </a:p>
        </p:txBody>
      </p:sp>
    </p:spTree>
    <p:extLst>
      <p:ext uri="{BB962C8B-B14F-4D97-AF65-F5344CB8AC3E}">
        <p14:creationId xmlns:p14="http://schemas.microsoft.com/office/powerpoint/2010/main" val="267120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6DC2-B864-4C29-94BC-D2C4E204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C789-6032-4321-9F6D-755895284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9737935" cy="4343400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sz="3200" dirty="0"/>
              <a:t>There are some economic indicators that influence currency exchange more than others.</a:t>
            </a:r>
          </a:p>
        </p:txBody>
      </p:sp>
    </p:spTree>
    <p:extLst>
      <p:ext uri="{BB962C8B-B14F-4D97-AF65-F5344CB8AC3E}">
        <p14:creationId xmlns:p14="http://schemas.microsoft.com/office/powerpoint/2010/main" val="231991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change the original topic</a:t>
            </a:r>
          </a:p>
          <a:p>
            <a:r>
              <a:rPr lang="en-US" dirty="0"/>
              <a:t>Why choose the new topic</a:t>
            </a:r>
          </a:p>
          <a:p>
            <a:r>
              <a:rPr lang="en-US" dirty="0"/>
              <a:t>Goal/target of application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Analyze data</a:t>
            </a:r>
          </a:p>
          <a:p>
            <a:r>
              <a:rPr lang="en-US" dirty="0"/>
              <a:t>Implementation of application</a:t>
            </a:r>
          </a:p>
          <a:p>
            <a:r>
              <a:rPr lang="en-US" dirty="0"/>
              <a:t>Limitation 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Why change the original topic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571FD-D982-40F6-94B7-F6241A44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altLang="zh-CN" dirty="0"/>
              <a:t>original topic</a:t>
            </a:r>
            <a:r>
              <a:rPr lang="en-US" dirty="0"/>
              <a:t> is “Will I live longer if I cycle to work?”.</a:t>
            </a:r>
          </a:p>
          <a:p>
            <a:endParaRPr lang="en-US" dirty="0"/>
          </a:p>
          <a:p>
            <a:r>
              <a:rPr lang="en-US" dirty="0"/>
              <a:t>There are three main reasons: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The data we found was already aggregated and cleaned resulting in minimal data analysis for us to perform.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Can’t find out suitable way to aggregate different life expectancies derived from the different factors.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choose the new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15E53-66A9-40D2-9A45-469826EF0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4312" y="2708920"/>
            <a:ext cx="8749565" cy="4343400"/>
          </a:xfrm>
        </p:spPr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Basically economic information has been recorded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Easy to get a significantly high volume of data.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There are many reference and scientific studies can help guide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AD5E-91F3-4DFB-8D6D-111DF8C7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creating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AA53-6823-40C1-9017-4A3144F24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9737935" cy="4343400"/>
          </a:xfrm>
        </p:spPr>
        <p:txBody>
          <a:bodyPr/>
          <a:lstStyle/>
          <a:p>
            <a:r>
              <a:rPr lang="en-US" dirty="0"/>
              <a:t>Building a tool with the aim to help people who study economic to analyze the influence between currency exchange and economic factors </a:t>
            </a:r>
          </a:p>
        </p:txBody>
      </p:sp>
    </p:spTree>
    <p:extLst>
      <p:ext uri="{BB962C8B-B14F-4D97-AF65-F5344CB8AC3E}">
        <p14:creationId xmlns:p14="http://schemas.microsoft.com/office/powerpoint/2010/main" val="12079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8303-B0B0-40C2-8A66-95C81D0D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Goal/target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CF14-61C6-4D80-B849-7D73C1F16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7615" y="2228366"/>
            <a:ext cx="9753599" cy="4343400"/>
          </a:xfrm>
        </p:spPr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Find the correlation 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G-20</a:t>
            </a:r>
            <a:r>
              <a:rPr lang="zh-CN" altLang="en-US" dirty="0"/>
              <a:t> </a:t>
            </a:r>
            <a:r>
              <a:rPr lang="en-US" altLang="zh-CN" dirty="0"/>
              <a:t>exchange</a:t>
            </a:r>
            <a:r>
              <a:rPr lang="zh-CN" altLang="en-US" dirty="0"/>
              <a:t> </a:t>
            </a:r>
            <a:r>
              <a:rPr lang="en-US" altLang="zh-CN" dirty="0"/>
              <a:t>rate with different economic indicators.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Find the most correlated currency.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5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9397638" cy="43434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T</a:t>
            </a:r>
            <a:r>
              <a:rPr lang="en-US" altLang="zh-CN" dirty="0"/>
              <a:t>he data was collected from oanda.com, Bank of England and World Bank websites, and cleaned by python code.</a:t>
            </a:r>
            <a:endParaRPr lang="en-US" dirty="0"/>
          </a:p>
          <a:p>
            <a:endParaRPr lang="en-US" dirty="0"/>
          </a:p>
          <a:p>
            <a:r>
              <a:rPr lang="en-US" dirty="0"/>
              <a:t>High frequency data:</a:t>
            </a:r>
          </a:p>
          <a:p>
            <a:r>
              <a:rPr lang="en-US" dirty="0"/>
              <a:t>    Group-20 weekly average exchange rates from December 1998 to December 2017.</a:t>
            </a:r>
          </a:p>
          <a:p>
            <a:r>
              <a:rPr lang="en-US" dirty="0"/>
              <a:t>Low frequency data:  </a:t>
            </a:r>
          </a:p>
          <a:p>
            <a:r>
              <a:rPr lang="en-US" dirty="0"/>
              <a:t>    Group-20 yearly employment, population, trade networks, GDP, </a:t>
            </a:r>
            <a:r>
              <a:rPr lang="en-US" altLang="zh-CN" dirty="0"/>
              <a:t>inflation and interest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3A9F-77F4-4FF7-952C-74BBFB4B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56882"/>
            <a:ext cx="9753600" cy="939870"/>
          </a:xfrm>
        </p:spPr>
        <p:txBody>
          <a:bodyPr/>
          <a:lstStyle/>
          <a:p>
            <a:pPr algn="ctr"/>
            <a:r>
              <a:rPr lang="en-US" dirty="0"/>
              <a:t>Type of </a:t>
            </a:r>
            <a:r>
              <a:rPr lang="en-US" altLang="zh-CN" dirty="0"/>
              <a:t>analysis</a:t>
            </a:r>
            <a:r>
              <a:rPr lang="en-US" dirty="0"/>
              <a:t>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9306-F6A7-4879-8447-48DBD572E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7612" y="1988840"/>
            <a:ext cx="8045152" cy="4343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High frequency data </a:t>
            </a:r>
          </a:p>
          <a:p>
            <a:pPr marL="45720" indent="0">
              <a:buNone/>
            </a:pPr>
            <a:r>
              <a:rPr lang="en-US" dirty="0"/>
              <a:t>	Using CVX tool to make  a prediction about 	exchange rate and to calculate the most 	influential currency.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Low frequency data</a:t>
            </a:r>
          </a:p>
          <a:p>
            <a:pPr marL="45720" indent="0">
              <a:buNone/>
            </a:pPr>
            <a:r>
              <a:rPr lang="en-US" dirty="0"/>
              <a:t>	To calculate the correlation coefficient to 	figure out the most correlated economic 	indicators.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of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7948" y="4522473"/>
            <a:ext cx="3132349" cy="1038606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As a web server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09BDF2-F302-401F-960D-AC68A22876A6}"/>
              </a:ext>
            </a:extLst>
          </p:cNvPr>
          <p:cNvSpPr/>
          <p:nvPr/>
        </p:nvSpPr>
        <p:spPr>
          <a:xfrm>
            <a:off x="1629916" y="2348880"/>
            <a:ext cx="3024336" cy="1944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Flask python </a:t>
            </a:r>
          </a:p>
          <a:p>
            <a:pPr algn="ctr"/>
            <a:r>
              <a:rPr lang="en-US" sz="2400" dirty="0"/>
              <a:t>framework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313BB9-594F-4119-A326-86DCB5AB33E4}"/>
              </a:ext>
            </a:extLst>
          </p:cNvPr>
          <p:cNvSpPr/>
          <p:nvPr/>
        </p:nvSpPr>
        <p:spPr>
          <a:xfrm>
            <a:off x="5446341" y="1772816"/>
            <a:ext cx="5112568" cy="35283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D3/ </a:t>
            </a:r>
            <a:r>
              <a:rPr lang="en-US" sz="2400" dirty="0" err="1"/>
              <a:t>javascript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B70DA5-10B2-46A3-BCF6-151ACF5C3525}"/>
              </a:ext>
            </a:extLst>
          </p:cNvPr>
          <p:cNvSpPr txBox="1">
            <a:spLocks/>
          </p:cNvSpPr>
          <p:nvPr/>
        </p:nvSpPr>
        <p:spPr>
          <a:xfrm>
            <a:off x="6670476" y="5473824"/>
            <a:ext cx="3132349" cy="1038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dirty="0"/>
              <a:t>As a frontend</a:t>
            </a:r>
          </a:p>
        </p:txBody>
      </p:sp>
    </p:spTree>
    <p:extLst>
      <p:ext uri="{BB962C8B-B14F-4D97-AF65-F5344CB8AC3E}">
        <p14:creationId xmlns:p14="http://schemas.microsoft.com/office/powerpoint/2010/main" val="336854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393</Words>
  <Application>Microsoft Office PowerPoint</Application>
  <PresentationFormat>Custom</PresentationFormat>
  <Paragraphs>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幼圆</vt:lpstr>
      <vt:lpstr>Arial</vt:lpstr>
      <vt:lpstr>Century Gothic</vt:lpstr>
      <vt:lpstr>World Presentation 16x9</vt:lpstr>
      <vt:lpstr>Exchange rate analysis</vt:lpstr>
      <vt:lpstr>content</vt:lpstr>
      <vt:lpstr>Why change the original topic</vt:lpstr>
      <vt:lpstr>Why choose the new topic</vt:lpstr>
      <vt:lpstr>Purpose of creating the application</vt:lpstr>
      <vt:lpstr>Goal/target of application</vt:lpstr>
      <vt:lpstr>Data</vt:lpstr>
      <vt:lpstr>Type of analysis made</vt:lpstr>
      <vt:lpstr>IMPLEMENTATION of application</vt:lpstr>
      <vt:lpstr>limitation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Predictors for the ratio of dollar and pound∗</dc:title>
  <dc:creator>du b. (bd1m17)</dc:creator>
  <cp:lastModifiedBy>du b. (bd1m17)</cp:lastModifiedBy>
  <cp:revision>34</cp:revision>
  <dcterms:created xsi:type="dcterms:W3CDTF">2018-01-09T11:55:06Z</dcterms:created>
  <dcterms:modified xsi:type="dcterms:W3CDTF">2018-01-09T17:01:05Z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