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640" r:id="rId4"/>
    <p:sldId id="638" r:id="rId5"/>
    <p:sldId id="639" r:id="rId6"/>
    <p:sldId id="641" r:id="rId7"/>
    <p:sldId id="645" r:id="rId8"/>
    <p:sldId id="643" r:id="rId9"/>
    <p:sldId id="644" r:id="rId10"/>
    <p:sldId id="651" r:id="rId11"/>
    <p:sldId id="647" r:id="rId12"/>
    <p:sldId id="648" r:id="rId13"/>
    <p:sldId id="653" r:id="rId14"/>
    <p:sldId id="369" r:id="rId15"/>
    <p:sldId id="424" r:id="rId16"/>
    <p:sldId id="663" r:id="rId17"/>
    <p:sldId id="392" r:id="rId18"/>
    <p:sldId id="370" r:id="rId19"/>
    <p:sldId id="428" r:id="rId20"/>
    <p:sldId id="371" r:id="rId21"/>
    <p:sldId id="373" r:id="rId22"/>
    <p:sldId id="375" r:id="rId23"/>
    <p:sldId id="595" r:id="rId24"/>
    <p:sldId id="425" r:id="rId25"/>
    <p:sldId id="431" r:id="rId26"/>
    <p:sldId id="596" r:id="rId27"/>
    <p:sldId id="409" r:id="rId28"/>
    <p:sldId id="410" r:id="rId29"/>
    <p:sldId id="416" r:id="rId30"/>
    <p:sldId id="414" r:id="rId31"/>
    <p:sldId id="413" r:id="rId32"/>
    <p:sldId id="403" r:id="rId33"/>
    <p:sldId id="378" r:id="rId34"/>
    <p:sldId id="421" r:id="rId35"/>
    <p:sldId id="419" r:id="rId36"/>
    <p:sldId id="630" r:id="rId37"/>
    <p:sldId id="631" r:id="rId38"/>
    <p:sldId id="383" r:id="rId39"/>
    <p:sldId id="652" r:id="rId40"/>
    <p:sldId id="628" r:id="rId41"/>
    <p:sldId id="661" r:id="rId42"/>
    <p:sldId id="656" r:id="rId43"/>
    <p:sldId id="659" r:id="rId44"/>
    <p:sldId id="660" r:id="rId45"/>
    <p:sldId id="657" r:id="rId46"/>
    <p:sldId id="658" r:id="rId47"/>
    <p:sldId id="265" r:id="rId48"/>
    <p:sldId id="263" r:id="rId49"/>
    <p:sldId id="66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1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184BC-2500-4086-93FB-35E4E9B4C487}" v="505" dt="2024-06-11T10:56:08.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0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 Garasto" userId="da3d1ac6-d94e-438c-abf1-c7022b92771b" providerId="ADAL" clId="{370184BC-2500-4086-93FB-35E4E9B4C487}"/>
    <pc:docChg chg="undo redo custSel addSld delSld modSld sldOrd">
      <pc:chgData name="Stef Garasto" userId="da3d1ac6-d94e-438c-abf1-c7022b92771b" providerId="ADAL" clId="{370184BC-2500-4086-93FB-35E4E9B4C487}" dt="2024-06-11T11:04:33.667" v="11081" actId="20577"/>
      <pc:docMkLst>
        <pc:docMk/>
      </pc:docMkLst>
      <pc:sldChg chg="modSp new mod">
        <pc:chgData name="Stef Garasto" userId="da3d1ac6-d94e-438c-abf1-c7022b92771b" providerId="ADAL" clId="{370184BC-2500-4086-93FB-35E4E9B4C487}" dt="2024-06-06T13:23:37.955" v="69" actId="20577"/>
        <pc:sldMkLst>
          <pc:docMk/>
          <pc:sldMk cId="1954041377" sldId="256"/>
        </pc:sldMkLst>
        <pc:spChg chg="mod">
          <ac:chgData name="Stef Garasto" userId="da3d1ac6-d94e-438c-abf1-c7022b92771b" providerId="ADAL" clId="{370184BC-2500-4086-93FB-35E4E9B4C487}" dt="2024-06-06T13:23:26.785" v="31" actId="20577"/>
          <ac:spMkLst>
            <pc:docMk/>
            <pc:sldMk cId="1954041377" sldId="256"/>
            <ac:spMk id="2" creationId="{46028227-7B83-38CD-0923-AC8A7125EBBA}"/>
          </ac:spMkLst>
        </pc:spChg>
        <pc:spChg chg="mod">
          <ac:chgData name="Stef Garasto" userId="da3d1ac6-d94e-438c-abf1-c7022b92771b" providerId="ADAL" clId="{370184BC-2500-4086-93FB-35E4E9B4C487}" dt="2024-06-06T13:23:37.955" v="69" actId="20577"/>
          <ac:spMkLst>
            <pc:docMk/>
            <pc:sldMk cId="1954041377" sldId="256"/>
            <ac:spMk id="3" creationId="{EAE4E316-102A-1CF0-D950-71164359B2E2}"/>
          </ac:spMkLst>
        </pc:spChg>
      </pc:sldChg>
      <pc:sldChg chg="modSp new mod">
        <pc:chgData name="Stef Garasto" userId="da3d1ac6-d94e-438c-abf1-c7022b92771b" providerId="ADAL" clId="{370184BC-2500-4086-93FB-35E4E9B4C487}" dt="2024-06-11T03:20:15.873" v="10276" actId="20577"/>
        <pc:sldMkLst>
          <pc:docMk/>
          <pc:sldMk cId="4044844527" sldId="257"/>
        </pc:sldMkLst>
        <pc:spChg chg="mod">
          <ac:chgData name="Stef Garasto" userId="da3d1ac6-d94e-438c-abf1-c7022b92771b" providerId="ADAL" clId="{370184BC-2500-4086-93FB-35E4E9B4C487}" dt="2024-06-06T13:24:10.472" v="93" actId="20577"/>
          <ac:spMkLst>
            <pc:docMk/>
            <pc:sldMk cId="4044844527" sldId="257"/>
            <ac:spMk id="2" creationId="{051FC425-080D-3D09-4BA6-DC409926154D}"/>
          </ac:spMkLst>
        </pc:spChg>
        <pc:spChg chg="mod">
          <ac:chgData name="Stef Garasto" userId="da3d1ac6-d94e-438c-abf1-c7022b92771b" providerId="ADAL" clId="{370184BC-2500-4086-93FB-35E4E9B4C487}" dt="2024-06-11T03:20:15.873" v="10276" actId="20577"/>
          <ac:spMkLst>
            <pc:docMk/>
            <pc:sldMk cId="4044844527" sldId="257"/>
            <ac:spMk id="3" creationId="{B3223735-9B03-64D3-5ED3-F49E2CC6BB15}"/>
          </ac:spMkLst>
        </pc:spChg>
      </pc:sldChg>
      <pc:sldChg chg="add del mod modShow">
        <pc:chgData name="Stef Garasto" userId="da3d1ac6-d94e-438c-abf1-c7022b92771b" providerId="ADAL" clId="{370184BC-2500-4086-93FB-35E4E9B4C487}" dt="2024-06-11T03:18:02.584" v="10272" actId="47"/>
        <pc:sldMkLst>
          <pc:docMk/>
          <pc:sldMk cId="265914991" sldId="261"/>
        </pc:sldMkLst>
      </pc:sldChg>
      <pc:sldChg chg="modSp add mod">
        <pc:chgData name="Stef Garasto" userId="da3d1ac6-d94e-438c-abf1-c7022b92771b" providerId="ADAL" clId="{370184BC-2500-4086-93FB-35E4E9B4C487}" dt="2024-06-11T03:35:01.048" v="10798" actId="313"/>
        <pc:sldMkLst>
          <pc:docMk/>
          <pc:sldMk cId="1355844933" sldId="263"/>
        </pc:sldMkLst>
        <pc:spChg chg="mod">
          <ac:chgData name="Stef Garasto" userId="da3d1ac6-d94e-438c-abf1-c7022b92771b" providerId="ADAL" clId="{370184BC-2500-4086-93FB-35E4E9B4C487}" dt="2024-06-11T00:55:34.846" v="4608" actId="20577"/>
          <ac:spMkLst>
            <pc:docMk/>
            <pc:sldMk cId="1355844933" sldId="263"/>
            <ac:spMk id="2" creationId="{B3F6F800-60BA-4400-83E6-E0695406F368}"/>
          </ac:spMkLst>
        </pc:spChg>
        <pc:spChg chg="mod">
          <ac:chgData name="Stef Garasto" userId="da3d1ac6-d94e-438c-abf1-c7022b92771b" providerId="ADAL" clId="{370184BC-2500-4086-93FB-35E4E9B4C487}" dt="2024-06-11T03:35:01.048" v="10798" actId="313"/>
          <ac:spMkLst>
            <pc:docMk/>
            <pc:sldMk cId="1355844933" sldId="263"/>
            <ac:spMk id="3" creationId="{F97C1739-ABBE-477A-9551-37FEC020770E}"/>
          </ac:spMkLst>
        </pc:spChg>
      </pc:sldChg>
      <pc:sldChg chg="modSp add mod">
        <pc:chgData name="Stef Garasto" userId="da3d1ac6-d94e-438c-abf1-c7022b92771b" providerId="ADAL" clId="{370184BC-2500-4086-93FB-35E4E9B4C487}" dt="2024-06-11T00:55:30.649" v="4603" actId="1076"/>
        <pc:sldMkLst>
          <pc:docMk/>
          <pc:sldMk cId="3798854529" sldId="265"/>
        </pc:sldMkLst>
        <pc:spChg chg="mod">
          <ac:chgData name="Stef Garasto" userId="da3d1ac6-d94e-438c-abf1-c7022b92771b" providerId="ADAL" clId="{370184BC-2500-4086-93FB-35E4E9B4C487}" dt="2024-06-11T00:54:09.301" v="4469" actId="20577"/>
          <ac:spMkLst>
            <pc:docMk/>
            <pc:sldMk cId="3798854529" sldId="265"/>
            <ac:spMk id="2" creationId="{B3F6F800-60BA-4400-83E6-E0695406F368}"/>
          </ac:spMkLst>
        </pc:spChg>
        <pc:spChg chg="mod">
          <ac:chgData name="Stef Garasto" userId="da3d1ac6-d94e-438c-abf1-c7022b92771b" providerId="ADAL" clId="{370184BC-2500-4086-93FB-35E4E9B4C487}" dt="2024-06-11T00:55:27.609" v="4602" actId="20577"/>
          <ac:spMkLst>
            <pc:docMk/>
            <pc:sldMk cId="3798854529" sldId="265"/>
            <ac:spMk id="3" creationId="{F97C1739-ABBE-477A-9551-37FEC020770E}"/>
          </ac:spMkLst>
        </pc:spChg>
        <pc:grpChg chg="mod">
          <ac:chgData name="Stef Garasto" userId="da3d1ac6-d94e-438c-abf1-c7022b92771b" providerId="ADAL" clId="{370184BC-2500-4086-93FB-35E4E9B4C487}" dt="2024-06-11T00:55:30.649" v="4603" actId="1076"/>
          <ac:grpSpMkLst>
            <pc:docMk/>
            <pc:sldMk cId="3798854529" sldId="265"/>
            <ac:grpSpMk id="22" creationId="{2BD2C747-2CE9-4E18-86A2-76A7988B6CDD}"/>
          </ac:grpSpMkLst>
        </pc:grpChg>
      </pc:sldChg>
      <pc:sldChg chg="add del mod modShow">
        <pc:chgData name="Stef Garasto" userId="da3d1ac6-d94e-438c-abf1-c7022b92771b" providerId="ADAL" clId="{370184BC-2500-4086-93FB-35E4E9B4C487}" dt="2024-06-11T03:18:02.584" v="10272" actId="47"/>
        <pc:sldMkLst>
          <pc:docMk/>
          <pc:sldMk cId="2732666462" sldId="266"/>
        </pc:sldMkLst>
      </pc:sldChg>
      <pc:sldChg chg="add del mod modShow">
        <pc:chgData name="Stef Garasto" userId="da3d1ac6-d94e-438c-abf1-c7022b92771b" providerId="ADAL" clId="{370184BC-2500-4086-93FB-35E4E9B4C487}" dt="2024-06-11T03:18:02.584" v="10272" actId="47"/>
        <pc:sldMkLst>
          <pc:docMk/>
          <pc:sldMk cId="1772053850" sldId="276"/>
        </pc:sldMkLst>
      </pc:sldChg>
      <pc:sldChg chg="add del mod modShow">
        <pc:chgData name="Stef Garasto" userId="da3d1ac6-d94e-438c-abf1-c7022b92771b" providerId="ADAL" clId="{370184BC-2500-4086-93FB-35E4E9B4C487}" dt="2024-06-10T23:34:37.770" v="1300" actId="47"/>
        <pc:sldMkLst>
          <pc:docMk/>
          <pc:sldMk cId="744634884" sldId="292"/>
        </pc:sldMkLst>
      </pc:sldChg>
      <pc:sldChg chg="add del mod ord modShow">
        <pc:chgData name="Stef Garasto" userId="da3d1ac6-d94e-438c-abf1-c7022b92771b" providerId="ADAL" clId="{370184BC-2500-4086-93FB-35E4E9B4C487}" dt="2024-06-10T23:34:37.770" v="1300" actId="47"/>
        <pc:sldMkLst>
          <pc:docMk/>
          <pc:sldMk cId="3746333441" sldId="297"/>
        </pc:sldMkLst>
      </pc:sldChg>
      <pc:sldChg chg="modSp add mod">
        <pc:chgData name="Stef Garasto" userId="da3d1ac6-d94e-438c-abf1-c7022b92771b" providerId="ADAL" clId="{370184BC-2500-4086-93FB-35E4E9B4C487}" dt="2024-06-11T02:18:07.644" v="7050" actId="20577"/>
        <pc:sldMkLst>
          <pc:docMk/>
          <pc:sldMk cId="1920243109" sldId="369"/>
        </pc:sldMkLst>
        <pc:spChg chg="mod">
          <ac:chgData name="Stef Garasto" userId="da3d1ac6-d94e-438c-abf1-c7022b92771b" providerId="ADAL" clId="{370184BC-2500-4086-93FB-35E4E9B4C487}" dt="2024-06-11T02:18:07.644" v="7050" actId="20577"/>
          <ac:spMkLst>
            <pc:docMk/>
            <pc:sldMk cId="1920243109" sldId="369"/>
            <ac:spMk id="2" creationId="{C4752ABC-7973-4CA1-8AA8-54047589B7F8}"/>
          </ac:spMkLst>
        </pc:spChg>
      </pc:sldChg>
      <pc:sldChg chg="modSp add mod">
        <pc:chgData name="Stef Garasto" userId="da3d1ac6-d94e-438c-abf1-c7022b92771b" providerId="ADAL" clId="{370184BC-2500-4086-93FB-35E4E9B4C487}" dt="2024-06-11T03:27:02.951" v="10585" actId="20577"/>
        <pc:sldMkLst>
          <pc:docMk/>
          <pc:sldMk cId="1111621372" sldId="370"/>
        </pc:sldMkLst>
        <pc:spChg chg="mod">
          <ac:chgData name="Stef Garasto" userId="da3d1ac6-d94e-438c-abf1-c7022b92771b" providerId="ADAL" clId="{370184BC-2500-4086-93FB-35E4E9B4C487}" dt="2024-06-11T03:27:02.951" v="10585" actId="20577"/>
          <ac:spMkLst>
            <pc:docMk/>
            <pc:sldMk cId="1111621372" sldId="370"/>
            <ac:spMk id="2" creationId="{B4BC9D31-BF4F-41C3-A303-796666D0EAE8}"/>
          </ac:spMkLst>
        </pc:spChg>
        <pc:spChg chg="mod">
          <ac:chgData name="Stef Garasto" userId="da3d1ac6-d94e-438c-abf1-c7022b92771b" providerId="ADAL" clId="{370184BC-2500-4086-93FB-35E4E9B4C487}" dt="2024-06-10T23:55:46.872" v="1552" actId="6549"/>
          <ac:spMkLst>
            <pc:docMk/>
            <pc:sldMk cId="1111621372" sldId="370"/>
            <ac:spMk id="8" creationId="{74538438-88C5-5C92-64A3-12783109D813}"/>
          </ac:spMkLst>
        </pc:spChg>
        <pc:spChg chg="mod">
          <ac:chgData name="Stef Garasto" userId="da3d1ac6-d94e-438c-abf1-c7022b92771b" providerId="ADAL" clId="{370184BC-2500-4086-93FB-35E4E9B4C487}" dt="2024-06-10T23:56:04.490" v="1560" actId="1076"/>
          <ac:spMkLst>
            <pc:docMk/>
            <pc:sldMk cId="1111621372" sldId="370"/>
            <ac:spMk id="9" creationId="{606C1D10-6CDB-443F-87B9-DE9399F2F710}"/>
          </ac:spMkLst>
        </pc:spChg>
      </pc:sldChg>
      <pc:sldChg chg="modSp add mod">
        <pc:chgData name="Stef Garasto" userId="da3d1ac6-d94e-438c-abf1-c7022b92771b" providerId="ADAL" clId="{370184BC-2500-4086-93FB-35E4E9B4C487}" dt="2024-06-11T03:27:06.045" v="10586" actId="20577"/>
        <pc:sldMkLst>
          <pc:docMk/>
          <pc:sldMk cId="2554573263" sldId="371"/>
        </pc:sldMkLst>
        <pc:spChg chg="mod">
          <ac:chgData name="Stef Garasto" userId="da3d1ac6-d94e-438c-abf1-c7022b92771b" providerId="ADAL" clId="{370184BC-2500-4086-93FB-35E4E9B4C487}" dt="2024-06-11T03:27:06.045" v="10586" actId="20577"/>
          <ac:spMkLst>
            <pc:docMk/>
            <pc:sldMk cId="2554573263" sldId="371"/>
            <ac:spMk id="2" creationId="{B4BC9D31-BF4F-41C3-A303-796666D0EAE8}"/>
          </ac:spMkLst>
        </pc:spChg>
      </pc:sldChg>
      <pc:sldChg chg="modSp add mod modAnim">
        <pc:chgData name="Stef Garasto" userId="da3d1ac6-d94e-438c-abf1-c7022b92771b" providerId="ADAL" clId="{370184BC-2500-4086-93FB-35E4E9B4C487}" dt="2024-06-11T03:16:43.859" v="10238" actId="20577"/>
        <pc:sldMkLst>
          <pc:docMk/>
          <pc:sldMk cId="1258445825" sldId="373"/>
        </pc:sldMkLst>
        <pc:spChg chg="mod">
          <ac:chgData name="Stef Garasto" userId="da3d1ac6-d94e-438c-abf1-c7022b92771b" providerId="ADAL" clId="{370184BC-2500-4086-93FB-35E4E9B4C487}" dt="2024-06-11T02:20:24.384" v="7183" actId="20577"/>
          <ac:spMkLst>
            <pc:docMk/>
            <pc:sldMk cId="1258445825" sldId="373"/>
            <ac:spMk id="2" creationId="{B4BC9D31-BF4F-41C3-A303-796666D0EAE8}"/>
          </ac:spMkLst>
        </pc:spChg>
        <pc:spChg chg="mod">
          <ac:chgData name="Stef Garasto" userId="da3d1ac6-d94e-438c-abf1-c7022b92771b" providerId="ADAL" clId="{370184BC-2500-4086-93FB-35E4E9B4C487}" dt="2024-06-11T03:16:43.859" v="10238" actId="20577"/>
          <ac:spMkLst>
            <pc:docMk/>
            <pc:sldMk cId="1258445825" sldId="373"/>
            <ac:spMk id="3" creationId="{32AB5314-3D2B-492F-8C39-0180EAEEC2FC}"/>
          </ac:spMkLst>
        </pc:spChg>
      </pc:sldChg>
      <pc:sldChg chg="modSp add mod">
        <pc:chgData name="Stef Garasto" userId="da3d1ac6-d94e-438c-abf1-c7022b92771b" providerId="ADAL" clId="{370184BC-2500-4086-93FB-35E4E9B4C487}" dt="2024-06-11T02:21:14.063" v="7188" actId="20577"/>
        <pc:sldMkLst>
          <pc:docMk/>
          <pc:sldMk cId="2185304420" sldId="375"/>
        </pc:sldMkLst>
        <pc:spChg chg="mod">
          <ac:chgData name="Stef Garasto" userId="da3d1ac6-d94e-438c-abf1-c7022b92771b" providerId="ADAL" clId="{370184BC-2500-4086-93FB-35E4E9B4C487}" dt="2024-06-11T02:21:14.063" v="7188" actId="20577"/>
          <ac:spMkLst>
            <pc:docMk/>
            <pc:sldMk cId="2185304420" sldId="375"/>
            <ac:spMk id="2" creationId="{B4BC9D31-BF4F-41C3-A303-796666D0EAE8}"/>
          </ac:spMkLst>
        </pc:spChg>
        <pc:grpChg chg="mod">
          <ac:chgData name="Stef Garasto" userId="da3d1ac6-d94e-438c-abf1-c7022b92771b" providerId="ADAL" clId="{370184BC-2500-4086-93FB-35E4E9B4C487}" dt="2024-06-10T23:21:50.352" v="1109" actId="1037"/>
          <ac:grpSpMkLst>
            <pc:docMk/>
            <pc:sldMk cId="2185304420" sldId="375"/>
            <ac:grpSpMk id="7" creationId="{4F83E761-83EC-02AE-F16B-C8F153FB899A}"/>
          </ac:grpSpMkLst>
        </pc:grpChg>
        <pc:picChg chg="mod">
          <ac:chgData name="Stef Garasto" userId="da3d1ac6-d94e-438c-abf1-c7022b92771b" providerId="ADAL" clId="{370184BC-2500-4086-93FB-35E4E9B4C487}" dt="2024-06-11T02:21:05.517" v="7187" actId="208"/>
          <ac:picMkLst>
            <pc:docMk/>
            <pc:sldMk cId="2185304420" sldId="375"/>
            <ac:picMk id="17" creationId="{DA09CCB9-948B-492D-B62E-B1A24E92951B}"/>
          </ac:picMkLst>
        </pc:picChg>
        <pc:picChg chg="mod">
          <ac:chgData name="Stef Garasto" userId="da3d1ac6-d94e-438c-abf1-c7022b92771b" providerId="ADAL" clId="{370184BC-2500-4086-93FB-35E4E9B4C487}" dt="2024-06-11T02:21:05.517" v="7187" actId="208"/>
          <ac:picMkLst>
            <pc:docMk/>
            <pc:sldMk cId="2185304420" sldId="375"/>
            <ac:picMk id="18" creationId="{CEB44750-10AC-40AF-9B8E-96354D0C4F5A}"/>
          </ac:picMkLst>
        </pc:picChg>
        <pc:picChg chg="mod">
          <ac:chgData name="Stef Garasto" userId="da3d1ac6-d94e-438c-abf1-c7022b92771b" providerId="ADAL" clId="{370184BC-2500-4086-93FB-35E4E9B4C487}" dt="2024-06-11T02:21:05.517" v="7187" actId="208"/>
          <ac:picMkLst>
            <pc:docMk/>
            <pc:sldMk cId="2185304420" sldId="375"/>
            <ac:picMk id="19" creationId="{8B43E56A-1815-4D3C-A9D2-D05D184BEA98}"/>
          </ac:picMkLst>
        </pc:picChg>
        <pc:picChg chg="mod">
          <ac:chgData name="Stef Garasto" userId="da3d1ac6-d94e-438c-abf1-c7022b92771b" providerId="ADAL" clId="{370184BC-2500-4086-93FB-35E4E9B4C487}" dt="2024-06-11T02:21:05.517" v="7187" actId="208"/>
          <ac:picMkLst>
            <pc:docMk/>
            <pc:sldMk cId="2185304420" sldId="375"/>
            <ac:picMk id="20" creationId="{03367655-8218-4D7A-8914-B85DB2FC02D0}"/>
          </ac:picMkLst>
        </pc:picChg>
      </pc:sldChg>
      <pc:sldChg chg="modSp add mod ord">
        <pc:chgData name="Stef Garasto" userId="da3d1ac6-d94e-438c-abf1-c7022b92771b" providerId="ADAL" clId="{370184BC-2500-4086-93FB-35E4E9B4C487}" dt="2024-06-11T02:25:16.610" v="7533" actId="20577"/>
        <pc:sldMkLst>
          <pc:docMk/>
          <pc:sldMk cId="1176436099" sldId="378"/>
        </pc:sldMkLst>
        <pc:spChg chg="mod">
          <ac:chgData name="Stef Garasto" userId="da3d1ac6-d94e-438c-abf1-c7022b92771b" providerId="ADAL" clId="{370184BC-2500-4086-93FB-35E4E9B4C487}" dt="2024-06-11T02:25:16.610" v="7533" actId="20577"/>
          <ac:spMkLst>
            <pc:docMk/>
            <pc:sldMk cId="1176436099" sldId="378"/>
            <ac:spMk id="2" creationId="{B4F0104E-B3DA-44E7-8C14-A17F91275A2E}"/>
          </ac:spMkLst>
        </pc:spChg>
        <pc:spChg chg="mod">
          <ac:chgData name="Stef Garasto" userId="da3d1ac6-d94e-438c-abf1-c7022b92771b" providerId="ADAL" clId="{370184BC-2500-4086-93FB-35E4E9B4C487}" dt="2024-06-06T13:27:37.587" v="213" actId="27636"/>
          <ac:spMkLst>
            <pc:docMk/>
            <pc:sldMk cId="1176436099" sldId="378"/>
            <ac:spMk id="3" creationId="{364A6707-33D5-4F93-B1F7-ADFB47604624}"/>
          </ac:spMkLst>
        </pc:spChg>
      </pc:sldChg>
      <pc:sldChg chg="modSp add mod">
        <pc:chgData name="Stef Garasto" userId="da3d1ac6-d94e-438c-abf1-c7022b92771b" providerId="ADAL" clId="{370184BC-2500-4086-93FB-35E4E9B4C487}" dt="2024-06-11T03:05:54.597" v="9986" actId="20577"/>
        <pc:sldMkLst>
          <pc:docMk/>
          <pc:sldMk cId="2780554974" sldId="383"/>
        </pc:sldMkLst>
        <pc:spChg chg="mod">
          <ac:chgData name="Stef Garasto" userId="da3d1ac6-d94e-438c-abf1-c7022b92771b" providerId="ADAL" clId="{370184BC-2500-4086-93FB-35E4E9B4C487}" dt="2024-06-11T03:05:54.597" v="9986" actId="20577"/>
          <ac:spMkLst>
            <pc:docMk/>
            <pc:sldMk cId="2780554974" sldId="383"/>
            <ac:spMk id="2" creationId="{774F5A00-5C5B-4991-A0CE-5B66C6B5E81A}"/>
          </ac:spMkLst>
        </pc:spChg>
      </pc:sldChg>
      <pc:sldChg chg="modSp add del mod ord">
        <pc:chgData name="Stef Garasto" userId="da3d1ac6-d94e-438c-abf1-c7022b92771b" providerId="ADAL" clId="{370184BC-2500-4086-93FB-35E4E9B4C487}" dt="2024-06-11T03:25:55.937" v="10583" actId="47"/>
        <pc:sldMkLst>
          <pc:docMk/>
          <pc:sldMk cId="2181784219" sldId="388"/>
        </pc:sldMkLst>
        <pc:spChg chg="mod">
          <ac:chgData name="Stef Garasto" userId="da3d1ac6-d94e-438c-abf1-c7022b92771b" providerId="ADAL" clId="{370184BC-2500-4086-93FB-35E4E9B4C487}" dt="2024-06-11T03:24:05.885" v="10552" actId="20577"/>
          <ac:spMkLst>
            <pc:docMk/>
            <pc:sldMk cId="2181784219" sldId="388"/>
            <ac:spMk id="3" creationId="{C276D29A-247D-4CCB-A7C9-B9531CDDDCA0}"/>
          </ac:spMkLst>
        </pc:spChg>
      </pc:sldChg>
      <pc:sldChg chg="modSp add mod">
        <pc:chgData name="Stef Garasto" userId="da3d1ac6-d94e-438c-abf1-c7022b92771b" providerId="ADAL" clId="{370184BC-2500-4086-93FB-35E4E9B4C487}" dt="2024-06-11T03:15:10.502" v="10236" actId="20577"/>
        <pc:sldMkLst>
          <pc:docMk/>
          <pc:sldMk cId="778769303" sldId="392"/>
        </pc:sldMkLst>
        <pc:spChg chg="mod">
          <ac:chgData name="Stef Garasto" userId="da3d1ac6-d94e-438c-abf1-c7022b92771b" providerId="ADAL" clId="{370184BC-2500-4086-93FB-35E4E9B4C487}" dt="2024-06-11T03:15:10.502" v="10236" actId="20577"/>
          <ac:spMkLst>
            <pc:docMk/>
            <pc:sldMk cId="778769303" sldId="392"/>
            <ac:spMk id="3" creationId="{C276D29A-247D-4CCB-A7C9-B9531CDDDCA0}"/>
          </ac:spMkLst>
        </pc:spChg>
      </pc:sldChg>
      <pc:sldChg chg="add del mod modShow">
        <pc:chgData name="Stef Garasto" userId="da3d1ac6-d94e-438c-abf1-c7022b92771b" providerId="ADAL" clId="{370184BC-2500-4086-93FB-35E4E9B4C487}" dt="2024-06-10T23:34:37.770" v="1300" actId="47"/>
        <pc:sldMkLst>
          <pc:docMk/>
          <pc:sldMk cId="2757077266" sldId="399"/>
        </pc:sldMkLst>
      </pc:sldChg>
      <pc:sldChg chg="add del">
        <pc:chgData name="Stef Garasto" userId="da3d1ac6-d94e-438c-abf1-c7022b92771b" providerId="ADAL" clId="{370184BC-2500-4086-93FB-35E4E9B4C487}" dt="2024-06-10T23:29:08.409" v="1133" actId="47"/>
        <pc:sldMkLst>
          <pc:docMk/>
          <pc:sldMk cId="1085231267" sldId="400"/>
        </pc:sldMkLst>
      </pc:sldChg>
      <pc:sldChg chg="modSp add mod ord">
        <pc:chgData name="Stef Garasto" userId="da3d1ac6-d94e-438c-abf1-c7022b92771b" providerId="ADAL" clId="{370184BC-2500-4086-93FB-35E4E9B4C487}" dt="2024-06-11T02:25:13.630" v="7532" actId="20577"/>
        <pc:sldMkLst>
          <pc:docMk/>
          <pc:sldMk cId="1017011973" sldId="403"/>
        </pc:sldMkLst>
        <pc:spChg chg="mod">
          <ac:chgData name="Stef Garasto" userId="da3d1ac6-d94e-438c-abf1-c7022b92771b" providerId="ADAL" clId="{370184BC-2500-4086-93FB-35E4E9B4C487}" dt="2024-06-11T02:25:13.630" v="7532" actId="20577"/>
          <ac:spMkLst>
            <pc:docMk/>
            <pc:sldMk cId="1017011973" sldId="403"/>
            <ac:spMk id="2" creationId="{6ED21205-6350-47C4-B28B-2C13DC9B8F11}"/>
          </ac:spMkLst>
        </pc:spChg>
      </pc:sldChg>
      <pc:sldChg chg="modSp add mod">
        <pc:chgData name="Stef Garasto" userId="da3d1ac6-d94e-438c-abf1-c7022b92771b" providerId="ADAL" clId="{370184BC-2500-4086-93FB-35E4E9B4C487}" dt="2024-06-11T02:24:53.276" v="7524" actId="20577"/>
        <pc:sldMkLst>
          <pc:docMk/>
          <pc:sldMk cId="3881934637" sldId="409"/>
        </pc:sldMkLst>
        <pc:spChg chg="mod">
          <ac:chgData name="Stef Garasto" userId="da3d1ac6-d94e-438c-abf1-c7022b92771b" providerId="ADAL" clId="{370184BC-2500-4086-93FB-35E4E9B4C487}" dt="2024-06-11T02:24:53.276" v="7524" actId="20577"/>
          <ac:spMkLst>
            <pc:docMk/>
            <pc:sldMk cId="3881934637" sldId="409"/>
            <ac:spMk id="6" creationId="{0E58B16D-9EBE-4916-884E-5589B27F3959}"/>
          </ac:spMkLst>
        </pc:spChg>
      </pc:sldChg>
      <pc:sldChg chg="add">
        <pc:chgData name="Stef Garasto" userId="da3d1ac6-d94e-438c-abf1-c7022b92771b" providerId="ADAL" clId="{370184BC-2500-4086-93FB-35E4E9B4C487}" dt="2024-06-06T13:24:44.410" v="94"/>
        <pc:sldMkLst>
          <pc:docMk/>
          <pc:sldMk cId="1668455352" sldId="410"/>
        </pc:sldMkLst>
      </pc:sldChg>
      <pc:sldChg chg="modSp add del mod ord modShow">
        <pc:chgData name="Stef Garasto" userId="da3d1ac6-d94e-438c-abf1-c7022b92771b" providerId="ADAL" clId="{370184BC-2500-4086-93FB-35E4E9B4C487}" dt="2024-06-11T03:18:02.584" v="10272" actId="47"/>
        <pc:sldMkLst>
          <pc:docMk/>
          <pc:sldMk cId="400126105" sldId="412"/>
        </pc:sldMkLst>
        <pc:spChg chg="mod">
          <ac:chgData name="Stef Garasto" userId="da3d1ac6-d94e-438c-abf1-c7022b92771b" providerId="ADAL" clId="{370184BC-2500-4086-93FB-35E4E9B4C487}" dt="2024-06-11T02:26:06.455" v="7535" actId="20577"/>
          <ac:spMkLst>
            <pc:docMk/>
            <pc:sldMk cId="400126105" sldId="412"/>
            <ac:spMk id="6" creationId="{0E58B16D-9EBE-4916-884E-5589B27F3959}"/>
          </ac:spMkLst>
        </pc:spChg>
        <pc:spChg chg="mod">
          <ac:chgData name="Stef Garasto" userId="da3d1ac6-d94e-438c-abf1-c7022b92771b" providerId="ADAL" clId="{370184BC-2500-4086-93FB-35E4E9B4C487}" dt="2024-06-10T23:26:31.281" v="1112" actId="20577"/>
          <ac:spMkLst>
            <pc:docMk/>
            <pc:sldMk cId="400126105" sldId="412"/>
            <ac:spMk id="7" creationId="{2B4D1B88-A449-4C21-A9B7-A2DD28A579D8}"/>
          </ac:spMkLst>
        </pc:spChg>
      </pc:sldChg>
      <pc:sldChg chg="modSp add mod">
        <pc:chgData name="Stef Garasto" userId="da3d1ac6-d94e-438c-abf1-c7022b92771b" providerId="ADAL" clId="{370184BC-2500-4086-93FB-35E4E9B4C487}" dt="2024-06-11T02:26:14.537" v="7538" actId="20577"/>
        <pc:sldMkLst>
          <pc:docMk/>
          <pc:sldMk cId="1929644157" sldId="413"/>
        </pc:sldMkLst>
        <pc:spChg chg="mod">
          <ac:chgData name="Stef Garasto" userId="da3d1ac6-d94e-438c-abf1-c7022b92771b" providerId="ADAL" clId="{370184BC-2500-4086-93FB-35E4E9B4C487}" dt="2024-06-11T02:26:14.537" v="7538" actId="20577"/>
          <ac:spMkLst>
            <pc:docMk/>
            <pc:sldMk cId="1929644157" sldId="413"/>
            <ac:spMk id="6" creationId="{0E58B16D-9EBE-4916-884E-5589B27F3959}"/>
          </ac:spMkLst>
        </pc:spChg>
      </pc:sldChg>
      <pc:sldChg chg="modSp add mod">
        <pc:chgData name="Stef Garasto" userId="da3d1ac6-d94e-438c-abf1-c7022b92771b" providerId="ADAL" clId="{370184BC-2500-4086-93FB-35E4E9B4C487}" dt="2024-06-11T02:26:11.359" v="7537" actId="20577"/>
        <pc:sldMkLst>
          <pc:docMk/>
          <pc:sldMk cId="3972764697" sldId="414"/>
        </pc:sldMkLst>
        <pc:spChg chg="mod">
          <ac:chgData name="Stef Garasto" userId="da3d1ac6-d94e-438c-abf1-c7022b92771b" providerId="ADAL" clId="{370184BC-2500-4086-93FB-35E4E9B4C487}" dt="2024-06-11T02:26:11.359" v="7537" actId="20577"/>
          <ac:spMkLst>
            <pc:docMk/>
            <pc:sldMk cId="3972764697" sldId="414"/>
            <ac:spMk id="6" creationId="{0E58B16D-9EBE-4916-884E-5589B27F3959}"/>
          </ac:spMkLst>
        </pc:spChg>
      </pc:sldChg>
      <pc:sldChg chg="add del mod modShow">
        <pc:chgData name="Stef Garasto" userId="da3d1ac6-d94e-438c-abf1-c7022b92771b" providerId="ADAL" clId="{370184BC-2500-4086-93FB-35E4E9B4C487}" dt="2024-06-10T23:34:43.704" v="1302" actId="47"/>
        <pc:sldMkLst>
          <pc:docMk/>
          <pc:sldMk cId="3605627633" sldId="415"/>
        </pc:sldMkLst>
      </pc:sldChg>
      <pc:sldChg chg="modSp add mod">
        <pc:chgData name="Stef Garasto" userId="da3d1ac6-d94e-438c-abf1-c7022b92771b" providerId="ADAL" clId="{370184BC-2500-4086-93FB-35E4E9B4C487}" dt="2024-06-11T02:26:08.450" v="7536" actId="20577"/>
        <pc:sldMkLst>
          <pc:docMk/>
          <pc:sldMk cId="3711080632" sldId="416"/>
        </pc:sldMkLst>
        <pc:spChg chg="mod">
          <ac:chgData name="Stef Garasto" userId="da3d1ac6-d94e-438c-abf1-c7022b92771b" providerId="ADAL" clId="{370184BC-2500-4086-93FB-35E4E9B4C487}" dt="2024-06-11T02:26:08.450" v="7536" actId="20577"/>
          <ac:spMkLst>
            <pc:docMk/>
            <pc:sldMk cId="3711080632" sldId="416"/>
            <ac:spMk id="6" creationId="{0E58B16D-9EBE-4916-884E-5589B27F3959}"/>
          </ac:spMkLst>
        </pc:spChg>
        <pc:spChg chg="mod">
          <ac:chgData name="Stef Garasto" userId="da3d1ac6-d94e-438c-abf1-c7022b92771b" providerId="ADAL" clId="{370184BC-2500-4086-93FB-35E4E9B4C487}" dt="2024-06-06T13:24:44.585" v="95" actId="27636"/>
          <ac:spMkLst>
            <pc:docMk/>
            <pc:sldMk cId="3711080632" sldId="416"/>
            <ac:spMk id="7" creationId="{2B4D1B88-A449-4C21-A9B7-A2DD28A579D8}"/>
          </ac:spMkLst>
        </pc:spChg>
      </pc:sldChg>
      <pc:sldChg chg="add del mod modShow">
        <pc:chgData name="Stef Garasto" userId="da3d1ac6-d94e-438c-abf1-c7022b92771b" providerId="ADAL" clId="{370184BC-2500-4086-93FB-35E4E9B4C487}" dt="2024-06-10T23:34:40.714" v="1301" actId="47"/>
        <pc:sldMkLst>
          <pc:docMk/>
          <pc:sldMk cId="1221076731" sldId="417"/>
        </pc:sldMkLst>
      </pc:sldChg>
      <pc:sldChg chg="modSp add mod">
        <pc:chgData name="Stef Garasto" userId="da3d1ac6-d94e-438c-abf1-c7022b92771b" providerId="ADAL" clId="{370184BC-2500-4086-93FB-35E4E9B4C487}" dt="2024-06-10T23:29:47.289" v="1143" actId="20577"/>
        <pc:sldMkLst>
          <pc:docMk/>
          <pc:sldMk cId="3371187533" sldId="419"/>
        </pc:sldMkLst>
        <pc:spChg chg="mod">
          <ac:chgData name="Stef Garasto" userId="da3d1ac6-d94e-438c-abf1-c7022b92771b" providerId="ADAL" clId="{370184BC-2500-4086-93FB-35E4E9B4C487}" dt="2024-06-10T23:29:47.289" v="1143" actId="20577"/>
          <ac:spMkLst>
            <pc:docMk/>
            <pc:sldMk cId="3371187533" sldId="419"/>
            <ac:spMk id="2" creationId="{6ED21205-6350-47C4-B28B-2C13DC9B8F11}"/>
          </ac:spMkLst>
        </pc:spChg>
      </pc:sldChg>
      <pc:sldChg chg="modSp add mod ord">
        <pc:chgData name="Stef Garasto" userId="da3d1ac6-d94e-438c-abf1-c7022b92771b" providerId="ADAL" clId="{370184BC-2500-4086-93FB-35E4E9B4C487}" dt="2024-06-10T23:29:50.756" v="1144" actId="20577"/>
        <pc:sldMkLst>
          <pc:docMk/>
          <pc:sldMk cId="2211794569" sldId="421"/>
        </pc:sldMkLst>
        <pc:spChg chg="mod">
          <ac:chgData name="Stef Garasto" userId="da3d1ac6-d94e-438c-abf1-c7022b92771b" providerId="ADAL" clId="{370184BC-2500-4086-93FB-35E4E9B4C487}" dt="2024-06-10T23:29:50.756" v="1144" actId="20577"/>
          <ac:spMkLst>
            <pc:docMk/>
            <pc:sldMk cId="2211794569" sldId="421"/>
            <ac:spMk id="6" creationId="{0E58B16D-9EBE-4916-884E-5589B27F3959}"/>
          </ac:spMkLst>
        </pc:spChg>
      </pc:sldChg>
      <pc:sldChg chg="modSp add mod">
        <pc:chgData name="Stef Garasto" userId="da3d1ac6-d94e-438c-abf1-c7022b92771b" providerId="ADAL" clId="{370184BC-2500-4086-93FB-35E4E9B4C487}" dt="2024-06-11T02:19:48.870" v="7180" actId="20577"/>
        <pc:sldMkLst>
          <pc:docMk/>
          <pc:sldMk cId="1143020165" sldId="424"/>
        </pc:sldMkLst>
        <pc:spChg chg="mod">
          <ac:chgData name="Stef Garasto" userId="da3d1ac6-d94e-438c-abf1-c7022b92771b" providerId="ADAL" clId="{370184BC-2500-4086-93FB-35E4E9B4C487}" dt="2024-06-11T02:19:21.731" v="7136" actId="20577"/>
          <ac:spMkLst>
            <pc:docMk/>
            <pc:sldMk cId="1143020165" sldId="424"/>
            <ac:spMk id="2" creationId="{C4752ABC-7973-4CA1-8AA8-54047589B7F8}"/>
          </ac:spMkLst>
        </pc:spChg>
        <pc:spChg chg="mod">
          <ac:chgData name="Stef Garasto" userId="da3d1ac6-d94e-438c-abf1-c7022b92771b" providerId="ADAL" clId="{370184BC-2500-4086-93FB-35E4E9B4C487}" dt="2024-06-11T02:19:48.870" v="7180" actId="20577"/>
          <ac:spMkLst>
            <pc:docMk/>
            <pc:sldMk cId="1143020165" sldId="424"/>
            <ac:spMk id="3" creationId="{E501ACBA-34FE-44DC-A819-8D6EB913EC91}"/>
          </ac:spMkLst>
        </pc:spChg>
      </pc:sldChg>
      <pc:sldChg chg="modSp add mod">
        <pc:chgData name="Stef Garasto" userId="da3d1ac6-d94e-438c-abf1-c7022b92771b" providerId="ADAL" clId="{370184BC-2500-4086-93FB-35E4E9B4C487}" dt="2024-06-11T02:24:30.640" v="7521" actId="20577"/>
        <pc:sldMkLst>
          <pc:docMk/>
          <pc:sldMk cId="1513300396" sldId="425"/>
        </pc:sldMkLst>
        <pc:spChg chg="mod">
          <ac:chgData name="Stef Garasto" userId="da3d1ac6-d94e-438c-abf1-c7022b92771b" providerId="ADAL" clId="{370184BC-2500-4086-93FB-35E4E9B4C487}" dt="2024-06-11T02:24:30.640" v="7521" actId="20577"/>
          <ac:spMkLst>
            <pc:docMk/>
            <pc:sldMk cId="1513300396" sldId="425"/>
            <ac:spMk id="3" creationId="{821E7B5F-4189-3439-A219-11B8FD7EEB3D}"/>
          </ac:spMkLst>
        </pc:spChg>
      </pc:sldChg>
      <pc:sldChg chg="modSp add mod setBg">
        <pc:chgData name="Stef Garasto" userId="da3d1ac6-d94e-438c-abf1-c7022b92771b" providerId="ADAL" clId="{370184BC-2500-4086-93FB-35E4E9B4C487}" dt="2024-06-11T03:27:00.488" v="10584" actId="20577"/>
        <pc:sldMkLst>
          <pc:docMk/>
          <pc:sldMk cId="1489742265" sldId="428"/>
        </pc:sldMkLst>
        <pc:spChg chg="mod">
          <ac:chgData name="Stef Garasto" userId="da3d1ac6-d94e-438c-abf1-c7022b92771b" providerId="ADAL" clId="{370184BC-2500-4086-93FB-35E4E9B4C487}" dt="2024-06-11T03:27:00.488" v="10584" actId="20577"/>
          <ac:spMkLst>
            <pc:docMk/>
            <pc:sldMk cId="1489742265" sldId="428"/>
            <ac:spMk id="2" creationId="{FBD47FE7-0940-E422-151E-A6D85AD1CE1B}"/>
          </ac:spMkLst>
        </pc:spChg>
      </pc:sldChg>
      <pc:sldChg chg="add del">
        <pc:chgData name="Stef Garasto" userId="da3d1ac6-d94e-438c-abf1-c7022b92771b" providerId="ADAL" clId="{370184BC-2500-4086-93FB-35E4E9B4C487}" dt="2024-06-10T23:27:50.450" v="1116" actId="47"/>
        <pc:sldMkLst>
          <pc:docMk/>
          <pc:sldMk cId="4063748213" sldId="429"/>
        </pc:sldMkLst>
      </pc:sldChg>
      <pc:sldChg chg="add">
        <pc:chgData name="Stef Garasto" userId="da3d1ac6-d94e-438c-abf1-c7022b92771b" providerId="ADAL" clId="{370184BC-2500-4086-93FB-35E4E9B4C487}" dt="2024-06-06T13:24:44.410" v="94"/>
        <pc:sldMkLst>
          <pc:docMk/>
          <pc:sldMk cId="2710355346" sldId="431"/>
        </pc:sldMkLst>
      </pc:sldChg>
      <pc:sldChg chg="add del">
        <pc:chgData name="Stef Garasto" userId="da3d1ac6-d94e-438c-abf1-c7022b92771b" providerId="ADAL" clId="{370184BC-2500-4086-93FB-35E4E9B4C487}" dt="2024-06-10T23:27:50.450" v="1116" actId="47"/>
        <pc:sldMkLst>
          <pc:docMk/>
          <pc:sldMk cId="1007396308" sldId="433"/>
        </pc:sldMkLst>
      </pc:sldChg>
      <pc:sldChg chg="add del">
        <pc:chgData name="Stef Garasto" userId="da3d1ac6-d94e-438c-abf1-c7022b92771b" providerId="ADAL" clId="{370184BC-2500-4086-93FB-35E4E9B4C487}" dt="2024-06-10T23:27:50.450" v="1116" actId="47"/>
        <pc:sldMkLst>
          <pc:docMk/>
          <pc:sldMk cId="1639300944" sldId="438"/>
        </pc:sldMkLst>
      </pc:sldChg>
      <pc:sldChg chg="modSp add del mod ord modShow">
        <pc:chgData name="Stef Garasto" userId="da3d1ac6-d94e-438c-abf1-c7022b92771b" providerId="ADAL" clId="{370184BC-2500-4086-93FB-35E4E9B4C487}" dt="2024-06-11T03:18:02.584" v="10272" actId="47"/>
        <pc:sldMkLst>
          <pc:docMk/>
          <pc:sldMk cId="1702771877" sldId="480"/>
        </pc:sldMkLst>
        <pc:spChg chg="mod">
          <ac:chgData name="Stef Garasto" userId="da3d1ac6-d94e-438c-abf1-c7022b92771b" providerId="ADAL" clId="{370184BC-2500-4086-93FB-35E4E9B4C487}" dt="2024-06-11T00:18:48.503" v="2672" actId="20577"/>
          <ac:spMkLst>
            <pc:docMk/>
            <pc:sldMk cId="1702771877" sldId="480"/>
            <ac:spMk id="3" creationId="{44FD04F3-1292-414D-A192-734B462C5FC1}"/>
          </ac:spMkLst>
        </pc:spChg>
        <pc:graphicFrameChg chg="modGraphic">
          <ac:chgData name="Stef Garasto" userId="da3d1ac6-d94e-438c-abf1-c7022b92771b" providerId="ADAL" clId="{370184BC-2500-4086-93FB-35E4E9B4C487}" dt="2024-06-11T00:16:12.896" v="2477"/>
          <ac:graphicFrameMkLst>
            <pc:docMk/>
            <pc:sldMk cId="1702771877" sldId="480"/>
            <ac:graphicFrameMk id="8" creationId="{19751C09-BE37-486C-8B89-DF18B0ED8EDB}"/>
          </ac:graphicFrameMkLst>
        </pc:graphicFrameChg>
      </pc:sldChg>
      <pc:sldChg chg="modSp add del mod ord modShow">
        <pc:chgData name="Stef Garasto" userId="da3d1ac6-d94e-438c-abf1-c7022b92771b" providerId="ADAL" clId="{370184BC-2500-4086-93FB-35E4E9B4C487}" dt="2024-06-11T03:18:02.584" v="10272" actId="47"/>
        <pc:sldMkLst>
          <pc:docMk/>
          <pc:sldMk cId="907983214" sldId="481"/>
        </pc:sldMkLst>
        <pc:spChg chg="mod">
          <ac:chgData name="Stef Garasto" userId="da3d1ac6-d94e-438c-abf1-c7022b92771b" providerId="ADAL" clId="{370184BC-2500-4086-93FB-35E4E9B4C487}" dt="2024-06-11T00:18:53.779" v="2673"/>
          <ac:spMkLst>
            <pc:docMk/>
            <pc:sldMk cId="907983214" sldId="481"/>
            <ac:spMk id="3" creationId="{44FD04F3-1292-414D-A192-734B462C5FC1}"/>
          </ac:spMkLst>
        </pc:spChg>
        <pc:graphicFrameChg chg="modGraphic">
          <ac:chgData name="Stef Garasto" userId="da3d1ac6-d94e-438c-abf1-c7022b92771b" providerId="ADAL" clId="{370184BC-2500-4086-93FB-35E4E9B4C487}" dt="2024-06-11T00:16:08.130" v="2476"/>
          <ac:graphicFrameMkLst>
            <pc:docMk/>
            <pc:sldMk cId="907983214" sldId="481"/>
            <ac:graphicFrameMk id="8" creationId="{19751C09-BE37-486C-8B89-DF18B0ED8EDB}"/>
          </ac:graphicFrameMkLst>
        </pc:graphicFrameChg>
      </pc:sldChg>
      <pc:sldChg chg="modSp add del mod ord modShow">
        <pc:chgData name="Stef Garasto" userId="da3d1ac6-d94e-438c-abf1-c7022b92771b" providerId="ADAL" clId="{370184BC-2500-4086-93FB-35E4E9B4C487}" dt="2024-06-11T03:18:02.584" v="10272" actId="47"/>
        <pc:sldMkLst>
          <pc:docMk/>
          <pc:sldMk cId="1214125067" sldId="483"/>
        </pc:sldMkLst>
        <pc:spChg chg="mod">
          <ac:chgData name="Stef Garasto" userId="da3d1ac6-d94e-438c-abf1-c7022b92771b" providerId="ADAL" clId="{370184BC-2500-4086-93FB-35E4E9B4C487}" dt="2024-06-11T00:19:00.356" v="2675"/>
          <ac:spMkLst>
            <pc:docMk/>
            <pc:sldMk cId="1214125067" sldId="483"/>
            <ac:spMk id="3" creationId="{44FD04F3-1292-414D-A192-734B462C5FC1}"/>
          </ac:spMkLst>
        </pc:spChg>
        <pc:graphicFrameChg chg="modGraphic">
          <ac:chgData name="Stef Garasto" userId="da3d1ac6-d94e-438c-abf1-c7022b92771b" providerId="ADAL" clId="{370184BC-2500-4086-93FB-35E4E9B4C487}" dt="2024-06-11T00:16:23.509" v="2491"/>
          <ac:graphicFrameMkLst>
            <pc:docMk/>
            <pc:sldMk cId="1214125067" sldId="483"/>
            <ac:graphicFrameMk id="8" creationId="{19751C09-BE37-486C-8B89-DF18B0ED8EDB}"/>
          </ac:graphicFrameMkLst>
        </pc:graphicFrameChg>
      </pc:sldChg>
      <pc:sldChg chg="modSp add del mod ord modShow">
        <pc:chgData name="Stef Garasto" userId="da3d1ac6-d94e-438c-abf1-c7022b92771b" providerId="ADAL" clId="{370184BC-2500-4086-93FB-35E4E9B4C487}" dt="2024-06-11T03:18:02.584" v="10272" actId="47"/>
        <pc:sldMkLst>
          <pc:docMk/>
          <pc:sldMk cId="1396533940" sldId="484"/>
        </pc:sldMkLst>
        <pc:spChg chg="mod">
          <ac:chgData name="Stef Garasto" userId="da3d1ac6-d94e-438c-abf1-c7022b92771b" providerId="ADAL" clId="{370184BC-2500-4086-93FB-35E4E9B4C487}" dt="2024-06-11T00:18:56.711" v="2674"/>
          <ac:spMkLst>
            <pc:docMk/>
            <pc:sldMk cId="1396533940" sldId="484"/>
            <ac:spMk id="3" creationId="{44FD04F3-1292-414D-A192-734B462C5FC1}"/>
          </ac:spMkLst>
        </pc:spChg>
        <pc:graphicFrameChg chg="modGraphic">
          <ac:chgData name="Stef Garasto" userId="da3d1ac6-d94e-438c-abf1-c7022b92771b" providerId="ADAL" clId="{370184BC-2500-4086-93FB-35E4E9B4C487}" dt="2024-06-11T00:16:18.834" v="2484"/>
          <ac:graphicFrameMkLst>
            <pc:docMk/>
            <pc:sldMk cId="1396533940" sldId="484"/>
            <ac:graphicFrameMk id="8" creationId="{19751C09-BE37-486C-8B89-DF18B0ED8EDB}"/>
          </ac:graphicFrameMkLst>
        </pc:graphicFrameChg>
      </pc:sldChg>
      <pc:sldChg chg="add del">
        <pc:chgData name="Stef Garasto" userId="da3d1ac6-d94e-438c-abf1-c7022b92771b" providerId="ADAL" clId="{370184BC-2500-4086-93FB-35E4E9B4C487}" dt="2024-06-10T23:27:50.450" v="1116" actId="47"/>
        <pc:sldMkLst>
          <pc:docMk/>
          <pc:sldMk cId="791992821" sldId="550"/>
        </pc:sldMkLst>
      </pc:sldChg>
      <pc:sldChg chg="add del">
        <pc:chgData name="Stef Garasto" userId="da3d1ac6-d94e-438c-abf1-c7022b92771b" providerId="ADAL" clId="{370184BC-2500-4086-93FB-35E4E9B4C487}" dt="2024-06-10T23:27:50.450" v="1116" actId="47"/>
        <pc:sldMkLst>
          <pc:docMk/>
          <pc:sldMk cId="3672542881" sldId="551"/>
        </pc:sldMkLst>
      </pc:sldChg>
      <pc:sldChg chg="modSp add del mod">
        <pc:chgData name="Stef Garasto" userId="da3d1ac6-d94e-438c-abf1-c7022b92771b" providerId="ADAL" clId="{370184BC-2500-4086-93FB-35E4E9B4C487}" dt="2024-06-10T23:27:50.450" v="1116" actId="47"/>
        <pc:sldMkLst>
          <pc:docMk/>
          <pc:sldMk cId="1542194390" sldId="552"/>
        </pc:sldMkLst>
        <pc:spChg chg="mod">
          <ac:chgData name="Stef Garasto" userId="da3d1ac6-d94e-438c-abf1-c7022b92771b" providerId="ADAL" clId="{370184BC-2500-4086-93FB-35E4E9B4C487}" dt="2024-06-06T13:27:37.531" v="210" actId="27636"/>
          <ac:spMkLst>
            <pc:docMk/>
            <pc:sldMk cId="1542194390" sldId="552"/>
            <ac:spMk id="3" creationId="{5E85B588-F382-4393-B243-0920593E8C10}"/>
          </ac:spMkLst>
        </pc:spChg>
      </pc:sldChg>
      <pc:sldChg chg="add del mod ord modShow">
        <pc:chgData name="Stef Garasto" userId="da3d1ac6-d94e-438c-abf1-c7022b92771b" providerId="ADAL" clId="{370184BC-2500-4086-93FB-35E4E9B4C487}" dt="2024-06-11T03:18:02.584" v="10272" actId="47"/>
        <pc:sldMkLst>
          <pc:docMk/>
          <pc:sldMk cId="628924056" sldId="558"/>
        </pc:sldMkLst>
      </pc:sldChg>
      <pc:sldChg chg="add del">
        <pc:chgData name="Stef Garasto" userId="da3d1ac6-d94e-438c-abf1-c7022b92771b" providerId="ADAL" clId="{370184BC-2500-4086-93FB-35E4E9B4C487}" dt="2024-06-10T23:28:28.624" v="1125" actId="47"/>
        <pc:sldMkLst>
          <pc:docMk/>
          <pc:sldMk cId="403558355" sldId="565"/>
        </pc:sldMkLst>
      </pc:sldChg>
      <pc:sldChg chg="add del">
        <pc:chgData name="Stef Garasto" userId="da3d1ac6-d94e-438c-abf1-c7022b92771b" providerId="ADAL" clId="{370184BC-2500-4086-93FB-35E4E9B4C487}" dt="2024-06-10T23:27:50.450" v="1116" actId="47"/>
        <pc:sldMkLst>
          <pc:docMk/>
          <pc:sldMk cId="3061825235" sldId="575"/>
        </pc:sldMkLst>
      </pc:sldChg>
      <pc:sldChg chg="add del">
        <pc:chgData name="Stef Garasto" userId="da3d1ac6-d94e-438c-abf1-c7022b92771b" providerId="ADAL" clId="{370184BC-2500-4086-93FB-35E4E9B4C487}" dt="2024-06-10T23:27:50.450" v="1116" actId="47"/>
        <pc:sldMkLst>
          <pc:docMk/>
          <pc:sldMk cId="3550811140" sldId="576"/>
        </pc:sldMkLst>
      </pc:sldChg>
      <pc:sldChg chg="add del">
        <pc:chgData name="Stef Garasto" userId="da3d1ac6-d94e-438c-abf1-c7022b92771b" providerId="ADAL" clId="{370184BC-2500-4086-93FB-35E4E9B4C487}" dt="2024-06-10T23:27:50.450" v="1116" actId="47"/>
        <pc:sldMkLst>
          <pc:docMk/>
          <pc:sldMk cId="3418123586" sldId="577"/>
        </pc:sldMkLst>
      </pc:sldChg>
      <pc:sldChg chg="modSp add del mod ord modShow">
        <pc:chgData name="Stef Garasto" userId="da3d1ac6-d94e-438c-abf1-c7022b92771b" providerId="ADAL" clId="{370184BC-2500-4086-93FB-35E4E9B4C487}" dt="2024-06-11T03:18:02.584" v="10272" actId="47"/>
        <pc:sldMkLst>
          <pc:docMk/>
          <pc:sldMk cId="3929402188" sldId="579"/>
        </pc:sldMkLst>
        <pc:spChg chg="mod">
          <ac:chgData name="Stef Garasto" userId="da3d1ac6-d94e-438c-abf1-c7022b92771b" providerId="ADAL" clId="{370184BC-2500-4086-93FB-35E4E9B4C487}" dt="2024-06-11T00:09:58.950" v="2063" actId="6549"/>
          <ac:spMkLst>
            <pc:docMk/>
            <pc:sldMk cId="3929402188" sldId="579"/>
            <ac:spMk id="3" creationId="{C276D29A-247D-4CCB-A7C9-B9531CDDDCA0}"/>
          </ac:spMkLst>
        </pc:spChg>
        <pc:spChg chg="mod">
          <ac:chgData name="Stef Garasto" userId="da3d1ac6-d94e-438c-abf1-c7022b92771b" providerId="ADAL" clId="{370184BC-2500-4086-93FB-35E4E9B4C487}" dt="2024-06-10T23:30:53.117" v="1205" actId="1038"/>
          <ac:spMkLst>
            <pc:docMk/>
            <pc:sldMk cId="3929402188" sldId="579"/>
            <ac:spMk id="37" creationId="{78835917-6C5A-352B-11A5-FB31AA47F9C3}"/>
          </ac:spMkLst>
        </pc:spChg>
        <pc:spChg chg="mod">
          <ac:chgData name="Stef Garasto" userId="da3d1ac6-d94e-438c-abf1-c7022b92771b" providerId="ADAL" clId="{370184BC-2500-4086-93FB-35E4E9B4C487}" dt="2024-06-10T23:30:44.944" v="1197" actId="1038"/>
          <ac:spMkLst>
            <pc:docMk/>
            <pc:sldMk cId="3929402188" sldId="579"/>
            <ac:spMk id="38" creationId="{0F46F9D1-3814-550E-525F-8A988AB89E8C}"/>
          </ac:spMkLst>
        </pc:spChg>
        <pc:spChg chg="mod">
          <ac:chgData name="Stef Garasto" userId="da3d1ac6-d94e-438c-abf1-c7022b92771b" providerId="ADAL" clId="{370184BC-2500-4086-93FB-35E4E9B4C487}" dt="2024-06-10T23:30:39.441" v="1195" actId="1037"/>
          <ac:spMkLst>
            <pc:docMk/>
            <pc:sldMk cId="3929402188" sldId="579"/>
            <ac:spMk id="39" creationId="{F44EE622-5268-FF40-0183-CC77E730AAC6}"/>
          </ac:spMkLst>
        </pc:spChg>
      </pc:sldChg>
      <pc:sldChg chg="add del mod ord modShow">
        <pc:chgData name="Stef Garasto" userId="da3d1ac6-d94e-438c-abf1-c7022b92771b" providerId="ADAL" clId="{370184BC-2500-4086-93FB-35E4E9B4C487}" dt="2024-06-11T03:18:02.584" v="10272" actId="47"/>
        <pc:sldMkLst>
          <pc:docMk/>
          <pc:sldMk cId="1662143218" sldId="580"/>
        </pc:sldMkLst>
      </pc:sldChg>
      <pc:sldChg chg="modSp add del mod">
        <pc:chgData name="Stef Garasto" userId="da3d1ac6-d94e-438c-abf1-c7022b92771b" providerId="ADAL" clId="{370184BC-2500-4086-93FB-35E4E9B4C487}" dt="2024-06-11T02:25:43.574" v="7534" actId="47"/>
        <pc:sldMkLst>
          <pc:docMk/>
          <pc:sldMk cId="3099552601" sldId="581"/>
        </pc:sldMkLst>
        <pc:spChg chg="mod">
          <ac:chgData name="Stef Garasto" userId="da3d1ac6-d94e-438c-abf1-c7022b92771b" providerId="ADAL" clId="{370184BC-2500-4086-93FB-35E4E9B4C487}" dt="2024-06-06T13:28:19.754" v="215" actId="27636"/>
          <ac:spMkLst>
            <pc:docMk/>
            <pc:sldMk cId="3099552601" sldId="581"/>
            <ac:spMk id="3" creationId="{A8D38C76-2C91-8185-5A1D-593C26724AAB}"/>
          </ac:spMkLst>
        </pc:spChg>
      </pc:sldChg>
      <pc:sldChg chg="add del mod modShow">
        <pc:chgData name="Stef Garasto" userId="da3d1ac6-d94e-438c-abf1-c7022b92771b" providerId="ADAL" clId="{370184BC-2500-4086-93FB-35E4E9B4C487}" dt="2024-06-10T23:58:11.945" v="1574" actId="47"/>
        <pc:sldMkLst>
          <pc:docMk/>
          <pc:sldMk cId="2891702006" sldId="584"/>
        </pc:sldMkLst>
      </pc:sldChg>
      <pc:sldChg chg="add del mod modShow">
        <pc:chgData name="Stef Garasto" userId="da3d1ac6-d94e-438c-abf1-c7022b92771b" providerId="ADAL" clId="{370184BC-2500-4086-93FB-35E4E9B4C487}" dt="2024-06-10T23:34:43.704" v="1302" actId="47"/>
        <pc:sldMkLst>
          <pc:docMk/>
          <pc:sldMk cId="1185692359" sldId="586"/>
        </pc:sldMkLst>
      </pc:sldChg>
      <pc:sldChg chg="modSp add del mod">
        <pc:chgData name="Stef Garasto" userId="da3d1ac6-d94e-438c-abf1-c7022b92771b" providerId="ADAL" clId="{370184BC-2500-4086-93FB-35E4E9B4C487}" dt="2024-06-10T23:34:20.278" v="1299" actId="47"/>
        <pc:sldMkLst>
          <pc:docMk/>
          <pc:sldMk cId="994513622" sldId="590"/>
        </pc:sldMkLst>
        <pc:spChg chg="mod">
          <ac:chgData name="Stef Garasto" userId="da3d1ac6-d94e-438c-abf1-c7022b92771b" providerId="ADAL" clId="{370184BC-2500-4086-93FB-35E4E9B4C487}" dt="2024-06-06T13:28:19.785" v="216" actId="27636"/>
          <ac:spMkLst>
            <pc:docMk/>
            <pc:sldMk cId="994513622" sldId="590"/>
            <ac:spMk id="9" creationId="{4779D6B4-A097-4CDC-895E-4E77172C6AA3}"/>
          </ac:spMkLst>
        </pc:spChg>
      </pc:sldChg>
      <pc:sldChg chg="add del mod modShow">
        <pc:chgData name="Stef Garasto" userId="da3d1ac6-d94e-438c-abf1-c7022b92771b" providerId="ADAL" clId="{370184BC-2500-4086-93FB-35E4E9B4C487}" dt="2024-06-10T23:29:15.368" v="1134" actId="47"/>
        <pc:sldMkLst>
          <pc:docMk/>
          <pc:sldMk cId="294217087" sldId="591"/>
        </pc:sldMkLst>
      </pc:sldChg>
      <pc:sldChg chg="add del">
        <pc:chgData name="Stef Garasto" userId="da3d1ac6-d94e-438c-abf1-c7022b92771b" providerId="ADAL" clId="{370184BC-2500-4086-93FB-35E4E9B4C487}" dt="2024-06-10T23:27:50.450" v="1116" actId="47"/>
        <pc:sldMkLst>
          <pc:docMk/>
          <pc:sldMk cId="3119257511" sldId="593"/>
        </pc:sldMkLst>
      </pc:sldChg>
      <pc:sldChg chg="add del">
        <pc:chgData name="Stef Garasto" userId="da3d1ac6-d94e-438c-abf1-c7022b92771b" providerId="ADAL" clId="{370184BC-2500-4086-93FB-35E4E9B4C487}" dt="2024-06-10T23:28:50.379" v="1128" actId="47"/>
        <pc:sldMkLst>
          <pc:docMk/>
          <pc:sldMk cId="52762091" sldId="594"/>
        </pc:sldMkLst>
      </pc:sldChg>
      <pc:sldChg chg="delSp modSp add mod">
        <pc:chgData name="Stef Garasto" userId="da3d1ac6-d94e-438c-abf1-c7022b92771b" providerId="ADAL" clId="{370184BC-2500-4086-93FB-35E4E9B4C487}" dt="2024-06-11T02:21:54.703" v="7191" actId="478"/>
        <pc:sldMkLst>
          <pc:docMk/>
          <pc:sldMk cId="3504472990" sldId="595"/>
        </pc:sldMkLst>
        <pc:spChg chg="mod">
          <ac:chgData name="Stef Garasto" userId="da3d1ac6-d94e-438c-abf1-c7022b92771b" providerId="ADAL" clId="{370184BC-2500-4086-93FB-35E4E9B4C487}" dt="2024-06-11T02:21:52.711" v="7190" actId="20577"/>
          <ac:spMkLst>
            <pc:docMk/>
            <pc:sldMk cId="3504472990" sldId="595"/>
            <ac:spMk id="2" creationId="{0E4CC15A-B1A2-72ED-E99B-58CF8DB4F4D5}"/>
          </ac:spMkLst>
        </pc:spChg>
        <pc:spChg chg="del">
          <ac:chgData name="Stef Garasto" userId="da3d1ac6-d94e-438c-abf1-c7022b92771b" providerId="ADAL" clId="{370184BC-2500-4086-93FB-35E4E9B4C487}" dt="2024-06-11T02:21:54.703" v="7191" actId="478"/>
          <ac:spMkLst>
            <pc:docMk/>
            <pc:sldMk cId="3504472990" sldId="595"/>
            <ac:spMk id="3" creationId="{D562A232-E250-E15B-5C5C-82FC1AB67A57}"/>
          </ac:spMkLst>
        </pc:spChg>
      </pc:sldChg>
      <pc:sldChg chg="delSp modSp add mod">
        <pc:chgData name="Stef Garasto" userId="da3d1ac6-d94e-438c-abf1-c7022b92771b" providerId="ADAL" clId="{370184BC-2500-4086-93FB-35E4E9B4C487}" dt="2024-06-11T02:24:58.740" v="7531" actId="20577"/>
        <pc:sldMkLst>
          <pc:docMk/>
          <pc:sldMk cId="59464509" sldId="596"/>
        </pc:sldMkLst>
        <pc:spChg chg="mod">
          <ac:chgData name="Stef Garasto" userId="da3d1ac6-d94e-438c-abf1-c7022b92771b" providerId="ADAL" clId="{370184BC-2500-4086-93FB-35E4E9B4C487}" dt="2024-06-11T02:24:58.740" v="7531" actId="20577"/>
          <ac:spMkLst>
            <pc:docMk/>
            <pc:sldMk cId="59464509" sldId="596"/>
            <ac:spMk id="2" creationId="{A887372B-5AD2-E0A2-A3DC-2EE20519DA65}"/>
          </ac:spMkLst>
        </pc:spChg>
        <pc:spChg chg="del">
          <ac:chgData name="Stef Garasto" userId="da3d1ac6-d94e-438c-abf1-c7022b92771b" providerId="ADAL" clId="{370184BC-2500-4086-93FB-35E4E9B4C487}" dt="2024-06-11T02:24:45.057" v="7522" actId="478"/>
          <ac:spMkLst>
            <pc:docMk/>
            <pc:sldMk cId="59464509" sldId="596"/>
            <ac:spMk id="3" creationId="{2E310408-09F7-4CD1-2610-5048FC031097}"/>
          </ac:spMkLst>
        </pc:spChg>
      </pc:sldChg>
      <pc:sldChg chg="delSp modSp add del mod">
        <pc:chgData name="Stef Garasto" userId="da3d1ac6-d94e-438c-abf1-c7022b92771b" providerId="ADAL" clId="{370184BC-2500-4086-93FB-35E4E9B4C487}" dt="2024-06-11T03:15:34.624" v="10237" actId="47"/>
        <pc:sldMkLst>
          <pc:docMk/>
          <pc:sldMk cId="828854240" sldId="597"/>
        </pc:sldMkLst>
        <pc:spChg chg="mod">
          <ac:chgData name="Stef Garasto" userId="da3d1ac6-d94e-438c-abf1-c7022b92771b" providerId="ADAL" clId="{370184BC-2500-4086-93FB-35E4E9B4C487}" dt="2024-06-11T02:20:09.832" v="7181" actId="20577"/>
          <ac:spMkLst>
            <pc:docMk/>
            <pc:sldMk cId="828854240" sldId="597"/>
            <ac:spMk id="2" creationId="{CF95F592-5FFF-E7A5-2BF9-0BEE7B30CE95}"/>
          </ac:spMkLst>
        </pc:spChg>
        <pc:spChg chg="del">
          <ac:chgData name="Stef Garasto" userId="da3d1ac6-d94e-438c-abf1-c7022b92771b" providerId="ADAL" clId="{370184BC-2500-4086-93FB-35E4E9B4C487}" dt="2024-06-11T02:20:11.510" v="7182" actId="478"/>
          <ac:spMkLst>
            <pc:docMk/>
            <pc:sldMk cId="828854240" sldId="597"/>
            <ac:spMk id="3" creationId="{FDE67C8C-A150-CA87-CD11-20FB18A5C9F1}"/>
          </ac:spMkLst>
        </pc:spChg>
      </pc:sldChg>
      <pc:sldChg chg="modSp new del mod modShow">
        <pc:chgData name="Stef Garasto" userId="da3d1ac6-d94e-438c-abf1-c7022b92771b" providerId="ADAL" clId="{370184BC-2500-4086-93FB-35E4E9B4C487}" dt="2024-06-11T03:00:06.337" v="9717" actId="47"/>
        <pc:sldMkLst>
          <pc:docMk/>
          <pc:sldMk cId="2010914805" sldId="598"/>
        </pc:sldMkLst>
        <pc:spChg chg="mod">
          <ac:chgData name="Stef Garasto" userId="da3d1ac6-d94e-438c-abf1-c7022b92771b" providerId="ADAL" clId="{370184BC-2500-4086-93FB-35E4E9B4C487}" dt="2024-06-06T13:26:27.879" v="152" actId="20577"/>
          <ac:spMkLst>
            <pc:docMk/>
            <pc:sldMk cId="2010914805" sldId="598"/>
            <ac:spMk id="2" creationId="{0024E183-70A4-C25A-AAEA-62EF7E19FDB8}"/>
          </ac:spMkLst>
        </pc:spChg>
        <pc:spChg chg="mod">
          <ac:chgData name="Stef Garasto" userId="da3d1ac6-d94e-438c-abf1-c7022b92771b" providerId="ADAL" clId="{370184BC-2500-4086-93FB-35E4E9B4C487}" dt="2024-06-06T13:26:52.644" v="208" actId="20577"/>
          <ac:spMkLst>
            <pc:docMk/>
            <pc:sldMk cId="2010914805" sldId="598"/>
            <ac:spMk id="3" creationId="{C130D527-F209-E76A-2AA3-EECB56CC549E}"/>
          </ac:spMkLst>
        </pc:spChg>
      </pc:sldChg>
      <pc:sldChg chg="add del">
        <pc:chgData name="Stef Garasto" userId="da3d1ac6-d94e-438c-abf1-c7022b92771b" providerId="ADAL" clId="{370184BC-2500-4086-93FB-35E4E9B4C487}" dt="2024-06-10T23:28:21.466" v="1123" actId="47"/>
        <pc:sldMkLst>
          <pc:docMk/>
          <pc:sldMk cId="3439442343" sldId="599"/>
        </pc:sldMkLst>
      </pc:sldChg>
      <pc:sldChg chg="add del mod modShow">
        <pc:chgData name="Stef Garasto" userId="da3d1ac6-d94e-438c-abf1-c7022b92771b" providerId="ADAL" clId="{370184BC-2500-4086-93FB-35E4E9B4C487}" dt="2024-06-10T23:34:37.770" v="1300" actId="47"/>
        <pc:sldMkLst>
          <pc:docMk/>
          <pc:sldMk cId="186484190" sldId="600"/>
        </pc:sldMkLst>
      </pc:sldChg>
      <pc:sldChg chg="modSp add del mod ord modShow">
        <pc:chgData name="Stef Garasto" userId="da3d1ac6-d94e-438c-abf1-c7022b92771b" providerId="ADAL" clId="{370184BC-2500-4086-93FB-35E4E9B4C487}" dt="2024-06-11T03:18:02.584" v="10272" actId="47"/>
        <pc:sldMkLst>
          <pc:docMk/>
          <pc:sldMk cId="3335352848" sldId="601"/>
        </pc:sldMkLst>
        <pc:spChg chg="mod">
          <ac:chgData name="Stef Garasto" userId="da3d1ac6-d94e-438c-abf1-c7022b92771b" providerId="ADAL" clId="{370184BC-2500-4086-93FB-35E4E9B4C487}" dt="2024-06-06T13:27:37.576" v="212" actId="27636"/>
          <ac:spMkLst>
            <pc:docMk/>
            <pc:sldMk cId="3335352848" sldId="601"/>
            <ac:spMk id="3" creationId="{5E78456E-198A-5DC6-3F5E-148F8A13E374}"/>
          </ac:spMkLst>
        </pc:spChg>
      </pc:sldChg>
      <pc:sldChg chg="modSp add del mod ord modShow">
        <pc:chgData name="Stef Garasto" userId="da3d1ac6-d94e-438c-abf1-c7022b92771b" providerId="ADAL" clId="{370184BC-2500-4086-93FB-35E4E9B4C487}" dt="2024-06-11T03:18:02.584" v="10272" actId="47"/>
        <pc:sldMkLst>
          <pc:docMk/>
          <pc:sldMk cId="3426680164" sldId="602"/>
        </pc:sldMkLst>
        <pc:spChg chg="mod">
          <ac:chgData name="Stef Garasto" userId="da3d1ac6-d94e-438c-abf1-c7022b92771b" providerId="ADAL" clId="{370184BC-2500-4086-93FB-35E4E9B4C487}" dt="2024-06-11T02:26:18.528" v="7539" actId="20577"/>
          <ac:spMkLst>
            <pc:docMk/>
            <pc:sldMk cId="3426680164" sldId="602"/>
            <ac:spMk id="2" creationId="{A6938C2B-B9B8-B531-0C77-9267F89F034B}"/>
          </ac:spMkLst>
        </pc:spChg>
      </pc:sldChg>
      <pc:sldChg chg="add del">
        <pc:chgData name="Stef Garasto" userId="da3d1ac6-d94e-438c-abf1-c7022b92771b" providerId="ADAL" clId="{370184BC-2500-4086-93FB-35E4E9B4C487}" dt="2024-06-10T23:28:09.871" v="1119" actId="47"/>
        <pc:sldMkLst>
          <pc:docMk/>
          <pc:sldMk cId="3388949197" sldId="603"/>
        </pc:sldMkLst>
      </pc:sldChg>
      <pc:sldChg chg="modSp add del mod">
        <pc:chgData name="Stef Garasto" userId="da3d1ac6-d94e-438c-abf1-c7022b92771b" providerId="ADAL" clId="{370184BC-2500-4086-93FB-35E4E9B4C487}" dt="2024-06-10T23:28:11.566" v="1120" actId="47"/>
        <pc:sldMkLst>
          <pc:docMk/>
          <pc:sldMk cId="2151689794" sldId="604"/>
        </pc:sldMkLst>
        <pc:spChg chg="mod">
          <ac:chgData name="Stef Garasto" userId="da3d1ac6-d94e-438c-abf1-c7022b92771b" providerId="ADAL" clId="{370184BC-2500-4086-93FB-35E4E9B4C487}" dt="2024-06-06T13:27:37.571" v="211" actId="27636"/>
          <ac:spMkLst>
            <pc:docMk/>
            <pc:sldMk cId="2151689794" sldId="604"/>
            <ac:spMk id="3" creationId="{E67430DC-BD78-C2CD-7CE9-7E8E18D873CF}"/>
          </ac:spMkLst>
        </pc:spChg>
      </pc:sldChg>
      <pc:sldChg chg="modSp add del mod ord modShow">
        <pc:chgData name="Stef Garasto" userId="da3d1ac6-d94e-438c-abf1-c7022b92771b" providerId="ADAL" clId="{370184BC-2500-4086-93FB-35E4E9B4C487}" dt="2024-06-10T23:34:16.471" v="1298" actId="47"/>
        <pc:sldMkLst>
          <pc:docMk/>
          <pc:sldMk cId="276754321" sldId="605"/>
        </pc:sldMkLst>
        <pc:spChg chg="mod">
          <ac:chgData name="Stef Garasto" userId="da3d1ac6-d94e-438c-abf1-c7022b92771b" providerId="ADAL" clId="{370184BC-2500-4086-93FB-35E4E9B4C487}" dt="2024-06-10T23:33:18.059" v="1211" actId="20577"/>
          <ac:spMkLst>
            <pc:docMk/>
            <pc:sldMk cId="276754321" sldId="605"/>
            <ac:spMk id="2" creationId="{38265D92-7CF3-2884-A992-F1B3C9072933}"/>
          </ac:spMkLst>
        </pc:spChg>
        <pc:spChg chg="mod">
          <ac:chgData name="Stef Garasto" userId="da3d1ac6-d94e-438c-abf1-c7022b92771b" providerId="ADAL" clId="{370184BC-2500-4086-93FB-35E4E9B4C487}" dt="2024-06-10T23:33:30.195" v="1215" actId="20577"/>
          <ac:spMkLst>
            <pc:docMk/>
            <pc:sldMk cId="276754321" sldId="605"/>
            <ac:spMk id="3" creationId="{5BBB1987-409F-4343-CE8F-7841099FB556}"/>
          </ac:spMkLst>
        </pc:spChg>
      </pc:sldChg>
      <pc:sldChg chg="modSp add mod">
        <pc:chgData name="Stef Garasto" userId="da3d1ac6-d94e-438c-abf1-c7022b92771b" providerId="ADAL" clId="{370184BC-2500-4086-93FB-35E4E9B4C487}" dt="2024-06-11T03:04:49.002" v="9920" actId="6549"/>
        <pc:sldMkLst>
          <pc:docMk/>
          <pc:sldMk cId="2689988491" sldId="628"/>
        </pc:sldMkLst>
        <pc:spChg chg="mod">
          <ac:chgData name="Stef Garasto" userId="da3d1ac6-d94e-438c-abf1-c7022b92771b" providerId="ADAL" clId="{370184BC-2500-4086-93FB-35E4E9B4C487}" dt="2024-06-11T03:04:49.002" v="9920" actId="6549"/>
          <ac:spMkLst>
            <pc:docMk/>
            <pc:sldMk cId="2689988491" sldId="628"/>
            <ac:spMk id="3" creationId="{0942E446-E299-6EBE-AEEA-3DBE6CBB6813}"/>
          </ac:spMkLst>
        </pc:spChg>
      </pc:sldChg>
      <pc:sldChg chg="add del ord">
        <pc:chgData name="Stef Garasto" userId="da3d1ac6-d94e-438c-abf1-c7022b92771b" providerId="ADAL" clId="{370184BC-2500-4086-93FB-35E4E9B4C487}" dt="2024-06-10T23:58:07.917" v="1573" actId="47"/>
        <pc:sldMkLst>
          <pc:docMk/>
          <pc:sldMk cId="3882926207" sldId="629"/>
        </pc:sldMkLst>
      </pc:sldChg>
      <pc:sldChg chg="add">
        <pc:chgData name="Stef Garasto" userId="da3d1ac6-d94e-438c-abf1-c7022b92771b" providerId="ADAL" clId="{370184BC-2500-4086-93FB-35E4E9B4C487}" dt="2024-06-06T13:28:19.693" v="214"/>
        <pc:sldMkLst>
          <pc:docMk/>
          <pc:sldMk cId="1881592219" sldId="630"/>
        </pc:sldMkLst>
      </pc:sldChg>
      <pc:sldChg chg="add">
        <pc:chgData name="Stef Garasto" userId="da3d1ac6-d94e-438c-abf1-c7022b92771b" providerId="ADAL" clId="{370184BC-2500-4086-93FB-35E4E9B4C487}" dt="2024-06-06T13:28:19.693" v="214"/>
        <pc:sldMkLst>
          <pc:docMk/>
          <pc:sldMk cId="3237600309" sldId="631"/>
        </pc:sldMkLst>
      </pc:sldChg>
      <pc:sldChg chg="add del mod ord modShow">
        <pc:chgData name="Stef Garasto" userId="da3d1ac6-d94e-438c-abf1-c7022b92771b" providerId="ADAL" clId="{370184BC-2500-4086-93FB-35E4E9B4C487}" dt="2024-06-11T03:18:02.584" v="10272" actId="47"/>
        <pc:sldMkLst>
          <pc:docMk/>
          <pc:sldMk cId="2544095067" sldId="632"/>
        </pc:sldMkLst>
      </pc:sldChg>
      <pc:sldChg chg="modSp add del mod ord modShow">
        <pc:chgData name="Stef Garasto" userId="da3d1ac6-d94e-438c-abf1-c7022b92771b" providerId="ADAL" clId="{370184BC-2500-4086-93FB-35E4E9B4C487}" dt="2024-06-11T03:18:02.584" v="10272" actId="47"/>
        <pc:sldMkLst>
          <pc:docMk/>
          <pc:sldMk cId="822585181" sldId="633"/>
        </pc:sldMkLst>
        <pc:spChg chg="mod">
          <ac:chgData name="Stef Garasto" userId="da3d1ac6-d94e-438c-abf1-c7022b92771b" providerId="ADAL" clId="{370184BC-2500-4086-93FB-35E4E9B4C487}" dt="2024-06-11T00:14:50.837" v="2389" actId="20577"/>
          <ac:spMkLst>
            <pc:docMk/>
            <pc:sldMk cId="822585181" sldId="633"/>
            <ac:spMk id="3" creationId="{445FE79B-DBBF-5E2E-E08F-2A26DAA9C354}"/>
          </ac:spMkLst>
        </pc:spChg>
      </pc:sldChg>
      <pc:sldChg chg="modSp add del mod ord modShow">
        <pc:chgData name="Stef Garasto" userId="da3d1ac6-d94e-438c-abf1-c7022b92771b" providerId="ADAL" clId="{370184BC-2500-4086-93FB-35E4E9B4C487}" dt="2024-06-11T03:18:02.584" v="10272" actId="47"/>
        <pc:sldMkLst>
          <pc:docMk/>
          <pc:sldMk cId="3121916110" sldId="634"/>
        </pc:sldMkLst>
        <pc:spChg chg="mod">
          <ac:chgData name="Stef Garasto" userId="da3d1ac6-d94e-438c-abf1-c7022b92771b" providerId="ADAL" clId="{370184BC-2500-4086-93FB-35E4E9B4C487}" dt="2024-06-10T23:34:11.123" v="1296" actId="20577"/>
          <ac:spMkLst>
            <pc:docMk/>
            <pc:sldMk cId="3121916110" sldId="634"/>
            <ac:spMk id="3" creationId="{6184FEAB-4C23-9AF7-B83E-026F48D3E48D}"/>
          </ac:spMkLst>
        </pc:spChg>
      </pc:sldChg>
      <pc:sldChg chg="modSp add del mod modShow">
        <pc:chgData name="Stef Garasto" userId="da3d1ac6-d94e-438c-abf1-c7022b92771b" providerId="ADAL" clId="{370184BC-2500-4086-93FB-35E4E9B4C487}" dt="2024-06-10T23:34:16.471" v="1298" actId="47"/>
        <pc:sldMkLst>
          <pc:docMk/>
          <pc:sldMk cId="3772740193" sldId="635"/>
        </pc:sldMkLst>
        <pc:spChg chg="mod">
          <ac:chgData name="Stef Garasto" userId="da3d1ac6-d94e-438c-abf1-c7022b92771b" providerId="ADAL" clId="{370184BC-2500-4086-93FB-35E4E9B4C487}" dt="2024-06-10T23:33:21.474" v="1213" actId="20577"/>
          <ac:spMkLst>
            <pc:docMk/>
            <pc:sldMk cId="3772740193" sldId="635"/>
            <ac:spMk id="2" creationId="{7154EDD2-5B18-99EE-D792-0499E4624135}"/>
          </ac:spMkLst>
        </pc:spChg>
      </pc:sldChg>
      <pc:sldChg chg="add del mod modShow">
        <pc:chgData name="Stef Garasto" userId="da3d1ac6-d94e-438c-abf1-c7022b92771b" providerId="ADAL" clId="{370184BC-2500-4086-93FB-35E4E9B4C487}" dt="2024-06-11T03:18:02.584" v="10272" actId="47"/>
        <pc:sldMkLst>
          <pc:docMk/>
          <pc:sldMk cId="4195909890" sldId="636"/>
        </pc:sldMkLst>
      </pc:sldChg>
      <pc:sldChg chg="add del mod modShow">
        <pc:chgData name="Stef Garasto" userId="da3d1ac6-d94e-438c-abf1-c7022b92771b" providerId="ADAL" clId="{370184BC-2500-4086-93FB-35E4E9B4C487}" dt="2024-06-11T03:18:02.584" v="10272" actId="47"/>
        <pc:sldMkLst>
          <pc:docMk/>
          <pc:sldMk cId="1123294802" sldId="637"/>
        </pc:sldMkLst>
      </pc:sldChg>
      <pc:sldChg chg="addSp delSp modSp new mod modClrScheme chgLayout">
        <pc:chgData name="Stef Garasto" userId="da3d1ac6-d94e-438c-abf1-c7022b92771b" providerId="ADAL" clId="{370184BC-2500-4086-93FB-35E4E9B4C487}" dt="2024-06-07T13:24:21.521" v="815" actId="1076"/>
        <pc:sldMkLst>
          <pc:docMk/>
          <pc:sldMk cId="1392479038" sldId="638"/>
        </pc:sldMkLst>
        <pc:spChg chg="mod ord">
          <ac:chgData name="Stef Garasto" userId="da3d1ac6-d94e-438c-abf1-c7022b92771b" providerId="ADAL" clId="{370184BC-2500-4086-93FB-35E4E9B4C487}" dt="2024-06-07T13:12:56.535" v="617" actId="700"/>
          <ac:spMkLst>
            <pc:docMk/>
            <pc:sldMk cId="1392479038" sldId="638"/>
            <ac:spMk id="2" creationId="{6C50F9DB-B8A8-012E-A7EB-3255DEDA7FE3}"/>
          </ac:spMkLst>
        </pc:spChg>
        <pc:spChg chg="mod ord">
          <ac:chgData name="Stef Garasto" userId="da3d1ac6-d94e-438c-abf1-c7022b92771b" providerId="ADAL" clId="{370184BC-2500-4086-93FB-35E4E9B4C487}" dt="2024-06-07T13:12:56.535" v="617" actId="700"/>
          <ac:spMkLst>
            <pc:docMk/>
            <pc:sldMk cId="1392479038" sldId="638"/>
            <ac:spMk id="3" creationId="{0C025008-B47E-B7B8-D268-C8D1FA913AB7}"/>
          </ac:spMkLst>
        </pc:spChg>
        <pc:spChg chg="add del mod ord">
          <ac:chgData name="Stef Garasto" userId="da3d1ac6-d94e-438c-abf1-c7022b92771b" providerId="ADAL" clId="{370184BC-2500-4086-93FB-35E4E9B4C487}" dt="2024-06-07T13:22:01.590" v="762" actId="478"/>
          <ac:spMkLst>
            <pc:docMk/>
            <pc:sldMk cId="1392479038" sldId="638"/>
            <ac:spMk id="4" creationId="{BEED7E8E-AC2E-2A01-9865-E9456AF8AAFD}"/>
          </ac:spMkLst>
        </pc:spChg>
        <pc:spChg chg="add mod">
          <ac:chgData name="Stef Garasto" userId="da3d1ac6-d94e-438c-abf1-c7022b92771b" providerId="ADAL" clId="{370184BC-2500-4086-93FB-35E4E9B4C487}" dt="2024-06-07T13:21:45.959" v="759" actId="164"/>
          <ac:spMkLst>
            <pc:docMk/>
            <pc:sldMk cId="1392479038" sldId="638"/>
            <ac:spMk id="10" creationId="{847F889E-152A-49AF-9C58-3875760FF81D}"/>
          </ac:spMkLst>
        </pc:spChg>
        <pc:spChg chg="add mod">
          <ac:chgData name="Stef Garasto" userId="da3d1ac6-d94e-438c-abf1-c7022b92771b" providerId="ADAL" clId="{370184BC-2500-4086-93FB-35E4E9B4C487}" dt="2024-06-07T13:21:45.959" v="759" actId="164"/>
          <ac:spMkLst>
            <pc:docMk/>
            <pc:sldMk cId="1392479038" sldId="638"/>
            <ac:spMk id="11" creationId="{5CB4E33A-0A9C-48A2-9CCF-8D477B3C1BBE}"/>
          </ac:spMkLst>
        </pc:spChg>
        <pc:spChg chg="add mod">
          <ac:chgData name="Stef Garasto" userId="da3d1ac6-d94e-438c-abf1-c7022b92771b" providerId="ADAL" clId="{370184BC-2500-4086-93FB-35E4E9B4C487}" dt="2024-06-07T13:18:37.505" v="664"/>
          <ac:spMkLst>
            <pc:docMk/>
            <pc:sldMk cId="1392479038" sldId="638"/>
            <ac:spMk id="12" creationId="{2F86A419-47B1-410F-87E5-D8715CBA68CF}"/>
          </ac:spMkLst>
        </pc:spChg>
        <pc:spChg chg="add mod">
          <ac:chgData name="Stef Garasto" userId="da3d1ac6-d94e-438c-abf1-c7022b92771b" providerId="ADAL" clId="{370184BC-2500-4086-93FB-35E4E9B4C487}" dt="2024-06-07T13:18:44.198" v="665"/>
          <ac:spMkLst>
            <pc:docMk/>
            <pc:sldMk cId="1392479038" sldId="638"/>
            <ac:spMk id="14" creationId="{137A553A-F7AD-4F56-ADCE-9DAB40A9BCA6}"/>
          </ac:spMkLst>
        </pc:spChg>
        <pc:spChg chg="add mod">
          <ac:chgData name="Stef Garasto" userId="da3d1ac6-d94e-438c-abf1-c7022b92771b" providerId="ADAL" clId="{370184BC-2500-4086-93FB-35E4E9B4C487}" dt="2024-06-07T13:21:45.959" v="759" actId="164"/>
          <ac:spMkLst>
            <pc:docMk/>
            <pc:sldMk cId="1392479038" sldId="638"/>
            <ac:spMk id="15" creationId="{83003D97-7B88-2A95-4AEC-9BC354CC2F3B}"/>
          </ac:spMkLst>
        </pc:spChg>
        <pc:spChg chg="add mod">
          <ac:chgData name="Stef Garasto" userId="da3d1ac6-d94e-438c-abf1-c7022b92771b" providerId="ADAL" clId="{370184BC-2500-4086-93FB-35E4E9B4C487}" dt="2024-06-07T13:21:45.959" v="759" actId="164"/>
          <ac:spMkLst>
            <pc:docMk/>
            <pc:sldMk cId="1392479038" sldId="638"/>
            <ac:spMk id="16" creationId="{D66401D2-9CCE-6976-6647-DCCC1E895CA8}"/>
          </ac:spMkLst>
        </pc:spChg>
        <pc:spChg chg="add mod">
          <ac:chgData name="Stef Garasto" userId="da3d1ac6-d94e-438c-abf1-c7022b92771b" providerId="ADAL" clId="{370184BC-2500-4086-93FB-35E4E9B4C487}" dt="2024-06-07T13:21:45.959" v="759" actId="164"/>
          <ac:spMkLst>
            <pc:docMk/>
            <pc:sldMk cId="1392479038" sldId="638"/>
            <ac:spMk id="17" creationId="{42648DF8-98E3-3DCD-B86D-D001EDC19C59}"/>
          </ac:spMkLst>
        </pc:spChg>
        <pc:spChg chg="add mod">
          <ac:chgData name="Stef Garasto" userId="da3d1ac6-d94e-438c-abf1-c7022b92771b" providerId="ADAL" clId="{370184BC-2500-4086-93FB-35E4E9B4C487}" dt="2024-06-07T13:21:45.959" v="759" actId="164"/>
          <ac:spMkLst>
            <pc:docMk/>
            <pc:sldMk cId="1392479038" sldId="638"/>
            <ac:spMk id="18" creationId="{5FABDFC6-6BBE-4668-2AF2-81B0150E95E8}"/>
          </ac:spMkLst>
        </pc:spChg>
        <pc:spChg chg="add mod">
          <ac:chgData name="Stef Garasto" userId="da3d1ac6-d94e-438c-abf1-c7022b92771b" providerId="ADAL" clId="{370184BC-2500-4086-93FB-35E4E9B4C487}" dt="2024-06-07T13:19:30.884" v="708"/>
          <ac:spMkLst>
            <pc:docMk/>
            <pc:sldMk cId="1392479038" sldId="638"/>
            <ac:spMk id="19" creationId="{2ADE79D1-A848-43FE-F71D-5DACF33F9FA9}"/>
          </ac:spMkLst>
        </pc:spChg>
        <pc:spChg chg="add mod">
          <ac:chgData name="Stef Garasto" userId="da3d1ac6-d94e-438c-abf1-c7022b92771b" providerId="ADAL" clId="{370184BC-2500-4086-93FB-35E4E9B4C487}" dt="2024-06-07T13:21:45.959" v="759" actId="164"/>
          <ac:spMkLst>
            <pc:docMk/>
            <pc:sldMk cId="1392479038" sldId="638"/>
            <ac:spMk id="20" creationId="{297DCB2C-5D78-56F4-5DA5-2C738859429A}"/>
          </ac:spMkLst>
        </pc:spChg>
        <pc:spChg chg="add mod">
          <ac:chgData name="Stef Garasto" userId="da3d1ac6-d94e-438c-abf1-c7022b92771b" providerId="ADAL" clId="{370184BC-2500-4086-93FB-35E4E9B4C487}" dt="2024-06-07T13:21:45.959" v="759" actId="164"/>
          <ac:spMkLst>
            <pc:docMk/>
            <pc:sldMk cId="1392479038" sldId="638"/>
            <ac:spMk id="21" creationId="{46F74414-DF0B-3851-E64F-5414A0D2E3F8}"/>
          </ac:spMkLst>
        </pc:spChg>
        <pc:spChg chg="mod">
          <ac:chgData name="Stef Garasto" userId="da3d1ac6-d94e-438c-abf1-c7022b92771b" providerId="ADAL" clId="{370184BC-2500-4086-93FB-35E4E9B4C487}" dt="2024-06-07T13:23:47.460" v="783" actId="14100"/>
          <ac:spMkLst>
            <pc:docMk/>
            <pc:sldMk cId="1392479038" sldId="638"/>
            <ac:spMk id="25" creationId="{5CB4E33A-0A9C-48A2-9CCF-8D477B3C1BBE}"/>
          </ac:spMkLst>
        </pc:spChg>
        <pc:spChg chg="mod">
          <ac:chgData name="Stef Garasto" userId="da3d1ac6-d94e-438c-abf1-c7022b92771b" providerId="ADAL" clId="{370184BC-2500-4086-93FB-35E4E9B4C487}" dt="2024-06-07T13:23:56.859" v="802" actId="1038"/>
          <ac:spMkLst>
            <pc:docMk/>
            <pc:sldMk cId="1392479038" sldId="638"/>
            <ac:spMk id="26" creationId="{847F889E-152A-49AF-9C58-3875760FF81D}"/>
          </ac:spMkLst>
        </pc:spChg>
        <pc:spChg chg="mod">
          <ac:chgData name="Stef Garasto" userId="da3d1ac6-d94e-438c-abf1-c7022b92771b" providerId="ADAL" clId="{370184BC-2500-4086-93FB-35E4E9B4C487}" dt="2024-06-07T13:21:59.098" v="761"/>
          <ac:spMkLst>
            <pc:docMk/>
            <pc:sldMk cId="1392479038" sldId="638"/>
            <ac:spMk id="27" creationId="{83003D97-7B88-2A95-4AEC-9BC354CC2F3B}"/>
          </ac:spMkLst>
        </pc:spChg>
        <pc:spChg chg="add del">
          <ac:chgData name="Stef Garasto" userId="da3d1ac6-d94e-438c-abf1-c7022b92771b" providerId="ADAL" clId="{370184BC-2500-4086-93FB-35E4E9B4C487}" dt="2024-06-07T13:15:46.733" v="624" actId="34122"/>
          <ac:spMkLst>
            <pc:docMk/>
            <pc:sldMk cId="1392479038" sldId="638"/>
            <ac:spMk id="28" creationId="{350592FA-B5CD-4CD9-8642-BD3B6D7A3756}"/>
          </ac:spMkLst>
        </pc:spChg>
        <pc:spChg chg="add del">
          <ac:chgData name="Stef Garasto" userId="da3d1ac6-d94e-438c-abf1-c7022b92771b" providerId="ADAL" clId="{370184BC-2500-4086-93FB-35E4E9B4C487}" dt="2024-06-07T13:16:11.386" v="630" actId="34122"/>
          <ac:spMkLst>
            <pc:docMk/>
            <pc:sldMk cId="1392479038" sldId="638"/>
            <ac:spMk id="28" creationId="{464EF150-309F-4DB1-A40A-F9288616B20C}"/>
          </ac:spMkLst>
        </pc:spChg>
        <pc:spChg chg="mod">
          <ac:chgData name="Stef Garasto" userId="da3d1ac6-d94e-438c-abf1-c7022b92771b" providerId="ADAL" clId="{370184BC-2500-4086-93FB-35E4E9B4C487}" dt="2024-06-07T13:24:21.521" v="815" actId="1076"/>
          <ac:spMkLst>
            <pc:docMk/>
            <pc:sldMk cId="1392479038" sldId="638"/>
            <ac:spMk id="29" creationId="{D66401D2-9CCE-6976-6647-DCCC1E895CA8}"/>
          </ac:spMkLst>
        </pc:spChg>
        <pc:spChg chg="add del">
          <ac:chgData name="Stef Garasto" userId="da3d1ac6-d94e-438c-abf1-c7022b92771b" providerId="ADAL" clId="{370184BC-2500-4086-93FB-35E4E9B4C487}" dt="2024-06-07T13:16:03.881" v="628" actId="34122"/>
          <ac:spMkLst>
            <pc:docMk/>
            <pc:sldMk cId="1392479038" sldId="638"/>
            <ac:spMk id="30" creationId="{A7BC8165-5A96-4547-9768-85C26481288F}"/>
          </ac:spMkLst>
        </pc:spChg>
        <pc:spChg chg="mod">
          <ac:chgData name="Stef Garasto" userId="da3d1ac6-d94e-438c-abf1-c7022b92771b" providerId="ADAL" clId="{370184BC-2500-4086-93FB-35E4E9B4C487}" dt="2024-06-07T13:21:59.098" v="761"/>
          <ac:spMkLst>
            <pc:docMk/>
            <pc:sldMk cId="1392479038" sldId="638"/>
            <ac:spMk id="31" creationId="{42648DF8-98E3-3DCD-B86D-D001EDC19C59}"/>
          </ac:spMkLst>
        </pc:spChg>
        <pc:spChg chg="mod">
          <ac:chgData name="Stef Garasto" userId="da3d1ac6-d94e-438c-abf1-c7022b92771b" providerId="ADAL" clId="{370184BC-2500-4086-93FB-35E4E9B4C487}" dt="2024-06-07T13:24:08.843" v="812" actId="1076"/>
          <ac:spMkLst>
            <pc:docMk/>
            <pc:sldMk cId="1392479038" sldId="638"/>
            <ac:spMk id="32" creationId="{5FABDFC6-6BBE-4668-2AF2-81B0150E95E8}"/>
          </ac:spMkLst>
        </pc:spChg>
        <pc:spChg chg="mod">
          <ac:chgData name="Stef Garasto" userId="da3d1ac6-d94e-438c-abf1-c7022b92771b" providerId="ADAL" clId="{370184BC-2500-4086-93FB-35E4E9B4C487}" dt="2024-06-07T13:21:59.098" v="761"/>
          <ac:spMkLst>
            <pc:docMk/>
            <pc:sldMk cId="1392479038" sldId="638"/>
            <ac:spMk id="33" creationId="{297DCB2C-5D78-56F4-5DA5-2C738859429A}"/>
          </ac:spMkLst>
        </pc:spChg>
        <pc:spChg chg="mod">
          <ac:chgData name="Stef Garasto" userId="da3d1ac6-d94e-438c-abf1-c7022b92771b" providerId="ADAL" clId="{370184BC-2500-4086-93FB-35E4E9B4C487}" dt="2024-06-07T13:24:11.753" v="813" actId="1076"/>
          <ac:spMkLst>
            <pc:docMk/>
            <pc:sldMk cId="1392479038" sldId="638"/>
            <ac:spMk id="34" creationId="{46F74414-DF0B-3851-E64F-5414A0D2E3F8}"/>
          </ac:spMkLst>
        </pc:spChg>
        <pc:spChg chg="mod">
          <ac:chgData name="Stef Garasto" userId="da3d1ac6-d94e-438c-abf1-c7022b92771b" providerId="ADAL" clId="{370184BC-2500-4086-93FB-35E4E9B4C487}" dt="2024-06-07T13:21:59.098" v="761"/>
          <ac:spMkLst>
            <pc:docMk/>
            <pc:sldMk cId="1392479038" sldId="638"/>
            <ac:spMk id="35" creationId="{137A553A-F7AD-4F56-ADCE-9DAB40A9BCA6}"/>
          </ac:spMkLst>
        </pc:spChg>
        <pc:spChg chg="mod">
          <ac:chgData name="Stef Garasto" userId="da3d1ac6-d94e-438c-abf1-c7022b92771b" providerId="ADAL" clId="{370184BC-2500-4086-93FB-35E4E9B4C487}" dt="2024-06-07T13:21:59.098" v="761"/>
          <ac:spMkLst>
            <pc:docMk/>
            <pc:sldMk cId="1392479038" sldId="638"/>
            <ac:spMk id="37" creationId="{2F86A419-47B1-410F-87E5-D8715CBA68CF}"/>
          </ac:spMkLst>
        </pc:spChg>
        <pc:grpChg chg="add del mod">
          <ac:chgData name="Stef Garasto" userId="da3d1ac6-d94e-438c-abf1-c7022b92771b" providerId="ADAL" clId="{370184BC-2500-4086-93FB-35E4E9B4C487}" dt="2024-06-07T13:16:17.051" v="631" actId="34122"/>
          <ac:grpSpMkLst>
            <pc:docMk/>
            <pc:sldMk cId="1392479038" sldId="638"/>
            <ac:grpSpMk id="7" creationId="{BD31CD57-F6BB-C6E5-6424-172613B99AD0}"/>
          </ac:grpSpMkLst>
        </pc:grpChg>
        <pc:grpChg chg="add mod">
          <ac:chgData name="Stef Garasto" userId="da3d1ac6-d94e-438c-abf1-c7022b92771b" providerId="ADAL" clId="{370184BC-2500-4086-93FB-35E4E9B4C487}" dt="2024-06-07T13:21:45.959" v="759" actId="164"/>
          <ac:grpSpMkLst>
            <pc:docMk/>
            <pc:sldMk cId="1392479038" sldId="638"/>
            <ac:grpSpMk id="13" creationId="{B3810B2C-10B5-FB2E-A11E-1BE40F1D7943}"/>
          </ac:grpSpMkLst>
        </pc:grpChg>
        <pc:grpChg chg="add del mod">
          <ac:chgData name="Stef Garasto" userId="da3d1ac6-d94e-438c-abf1-c7022b92771b" providerId="ADAL" clId="{370184BC-2500-4086-93FB-35E4E9B4C487}" dt="2024-06-07T13:21:57.936" v="760" actId="21"/>
          <ac:grpSpMkLst>
            <pc:docMk/>
            <pc:sldMk cId="1392479038" sldId="638"/>
            <ac:grpSpMk id="22" creationId="{94EA7B47-D7E1-8CF9-91FB-187DBABDFD89}"/>
          </ac:grpSpMkLst>
        </pc:grpChg>
        <pc:grpChg chg="add mod">
          <ac:chgData name="Stef Garasto" userId="da3d1ac6-d94e-438c-abf1-c7022b92771b" providerId="ADAL" clId="{370184BC-2500-4086-93FB-35E4E9B4C487}" dt="2024-06-07T13:22:07.629" v="763" actId="1076"/>
          <ac:grpSpMkLst>
            <pc:docMk/>
            <pc:sldMk cId="1392479038" sldId="638"/>
            <ac:grpSpMk id="23" creationId="{94EA7B47-D7E1-8CF9-91FB-187DBABDFD89}"/>
          </ac:grpSpMkLst>
        </pc:grpChg>
        <pc:grpChg chg="mod">
          <ac:chgData name="Stef Garasto" userId="da3d1ac6-d94e-438c-abf1-c7022b92771b" providerId="ADAL" clId="{370184BC-2500-4086-93FB-35E4E9B4C487}" dt="2024-06-07T13:21:59.098" v="761"/>
          <ac:grpSpMkLst>
            <pc:docMk/>
            <pc:sldMk cId="1392479038" sldId="638"/>
            <ac:grpSpMk id="24" creationId="{B3810B2C-10B5-FB2E-A11E-1BE40F1D7943}"/>
          </ac:grpSpMkLst>
        </pc:grpChg>
        <pc:inkChg chg="add del mod topLvl">
          <ac:chgData name="Stef Garasto" userId="da3d1ac6-d94e-438c-abf1-c7022b92771b" providerId="ADAL" clId="{370184BC-2500-4086-93FB-35E4E9B4C487}" dt="2024-06-07T13:16:18.977" v="632" actId="34122"/>
          <ac:inkMkLst>
            <pc:docMk/>
            <pc:sldMk cId="1392479038" sldId="638"/>
            <ac:inkMk id="5" creationId="{01E43EBA-BAAC-3018-5642-0113CB2B3DCE}"/>
          </ac:inkMkLst>
        </pc:inkChg>
        <pc:inkChg chg="add del mod topLvl">
          <ac:chgData name="Stef Garasto" userId="da3d1ac6-d94e-438c-abf1-c7022b92771b" providerId="ADAL" clId="{370184BC-2500-4086-93FB-35E4E9B4C487}" dt="2024-06-07T13:16:17.051" v="631" actId="34122"/>
          <ac:inkMkLst>
            <pc:docMk/>
            <pc:sldMk cId="1392479038" sldId="638"/>
            <ac:inkMk id="6" creationId="{F788C437-163A-2C86-2104-3446921EDE07}"/>
          </ac:inkMkLst>
        </pc:inkChg>
        <pc:inkChg chg="add del">
          <ac:chgData name="Stef Garasto" userId="da3d1ac6-d94e-438c-abf1-c7022b92771b" providerId="ADAL" clId="{370184BC-2500-4086-93FB-35E4E9B4C487}" dt="2024-06-07T13:16:26.295" v="633" actId="34122"/>
          <ac:inkMkLst>
            <pc:docMk/>
            <pc:sldMk cId="1392479038" sldId="638"/>
            <ac:inkMk id="8" creationId="{BF11FF51-FAA7-09B0-7F31-2C806D4F4FC0}"/>
          </ac:inkMkLst>
        </pc:inkChg>
        <pc:inkChg chg="add del">
          <ac:chgData name="Stef Garasto" userId="da3d1ac6-d94e-438c-abf1-c7022b92771b" providerId="ADAL" clId="{370184BC-2500-4086-93FB-35E4E9B4C487}" dt="2024-06-07T13:16:29.341" v="634" actId="34122"/>
          <ac:inkMkLst>
            <pc:docMk/>
            <pc:sldMk cId="1392479038" sldId="638"/>
            <ac:inkMk id="9" creationId="{CCE68534-1D32-99DB-B752-592E86558EE0}"/>
          </ac:inkMkLst>
        </pc:inkChg>
        <pc:cxnChg chg="add del mod">
          <ac:chgData name="Stef Garasto" userId="da3d1ac6-d94e-438c-abf1-c7022b92771b" providerId="ADAL" clId="{370184BC-2500-4086-93FB-35E4E9B4C487}" dt="2024-06-07T13:16:03.881" v="628" actId="34122"/>
          <ac:cxnSpMkLst>
            <pc:docMk/>
            <pc:sldMk cId="1392479038" sldId="638"/>
            <ac:cxnSpMk id="36" creationId="{3259B0BF-2156-4EE1-AA00-F8AFE315AC84}"/>
          </ac:cxnSpMkLst>
        </pc:cxnChg>
      </pc:sldChg>
      <pc:sldChg chg="addSp delSp modSp new mod ord setBg modClrScheme chgLayout">
        <pc:chgData name="Stef Garasto" userId="da3d1ac6-d94e-438c-abf1-c7022b92771b" providerId="ADAL" clId="{370184BC-2500-4086-93FB-35E4E9B4C487}" dt="2024-06-11T00:32:25.957" v="2886"/>
        <pc:sldMkLst>
          <pc:docMk/>
          <pc:sldMk cId="166702623" sldId="639"/>
        </pc:sldMkLst>
        <pc:spChg chg="mod ord">
          <ac:chgData name="Stef Garasto" userId="da3d1ac6-d94e-438c-abf1-c7022b92771b" providerId="ADAL" clId="{370184BC-2500-4086-93FB-35E4E9B4C487}" dt="2024-06-11T00:32:09.762" v="2882" actId="700"/>
          <ac:spMkLst>
            <pc:docMk/>
            <pc:sldMk cId="166702623" sldId="639"/>
            <ac:spMk id="2" creationId="{6994C91C-4C94-8D5F-4306-9D04E02122B8}"/>
          </ac:spMkLst>
        </pc:spChg>
        <pc:spChg chg="mod ord">
          <ac:chgData name="Stef Garasto" userId="da3d1ac6-d94e-438c-abf1-c7022b92771b" providerId="ADAL" clId="{370184BC-2500-4086-93FB-35E4E9B4C487}" dt="2024-06-11T00:32:09.762" v="2882" actId="700"/>
          <ac:spMkLst>
            <pc:docMk/>
            <pc:sldMk cId="166702623" sldId="639"/>
            <ac:spMk id="3" creationId="{9648698D-8874-14CA-3F09-71DC71266661}"/>
          </ac:spMkLst>
        </pc:spChg>
        <pc:spChg chg="add del mod ord">
          <ac:chgData name="Stef Garasto" userId="da3d1ac6-d94e-438c-abf1-c7022b92771b" providerId="ADAL" clId="{370184BC-2500-4086-93FB-35E4E9B4C487}" dt="2024-06-11T00:32:12.898" v="2884"/>
          <ac:spMkLst>
            <pc:docMk/>
            <pc:sldMk cId="166702623" sldId="639"/>
            <ac:spMk id="6" creationId="{8AB1BC00-4CDE-2A8E-9C55-ECA0FAE3EF31}"/>
          </ac:spMkLst>
        </pc:spChg>
        <pc:picChg chg="add del mod">
          <ac:chgData name="Stef Garasto" userId="da3d1ac6-d94e-438c-abf1-c7022b92771b" providerId="ADAL" clId="{370184BC-2500-4086-93FB-35E4E9B4C487}" dt="2024-06-11T00:32:11.643" v="2883" actId="21"/>
          <ac:picMkLst>
            <pc:docMk/>
            <pc:sldMk cId="166702623" sldId="639"/>
            <ac:picMk id="5" creationId="{4E76DD54-9189-2E76-09BE-E492DD2BBBE2}"/>
          </ac:picMkLst>
        </pc:picChg>
        <pc:picChg chg="add mod">
          <ac:chgData name="Stef Garasto" userId="da3d1ac6-d94e-438c-abf1-c7022b92771b" providerId="ADAL" clId="{370184BC-2500-4086-93FB-35E4E9B4C487}" dt="2024-06-11T00:32:12.898" v="2884"/>
          <ac:picMkLst>
            <pc:docMk/>
            <pc:sldMk cId="166702623" sldId="639"/>
            <ac:picMk id="7" creationId="{4E76DD54-9189-2E76-09BE-E492DD2BBBE2}"/>
          </ac:picMkLst>
        </pc:picChg>
      </pc:sldChg>
      <pc:sldChg chg="addSp delSp modSp new mod ord modClrScheme chgLayout">
        <pc:chgData name="Stef Garasto" userId="da3d1ac6-d94e-438c-abf1-c7022b92771b" providerId="ADAL" clId="{370184BC-2500-4086-93FB-35E4E9B4C487}" dt="2024-06-11T03:20:38.963" v="10285" actId="20577"/>
        <pc:sldMkLst>
          <pc:docMk/>
          <pc:sldMk cId="3382232233" sldId="640"/>
        </pc:sldMkLst>
        <pc:spChg chg="del mod ord">
          <ac:chgData name="Stef Garasto" userId="da3d1ac6-d94e-438c-abf1-c7022b92771b" providerId="ADAL" clId="{370184BC-2500-4086-93FB-35E4E9B4C487}" dt="2024-06-07T13:25:10.554" v="863" actId="700"/>
          <ac:spMkLst>
            <pc:docMk/>
            <pc:sldMk cId="3382232233" sldId="640"/>
            <ac:spMk id="2" creationId="{ECF3EF00-C5F8-81E2-4276-926ECCE99292}"/>
          </ac:spMkLst>
        </pc:spChg>
        <pc:spChg chg="del mod ord">
          <ac:chgData name="Stef Garasto" userId="da3d1ac6-d94e-438c-abf1-c7022b92771b" providerId="ADAL" clId="{370184BC-2500-4086-93FB-35E4E9B4C487}" dt="2024-06-07T13:25:10.554" v="863" actId="700"/>
          <ac:spMkLst>
            <pc:docMk/>
            <pc:sldMk cId="3382232233" sldId="640"/>
            <ac:spMk id="3" creationId="{C18D58CC-495E-86AB-D19A-C07AF048647F}"/>
          </ac:spMkLst>
        </pc:spChg>
        <pc:spChg chg="del">
          <ac:chgData name="Stef Garasto" userId="da3d1ac6-d94e-438c-abf1-c7022b92771b" providerId="ADAL" clId="{370184BC-2500-4086-93FB-35E4E9B4C487}" dt="2024-06-07T13:25:10.554" v="863" actId="700"/>
          <ac:spMkLst>
            <pc:docMk/>
            <pc:sldMk cId="3382232233" sldId="640"/>
            <ac:spMk id="4" creationId="{16DDBF7E-6BDD-1DB6-0D7E-3491AB7BF21C}"/>
          </ac:spMkLst>
        </pc:spChg>
        <pc:spChg chg="add mod ord">
          <ac:chgData name="Stef Garasto" userId="da3d1ac6-d94e-438c-abf1-c7022b92771b" providerId="ADAL" clId="{370184BC-2500-4086-93FB-35E4E9B4C487}" dt="2024-06-10T23:05:06.874" v="879" actId="20577"/>
          <ac:spMkLst>
            <pc:docMk/>
            <pc:sldMk cId="3382232233" sldId="640"/>
            <ac:spMk id="5" creationId="{9E24B08E-9229-B2CA-9C9F-376AA0A073AF}"/>
          </ac:spMkLst>
        </pc:spChg>
        <pc:spChg chg="add mod ord">
          <ac:chgData name="Stef Garasto" userId="da3d1ac6-d94e-438c-abf1-c7022b92771b" providerId="ADAL" clId="{370184BC-2500-4086-93FB-35E4E9B4C487}" dt="2024-06-11T03:20:38.963" v="10285" actId="20577"/>
          <ac:spMkLst>
            <pc:docMk/>
            <pc:sldMk cId="3382232233" sldId="640"/>
            <ac:spMk id="6" creationId="{13A60BEB-4E94-DC38-C633-69A9AF535A69}"/>
          </ac:spMkLst>
        </pc:spChg>
      </pc:sldChg>
      <pc:sldChg chg="modSp new mod modNotesTx">
        <pc:chgData name="Stef Garasto" userId="da3d1ac6-d94e-438c-abf1-c7022b92771b" providerId="ADAL" clId="{370184BC-2500-4086-93FB-35E4E9B4C487}" dt="2024-06-11T03:23:07.751" v="10494" actId="20577"/>
        <pc:sldMkLst>
          <pc:docMk/>
          <pc:sldMk cId="808303851" sldId="641"/>
        </pc:sldMkLst>
        <pc:spChg chg="mod">
          <ac:chgData name="Stef Garasto" userId="da3d1ac6-d94e-438c-abf1-c7022b92771b" providerId="ADAL" clId="{370184BC-2500-4086-93FB-35E4E9B4C487}" dt="2024-06-10T23:35:22.230" v="1328" actId="20577"/>
          <ac:spMkLst>
            <pc:docMk/>
            <pc:sldMk cId="808303851" sldId="641"/>
            <ac:spMk id="2" creationId="{F98137DF-7CCC-E653-69F1-61584E079A2A}"/>
          </ac:spMkLst>
        </pc:spChg>
        <pc:spChg chg="mod">
          <ac:chgData name="Stef Garasto" userId="da3d1ac6-d94e-438c-abf1-c7022b92771b" providerId="ADAL" clId="{370184BC-2500-4086-93FB-35E4E9B4C487}" dt="2024-06-11T03:23:07.751" v="10494" actId="20577"/>
          <ac:spMkLst>
            <pc:docMk/>
            <pc:sldMk cId="808303851" sldId="641"/>
            <ac:spMk id="3" creationId="{0B9AA0C3-9BB5-8DF8-1237-49DB2FE068F8}"/>
          </ac:spMkLst>
        </pc:spChg>
      </pc:sldChg>
      <pc:sldChg chg="modSp new del mod ord">
        <pc:chgData name="Stef Garasto" userId="da3d1ac6-d94e-438c-abf1-c7022b92771b" providerId="ADAL" clId="{370184BC-2500-4086-93FB-35E4E9B4C487}" dt="2024-06-11T01:28:20.698" v="5084" actId="47"/>
        <pc:sldMkLst>
          <pc:docMk/>
          <pc:sldMk cId="1666159078" sldId="642"/>
        </pc:sldMkLst>
        <pc:spChg chg="mod">
          <ac:chgData name="Stef Garasto" userId="da3d1ac6-d94e-438c-abf1-c7022b92771b" providerId="ADAL" clId="{370184BC-2500-4086-93FB-35E4E9B4C487}" dt="2024-06-10T23:58:37.467" v="1602" actId="20577"/>
          <ac:spMkLst>
            <pc:docMk/>
            <pc:sldMk cId="1666159078" sldId="642"/>
            <ac:spMk id="2" creationId="{9F832465-800D-AF85-1710-6B11C13B599E}"/>
          </ac:spMkLst>
        </pc:spChg>
      </pc:sldChg>
      <pc:sldChg chg="modSp new mod">
        <pc:chgData name="Stef Garasto" userId="da3d1ac6-d94e-438c-abf1-c7022b92771b" providerId="ADAL" clId="{370184BC-2500-4086-93FB-35E4E9B4C487}" dt="2024-06-11T03:28:03.979" v="10591" actId="20577"/>
        <pc:sldMkLst>
          <pc:docMk/>
          <pc:sldMk cId="2434907534" sldId="643"/>
        </pc:sldMkLst>
        <pc:spChg chg="mod">
          <ac:chgData name="Stef Garasto" userId="da3d1ac6-d94e-438c-abf1-c7022b92771b" providerId="ADAL" clId="{370184BC-2500-4086-93FB-35E4E9B4C487}" dt="2024-06-10T23:58:42.831" v="1623" actId="20577"/>
          <ac:spMkLst>
            <pc:docMk/>
            <pc:sldMk cId="2434907534" sldId="643"/>
            <ac:spMk id="2" creationId="{3C337BA6-14AF-2EC3-7742-454F75C67D8B}"/>
          </ac:spMkLst>
        </pc:spChg>
        <pc:spChg chg="mod">
          <ac:chgData name="Stef Garasto" userId="da3d1ac6-d94e-438c-abf1-c7022b92771b" providerId="ADAL" clId="{370184BC-2500-4086-93FB-35E4E9B4C487}" dt="2024-06-11T03:28:03.979" v="10591" actId="20577"/>
          <ac:spMkLst>
            <pc:docMk/>
            <pc:sldMk cId="2434907534" sldId="643"/>
            <ac:spMk id="3" creationId="{40047AC6-CDCA-F823-1E9E-47817453A66B}"/>
          </ac:spMkLst>
        </pc:spChg>
      </pc:sldChg>
      <pc:sldChg chg="modSp new mod">
        <pc:chgData name="Stef Garasto" userId="da3d1ac6-d94e-438c-abf1-c7022b92771b" providerId="ADAL" clId="{370184BC-2500-4086-93FB-35E4E9B4C487}" dt="2024-06-11T03:28:36.306" v="10595" actId="20577"/>
        <pc:sldMkLst>
          <pc:docMk/>
          <pc:sldMk cId="186527816" sldId="644"/>
        </pc:sldMkLst>
        <pc:spChg chg="mod">
          <ac:chgData name="Stef Garasto" userId="da3d1ac6-d94e-438c-abf1-c7022b92771b" providerId="ADAL" clId="{370184BC-2500-4086-93FB-35E4E9B4C487}" dt="2024-06-11T03:00:29.378" v="9737" actId="20577"/>
          <ac:spMkLst>
            <pc:docMk/>
            <pc:sldMk cId="186527816" sldId="644"/>
            <ac:spMk id="2" creationId="{2A42591F-34F2-421B-3487-548EE50243BF}"/>
          </ac:spMkLst>
        </pc:spChg>
        <pc:spChg chg="mod">
          <ac:chgData name="Stef Garasto" userId="da3d1ac6-d94e-438c-abf1-c7022b92771b" providerId="ADAL" clId="{370184BC-2500-4086-93FB-35E4E9B4C487}" dt="2024-06-11T03:28:36.306" v="10595" actId="20577"/>
          <ac:spMkLst>
            <pc:docMk/>
            <pc:sldMk cId="186527816" sldId="644"/>
            <ac:spMk id="3" creationId="{25BC9546-3477-DDAF-905F-A03BE91710B1}"/>
          </ac:spMkLst>
        </pc:spChg>
      </pc:sldChg>
      <pc:sldChg chg="modSp new mod ord">
        <pc:chgData name="Stef Garasto" userId="da3d1ac6-d94e-438c-abf1-c7022b92771b" providerId="ADAL" clId="{370184BC-2500-4086-93FB-35E4E9B4C487}" dt="2024-06-11T03:27:56.276" v="10590" actId="20577"/>
        <pc:sldMkLst>
          <pc:docMk/>
          <pc:sldMk cId="881281343" sldId="645"/>
        </pc:sldMkLst>
        <pc:spChg chg="mod">
          <ac:chgData name="Stef Garasto" userId="da3d1ac6-d94e-438c-abf1-c7022b92771b" providerId="ADAL" clId="{370184BC-2500-4086-93FB-35E4E9B4C487}" dt="2024-06-11T02:42:45.246" v="8862" actId="20577"/>
          <ac:spMkLst>
            <pc:docMk/>
            <pc:sldMk cId="881281343" sldId="645"/>
            <ac:spMk id="2" creationId="{30B41CEF-6E49-01E6-C12C-DDD1D140B9FE}"/>
          </ac:spMkLst>
        </pc:spChg>
        <pc:spChg chg="mod">
          <ac:chgData name="Stef Garasto" userId="da3d1ac6-d94e-438c-abf1-c7022b92771b" providerId="ADAL" clId="{370184BC-2500-4086-93FB-35E4E9B4C487}" dt="2024-06-11T03:27:56.276" v="10590" actId="20577"/>
          <ac:spMkLst>
            <pc:docMk/>
            <pc:sldMk cId="881281343" sldId="645"/>
            <ac:spMk id="3" creationId="{319ADA98-06DB-BFC2-7E0E-107D7828A2AC}"/>
          </ac:spMkLst>
        </pc:spChg>
      </pc:sldChg>
      <pc:sldChg chg="modSp new del mod">
        <pc:chgData name="Stef Garasto" userId="da3d1ac6-d94e-438c-abf1-c7022b92771b" providerId="ADAL" clId="{370184BC-2500-4086-93FB-35E4E9B4C487}" dt="2024-06-11T02:16:46.666" v="7031" actId="47"/>
        <pc:sldMkLst>
          <pc:docMk/>
          <pc:sldMk cId="1096344080" sldId="646"/>
        </pc:sldMkLst>
        <pc:spChg chg="mod">
          <ac:chgData name="Stef Garasto" userId="da3d1ac6-d94e-438c-abf1-c7022b92771b" providerId="ADAL" clId="{370184BC-2500-4086-93FB-35E4E9B4C487}" dt="2024-06-10T23:59:18.275" v="1701" actId="20577"/>
          <ac:spMkLst>
            <pc:docMk/>
            <pc:sldMk cId="1096344080" sldId="646"/>
            <ac:spMk id="2" creationId="{EE66F3C6-B17A-674B-15CD-24467E1A865F}"/>
          </ac:spMkLst>
        </pc:spChg>
      </pc:sldChg>
      <pc:sldChg chg="modSp new mod ord">
        <pc:chgData name="Stef Garasto" userId="da3d1ac6-d94e-438c-abf1-c7022b92771b" providerId="ADAL" clId="{370184BC-2500-4086-93FB-35E4E9B4C487}" dt="2024-06-11T02:37:17.305" v="8238" actId="15"/>
        <pc:sldMkLst>
          <pc:docMk/>
          <pc:sldMk cId="185908788" sldId="647"/>
        </pc:sldMkLst>
        <pc:spChg chg="mod">
          <ac:chgData name="Stef Garasto" userId="da3d1ac6-d94e-438c-abf1-c7022b92771b" providerId="ADAL" clId="{370184BC-2500-4086-93FB-35E4E9B4C487}" dt="2024-06-10T23:59:30.397" v="1721" actId="20577"/>
          <ac:spMkLst>
            <pc:docMk/>
            <pc:sldMk cId="185908788" sldId="647"/>
            <ac:spMk id="2" creationId="{E43787DA-9195-1EF6-DE39-31F35F59CA59}"/>
          </ac:spMkLst>
        </pc:spChg>
        <pc:spChg chg="mod">
          <ac:chgData name="Stef Garasto" userId="da3d1ac6-d94e-438c-abf1-c7022b92771b" providerId="ADAL" clId="{370184BC-2500-4086-93FB-35E4E9B4C487}" dt="2024-06-11T02:37:17.305" v="8238" actId="15"/>
          <ac:spMkLst>
            <pc:docMk/>
            <pc:sldMk cId="185908788" sldId="647"/>
            <ac:spMk id="3" creationId="{FDE88DCE-4384-1901-DCA9-8D2B41D14F9E}"/>
          </ac:spMkLst>
        </pc:spChg>
      </pc:sldChg>
      <pc:sldChg chg="modSp new mod ord">
        <pc:chgData name="Stef Garasto" userId="da3d1ac6-d94e-438c-abf1-c7022b92771b" providerId="ADAL" clId="{370184BC-2500-4086-93FB-35E4E9B4C487}" dt="2024-06-11T03:02:24.171" v="9913" actId="20577"/>
        <pc:sldMkLst>
          <pc:docMk/>
          <pc:sldMk cId="1076777134" sldId="648"/>
        </pc:sldMkLst>
        <pc:spChg chg="mod">
          <ac:chgData name="Stef Garasto" userId="da3d1ac6-d94e-438c-abf1-c7022b92771b" providerId="ADAL" clId="{370184BC-2500-4086-93FB-35E4E9B4C487}" dt="2024-06-11T00:00:31.474" v="1798" actId="20577"/>
          <ac:spMkLst>
            <pc:docMk/>
            <pc:sldMk cId="1076777134" sldId="648"/>
            <ac:spMk id="2" creationId="{7B86059C-5327-1138-3F98-F1EAE81560BE}"/>
          </ac:spMkLst>
        </pc:spChg>
        <pc:spChg chg="mod">
          <ac:chgData name="Stef Garasto" userId="da3d1ac6-d94e-438c-abf1-c7022b92771b" providerId="ADAL" clId="{370184BC-2500-4086-93FB-35E4E9B4C487}" dt="2024-06-11T03:02:24.171" v="9913" actId="20577"/>
          <ac:spMkLst>
            <pc:docMk/>
            <pc:sldMk cId="1076777134" sldId="648"/>
            <ac:spMk id="3" creationId="{A419311C-4175-52ED-06FB-5B39917599B8}"/>
          </ac:spMkLst>
        </pc:spChg>
      </pc:sldChg>
      <pc:sldChg chg="modSp new del mod ord modShow">
        <pc:chgData name="Stef Garasto" userId="da3d1ac6-d94e-438c-abf1-c7022b92771b" providerId="ADAL" clId="{370184BC-2500-4086-93FB-35E4E9B4C487}" dt="2024-06-11T03:18:02.584" v="10272" actId="47"/>
        <pc:sldMkLst>
          <pc:docMk/>
          <pc:sldMk cId="3843139999" sldId="649"/>
        </pc:sldMkLst>
        <pc:spChg chg="mod">
          <ac:chgData name="Stef Garasto" userId="da3d1ac6-d94e-438c-abf1-c7022b92771b" providerId="ADAL" clId="{370184BC-2500-4086-93FB-35E4E9B4C487}" dt="2024-06-11T00:01:04.254" v="1835" actId="20577"/>
          <ac:spMkLst>
            <pc:docMk/>
            <pc:sldMk cId="3843139999" sldId="649"/>
            <ac:spMk id="2" creationId="{D0EB2D3E-8165-9F0E-D11C-B929C1BBD745}"/>
          </ac:spMkLst>
        </pc:spChg>
      </pc:sldChg>
      <pc:sldChg chg="modSp new del mod ord">
        <pc:chgData name="Stef Garasto" userId="da3d1ac6-d94e-438c-abf1-c7022b92771b" providerId="ADAL" clId="{370184BC-2500-4086-93FB-35E4E9B4C487}" dt="2024-06-11T03:10:27.332" v="10058" actId="47"/>
        <pc:sldMkLst>
          <pc:docMk/>
          <pc:sldMk cId="3487550157" sldId="650"/>
        </pc:sldMkLst>
        <pc:spChg chg="mod">
          <ac:chgData name="Stef Garasto" userId="da3d1ac6-d94e-438c-abf1-c7022b92771b" providerId="ADAL" clId="{370184BC-2500-4086-93FB-35E4E9B4C487}" dt="2024-06-11T01:28:43.012" v="5090" actId="20577"/>
          <ac:spMkLst>
            <pc:docMk/>
            <pc:sldMk cId="3487550157" sldId="650"/>
            <ac:spMk id="2" creationId="{11EB3CC1-3CDD-2731-56F8-FD78ED8844FC}"/>
          </ac:spMkLst>
        </pc:spChg>
        <pc:spChg chg="mod">
          <ac:chgData name="Stef Garasto" userId="da3d1ac6-d94e-438c-abf1-c7022b92771b" providerId="ADAL" clId="{370184BC-2500-4086-93FB-35E4E9B4C487}" dt="2024-06-11T03:06:50.629" v="10057" actId="20577"/>
          <ac:spMkLst>
            <pc:docMk/>
            <pc:sldMk cId="3487550157" sldId="650"/>
            <ac:spMk id="3" creationId="{150CA259-3DDF-BCC7-F619-6661B30167C6}"/>
          </ac:spMkLst>
        </pc:spChg>
      </pc:sldChg>
      <pc:sldChg chg="modSp new mod">
        <pc:chgData name="Stef Garasto" userId="da3d1ac6-d94e-438c-abf1-c7022b92771b" providerId="ADAL" clId="{370184BC-2500-4086-93FB-35E4E9B4C487}" dt="2024-06-11T03:28:29.970" v="10594" actId="6549"/>
        <pc:sldMkLst>
          <pc:docMk/>
          <pc:sldMk cId="3604357178" sldId="651"/>
        </pc:sldMkLst>
        <pc:spChg chg="mod">
          <ac:chgData name="Stef Garasto" userId="da3d1ac6-d94e-438c-abf1-c7022b92771b" providerId="ADAL" clId="{370184BC-2500-4086-93FB-35E4E9B4C487}" dt="2024-06-11T02:30:27.874" v="7573" actId="20577"/>
          <ac:spMkLst>
            <pc:docMk/>
            <pc:sldMk cId="3604357178" sldId="651"/>
            <ac:spMk id="2" creationId="{6E64BB86-4759-6AEF-F410-AADDFE486073}"/>
          </ac:spMkLst>
        </pc:spChg>
        <pc:spChg chg="mod">
          <ac:chgData name="Stef Garasto" userId="da3d1ac6-d94e-438c-abf1-c7022b92771b" providerId="ADAL" clId="{370184BC-2500-4086-93FB-35E4E9B4C487}" dt="2024-06-11T03:28:29.970" v="10594" actId="6549"/>
          <ac:spMkLst>
            <pc:docMk/>
            <pc:sldMk cId="3604357178" sldId="651"/>
            <ac:spMk id="3" creationId="{995FF3B0-C283-379B-4DEA-B52EE799DABD}"/>
          </ac:spMkLst>
        </pc:spChg>
      </pc:sldChg>
      <pc:sldChg chg="modSp add mod modAnim">
        <pc:chgData name="Stef Garasto" userId="da3d1ac6-d94e-438c-abf1-c7022b92771b" providerId="ADAL" clId="{370184BC-2500-4086-93FB-35E4E9B4C487}" dt="2024-06-11T03:32:26.988" v="10763" actId="20577"/>
        <pc:sldMkLst>
          <pc:docMk/>
          <pc:sldMk cId="936598712" sldId="652"/>
        </pc:sldMkLst>
        <pc:spChg chg="mod">
          <ac:chgData name="Stef Garasto" userId="da3d1ac6-d94e-438c-abf1-c7022b92771b" providerId="ADAL" clId="{370184BC-2500-4086-93FB-35E4E9B4C487}" dt="2024-06-11T03:32:26.988" v="10763" actId="20577"/>
          <ac:spMkLst>
            <pc:docMk/>
            <pc:sldMk cId="936598712" sldId="652"/>
            <ac:spMk id="3" creationId="{A8D38C76-2C91-8185-5A1D-593C26724AAB}"/>
          </ac:spMkLst>
        </pc:spChg>
      </pc:sldChg>
      <pc:sldChg chg="addSp delSp modSp new mod modClrScheme chgLayout">
        <pc:chgData name="Stef Garasto" userId="da3d1ac6-d94e-438c-abf1-c7022b92771b" providerId="ADAL" clId="{370184BC-2500-4086-93FB-35E4E9B4C487}" dt="2024-06-11T11:04:33.667" v="11081" actId="20577"/>
        <pc:sldMkLst>
          <pc:docMk/>
          <pc:sldMk cId="2296860063" sldId="653"/>
        </pc:sldMkLst>
        <pc:spChg chg="mod ord">
          <ac:chgData name="Stef Garasto" userId="da3d1ac6-d94e-438c-abf1-c7022b92771b" providerId="ADAL" clId="{370184BC-2500-4086-93FB-35E4E9B4C487}" dt="2024-06-11T00:33:19.756" v="2912" actId="700"/>
          <ac:spMkLst>
            <pc:docMk/>
            <pc:sldMk cId="2296860063" sldId="653"/>
            <ac:spMk id="2" creationId="{23179B19-E9B7-156D-EC1F-44F29413F782}"/>
          </ac:spMkLst>
        </pc:spChg>
        <pc:spChg chg="del mod ord">
          <ac:chgData name="Stef Garasto" userId="da3d1ac6-d94e-438c-abf1-c7022b92771b" providerId="ADAL" clId="{370184BC-2500-4086-93FB-35E4E9B4C487}" dt="2024-06-11T00:33:19.756" v="2912" actId="700"/>
          <ac:spMkLst>
            <pc:docMk/>
            <pc:sldMk cId="2296860063" sldId="653"/>
            <ac:spMk id="3" creationId="{E7C009BB-4BDC-66FB-9116-57983992DF25}"/>
          </ac:spMkLst>
        </pc:spChg>
        <pc:spChg chg="add mod ord">
          <ac:chgData name="Stef Garasto" userId="da3d1ac6-d94e-438c-abf1-c7022b92771b" providerId="ADAL" clId="{370184BC-2500-4086-93FB-35E4E9B4C487}" dt="2024-06-11T11:04:33.667" v="11081" actId="20577"/>
          <ac:spMkLst>
            <pc:docMk/>
            <pc:sldMk cId="2296860063" sldId="653"/>
            <ac:spMk id="4" creationId="{4BACFF9F-6AAB-B64B-2E3E-579AB9380B9A}"/>
          </ac:spMkLst>
        </pc:spChg>
        <pc:spChg chg="add mod ord">
          <ac:chgData name="Stef Garasto" userId="da3d1ac6-d94e-438c-abf1-c7022b92771b" providerId="ADAL" clId="{370184BC-2500-4086-93FB-35E4E9B4C487}" dt="2024-06-11T03:29:03.222" v="10611" actId="27636"/>
          <ac:spMkLst>
            <pc:docMk/>
            <pc:sldMk cId="2296860063" sldId="653"/>
            <ac:spMk id="5" creationId="{5FA9F928-4DE2-C1A6-B519-3103CC4C42C9}"/>
          </ac:spMkLst>
        </pc:spChg>
      </pc:sldChg>
      <pc:sldChg chg="modSp new del mod">
        <pc:chgData name="Stef Garasto" userId="da3d1ac6-d94e-438c-abf1-c7022b92771b" providerId="ADAL" clId="{370184BC-2500-4086-93FB-35E4E9B4C487}" dt="2024-06-11T03:22:48.092" v="10442" actId="47"/>
        <pc:sldMkLst>
          <pc:docMk/>
          <pc:sldMk cId="912619342" sldId="654"/>
        </pc:sldMkLst>
        <pc:spChg chg="mod">
          <ac:chgData name="Stef Garasto" userId="da3d1ac6-d94e-438c-abf1-c7022b92771b" providerId="ADAL" clId="{370184BC-2500-4086-93FB-35E4E9B4C487}" dt="2024-06-11T00:35:00.648" v="3138" actId="20577"/>
          <ac:spMkLst>
            <pc:docMk/>
            <pc:sldMk cId="912619342" sldId="654"/>
            <ac:spMk id="2" creationId="{0603964C-3E0E-855C-4E59-8700F3F6043E}"/>
          </ac:spMkLst>
        </pc:spChg>
        <pc:spChg chg="mod">
          <ac:chgData name="Stef Garasto" userId="da3d1ac6-d94e-438c-abf1-c7022b92771b" providerId="ADAL" clId="{370184BC-2500-4086-93FB-35E4E9B4C487}" dt="2024-06-11T00:36:21.476" v="3342" actId="20577"/>
          <ac:spMkLst>
            <pc:docMk/>
            <pc:sldMk cId="912619342" sldId="654"/>
            <ac:spMk id="3" creationId="{1EE5BB06-592D-7366-894B-69947139CB4B}"/>
          </ac:spMkLst>
        </pc:spChg>
      </pc:sldChg>
      <pc:sldChg chg="modSp new del mod">
        <pc:chgData name="Stef Garasto" userId="da3d1ac6-d94e-438c-abf1-c7022b92771b" providerId="ADAL" clId="{370184BC-2500-4086-93FB-35E4E9B4C487}" dt="2024-06-11T02:17:45.862" v="7045" actId="47"/>
        <pc:sldMkLst>
          <pc:docMk/>
          <pc:sldMk cId="4273596184" sldId="655"/>
        </pc:sldMkLst>
        <pc:spChg chg="mod">
          <ac:chgData name="Stef Garasto" userId="da3d1ac6-d94e-438c-abf1-c7022b92771b" providerId="ADAL" clId="{370184BC-2500-4086-93FB-35E4E9B4C487}" dt="2024-06-11T00:43:08.949" v="3392" actId="20577"/>
          <ac:spMkLst>
            <pc:docMk/>
            <pc:sldMk cId="4273596184" sldId="655"/>
            <ac:spMk id="2" creationId="{850D95EA-F33B-6F06-A413-8471A100E876}"/>
          </ac:spMkLst>
        </pc:spChg>
      </pc:sldChg>
      <pc:sldChg chg="addSp delSp modSp new mod modClrScheme chgLayout">
        <pc:chgData name="Stef Garasto" userId="da3d1ac6-d94e-438c-abf1-c7022b92771b" providerId="ADAL" clId="{370184BC-2500-4086-93FB-35E4E9B4C487}" dt="2024-06-11T00:45:21.713" v="3430" actId="478"/>
        <pc:sldMkLst>
          <pc:docMk/>
          <pc:sldMk cId="2076627956" sldId="656"/>
        </pc:sldMkLst>
        <pc:spChg chg="mod ord">
          <ac:chgData name="Stef Garasto" userId="da3d1ac6-d94e-438c-abf1-c7022b92771b" providerId="ADAL" clId="{370184BC-2500-4086-93FB-35E4E9B4C487}" dt="2024-06-11T00:45:19.895" v="3429" actId="700"/>
          <ac:spMkLst>
            <pc:docMk/>
            <pc:sldMk cId="2076627956" sldId="656"/>
            <ac:spMk id="2" creationId="{F1B7B2E3-BC17-CDFA-111B-6AAC913F9AE9}"/>
          </ac:spMkLst>
        </pc:spChg>
        <pc:spChg chg="del mod ord">
          <ac:chgData name="Stef Garasto" userId="da3d1ac6-d94e-438c-abf1-c7022b92771b" providerId="ADAL" clId="{370184BC-2500-4086-93FB-35E4E9B4C487}" dt="2024-06-11T00:45:19.895" v="3429" actId="700"/>
          <ac:spMkLst>
            <pc:docMk/>
            <pc:sldMk cId="2076627956" sldId="656"/>
            <ac:spMk id="3" creationId="{2CAE8C2E-DBFA-F48B-C3AB-1A28E706B84E}"/>
          </ac:spMkLst>
        </pc:spChg>
        <pc:spChg chg="add del mod ord">
          <ac:chgData name="Stef Garasto" userId="da3d1ac6-d94e-438c-abf1-c7022b92771b" providerId="ADAL" clId="{370184BC-2500-4086-93FB-35E4E9B4C487}" dt="2024-06-11T00:45:21.713" v="3430" actId="478"/>
          <ac:spMkLst>
            <pc:docMk/>
            <pc:sldMk cId="2076627956" sldId="656"/>
            <ac:spMk id="4" creationId="{A900882C-CA62-8078-DF30-61BA4AF14A7C}"/>
          </ac:spMkLst>
        </pc:spChg>
      </pc:sldChg>
      <pc:sldChg chg="delSp modSp add mod">
        <pc:chgData name="Stef Garasto" userId="da3d1ac6-d94e-438c-abf1-c7022b92771b" providerId="ADAL" clId="{370184BC-2500-4086-93FB-35E4E9B4C487}" dt="2024-06-11T00:48:13.908" v="3679" actId="20577"/>
        <pc:sldMkLst>
          <pc:docMk/>
          <pc:sldMk cId="3244336699" sldId="657"/>
        </pc:sldMkLst>
        <pc:spChg chg="mod">
          <ac:chgData name="Stef Garasto" userId="da3d1ac6-d94e-438c-abf1-c7022b92771b" providerId="ADAL" clId="{370184BC-2500-4086-93FB-35E4E9B4C487}" dt="2024-06-11T00:48:13.908" v="3679" actId="20577"/>
          <ac:spMkLst>
            <pc:docMk/>
            <pc:sldMk cId="3244336699" sldId="657"/>
            <ac:spMk id="3" creationId="{05AFA62C-78A7-43ED-9926-1E8249ED9143}"/>
          </ac:spMkLst>
        </pc:spChg>
        <pc:picChg chg="del">
          <ac:chgData name="Stef Garasto" userId="da3d1ac6-d94e-438c-abf1-c7022b92771b" providerId="ADAL" clId="{370184BC-2500-4086-93FB-35E4E9B4C487}" dt="2024-06-11T00:45:36.622" v="3431" actId="478"/>
          <ac:picMkLst>
            <pc:docMk/>
            <pc:sldMk cId="3244336699" sldId="657"/>
            <ac:picMk id="5" creationId="{6E530447-63CA-4FBB-8A80-A568A58E7600}"/>
          </ac:picMkLst>
        </pc:picChg>
      </pc:sldChg>
      <pc:sldChg chg="modSp new mod">
        <pc:chgData name="Stef Garasto" userId="da3d1ac6-d94e-438c-abf1-c7022b92771b" providerId="ADAL" clId="{370184BC-2500-4086-93FB-35E4E9B4C487}" dt="2024-06-11T03:34:37.867" v="10775" actId="20577"/>
        <pc:sldMkLst>
          <pc:docMk/>
          <pc:sldMk cId="2730249835" sldId="658"/>
        </pc:sldMkLst>
        <pc:spChg chg="mod">
          <ac:chgData name="Stef Garasto" userId="da3d1ac6-d94e-438c-abf1-c7022b92771b" providerId="ADAL" clId="{370184BC-2500-4086-93FB-35E4E9B4C487}" dt="2024-06-11T00:48:24.210" v="3700" actId="20577"/>
          <ac:spMkLst>
            <pc:docMk/>
            <pc:sldMk cId="2730249835" sldId="658"/>
            <ac:spMk id="2" creationId="{92FECD0B-3049-73E7-A0E4-EEBA3DA609D5}"/>
          </ac:spMkLst>
        </pc:spChg>
        <pc:spChg chg="mod">
          <ac:chgData name="Stef Garasto" userId="da3d1ac6-d94e-438c-abf1-c7022b92771b" providerId="ADAL" clId="{370184BC-2500-4086-93FB-35E4E9B4C487}" dt="2024-06-11T03:34:37.867" v="10775" actId="20577"/>
          <ac:spMkLst>
            <pc:docMk/>
            <pc:sldMk cId="2730249835" sldId="658"/>
            <ac:spMk id="3" creationId="{D5E75885-E002-F75B-C643-0B590FBB9220}"/>
          </ac:spMkLst>
        </pc:spChg>
      </pc:sldChg>
      <pc:sldChg chg="modSp new mod ord">
        <pc:chgData name="Stef Garasto" userId="da3d1ac6-d94e-438c-abf1-c7022b92771b" providerId="ADAL" clId="{370184BC-2500-4086-93FB-35E4E9B4C487}" dt="2024-06-11T10:55:56.351" v="10814" actId="20577"/>
        <pc:sldMkLst>
          <pc:docMk/>
          <pc:sldMk cId="2673104267" sldId="659"/>
        </pc:sldMkLst>
        <pc:spChg chg="mod">
          <ac:chgData name="Stef Garasto" userId="da3d1ac6-d94e-438c-abf1-c7022b92771b" providerId="ADAL" clId="{370184BC-2500-4086-93FB-35E4E9B4C487}" dt="2024-06-11T00:48:43.259" v="3728" actId="20577"/>
          <ac:spMkLst>
            <pc:docMk/>
            <pc:sldMk cId="2673104267" sldId="659"/>
            <ac:spMk id="2" creationId="{268AC9C4-87AD-70E3-2D37-2B3D78AA611E}"/>
          </ac:spMkLst>
        </pc:spChg>
        <pc:spChg chg="mod">
          <ac:chgData name="Stef Garasto" userId="da3d1ac6-d94e-438c-abf1-c7022b92771b" providerId="ADAL" clId="{370184BC-2500-4086-93FB-35E4E9B4C487}" dt="2024-06-11T10:55:56.351" v="10814" actId="20577"/>
          <ac:spMkLst>
            <pc:docMk/>
            <pc:sldMk cId="2673104267" sldId="659"/>
            <ac:spMk id="3" creationId="{27CA5D28-264B-DB62-CB84-768E3D665C33}"/>
          </ac:spMkLst>
        </pc:spChg>
      </pc:sldChg>
      <pc:sldChg chg="addSp delSp modSp new mod modClrScheme chgLayout">
        <pc:chgData name="Stef Garasto" userId="da3d1ac6-d94e-438c-abf1-c7022b92771b" providerId="ADAL" clId="{370184BC-2500-4086-93FB-35E4E9B4C487}" dt="2024-06-11T01:42:53.786" v="6254" actId="27636"/>
        <pc:sldMkLst>
          <pc:docMk/>
          <pc:sldMk cId="1375279397" sldId="660"/>
        </pc:sldMkLst>
        <pc:spChg chg="del mod ord">
          <ac:chgData name="Stef Garasto" userId="da3d1ac6-d94e-438c-abf1-c7022b92771b" providerId="ADAL" clId="{370184BC-2500-4086-93FB-35E4E9B4C487}" dt="2024-06-11T01:28:54.421" v="5093" actId="700"/>
          <ac:spMkLst>
            <pc:docMk/>
            <pc:sldMk cId="1375279397" sldId="660"/>
            <ac:spMk id="2" creationId="{6EDD9A38-604C-10F6-4DDB-F139B84673ED}"/>
          </ac:spMkLst>
        </pc:spChg>
        <pc:spChg chg="del mod ord">
          <ac:chgData name="Stef Garasto" userId="da3d1ac6-d94e-438c-abf1-c7022b92771b" providerId="ADAL" clId="{370184BC-2500-4086-93FB-35E4E9B4C487}" dt="2024-06-11T01:28:54.421" v="5093" actId="700"/>
          <ac:spMkLst>
            <pc:docMk/>
            <pc:sldMk cId="1375279397" sldId="660"/>
            <ac:spMk id="3" creationId="{FA9D2F19-58A4-E478-D9C5-B47D98461CCC}"/>
          </ac:spMkLst>
        </pc:spChg>
        <pc:spChg chg="add mod ord">
          <ac:chgData name="Stef Garasto" userId="da3d1ac6-d94e-438c-abf1-c7022b92771b" providerId="ADAL" clId="{370184BC-2500-4086-93FB-35E4E9B4C487}" dt="2024-06-11T01:29:04.749" v="5128" actId="20577"/>
          <ac:spMkLst>
            <pc:docMk/>
            <pc:sldMk cId="1375279397" sldId="660"/>
            <ac:spMk id="4" creationId="{82C87D67-11D2-E8AF-78CD-CD3C6EAACE3F}"/>
          </ac:spMkLst>
        </pc:spChg>
        <pc:spChg chg="add mod ord">
          <ac:chgData name="Stef Garasto" userId="da3d1ac6-d94e-438c-abf1-c7022b92771b" providerId="ADAL" clId="{370184BC-2500-4086-93FB-35E4E9B4C487}" dt="2024-06-11T01:42:53.786" v="6254" actId="27636"/>
          <ac:spMkLst>
            <pc:docMk/>
            <pc:sldMk cId="1375279397" sldId="660"/>
            <ac:spMk id="5" creationId="{C3D6787D-B66B-F663-6365-BD551BA95C29}"/>
          </ac:spMkLst>
        </pc:spChg>
      </pc:sldChg>
      <pc:sldChg chg="modSp new del mod">
        <pc:chgData name="Stef Garasto" userId="da3d1ac6-d94e-438c-abf1-c7022b92771b" providerId="ADAL" clId="{370184BC-2500-4086-93FB-35E4E9B4C487}" dt="2024-06-11T00:59:56.134" v="4857" actId="47"/>
        <pc:sldMkLst>
          <pc:docMk/>
          <pc:sldMk cId="3384649825" sldId="660"/>
        </pc:sldMkLst>
        <pc:spChg chg="mod">
          <ac:chgData name="Stef Garasto" userId="da3d1ac6-d94e-438c-abf1-c7022b92771b" providerId="ADAL" clId="{370184BC-2500-4086-93FB-35E4E9B4C487}" dt="2024-06-11T00:59:41.488" v="4817" actId="20577"/>
          <ac:spMkLst>
            <pc:docMk/>
            <pc:sldMk cId="3384649825" sldId="660"/>
            <ac:spMk id="2" creationId="{A36D182F-6DFF-EF88-3DB9-8F9A34FF9F54}"/>
          </ac:spMkLst>
        </pc:spChg>
        <pc:spChg chg="mod">
          <ac:chgData name="Stef Garasto" userId="da3d1ac6-d94e-438c-abf1-c7022b92771b" providerId="ADAL" clId="{370184BC-2500-4086-93FB-35E4E9B4C487}" dt="2024-06-11T00:59:50.135" v="4856" actId="20577"/>
          <ac:spMkLst>
            <pc:docMk/>
            <pc:sldMk cId="3384649825" sldId="660"/>
            <ac:spMk id="3" creationId="{9DDF6A2A-EC78-E05B-4775-D930088CE4F2}"/>
          </ac:spMkLst>
        </pc:spChg>
      </pc:sldChg>
      <pc:sldChg chg="modSp new mod ord">
        <pc:chgData name="Stef Garasto" userId="da3d1ac6-d94e-438c-abf1-c7022b92771b" providerId="ADAL" clId="{370184BC-2500-4086-93FB-35E4E9B4C487}" dt="2024-06-11T03:33:56.412" v="10765"/>
        <pc:sldMkLst>
          <pc:docMk/>
          <pc:sldMk cId="2570126095" sldId="661"/>
        </pc:sldMkLst>
        <pc:spChg chg="mod">
          <ac:chgData name="Stef Garasto" userId="da3d1ac6-d94e-438c-abf1-c7022b92771b" providerId="ADAL" clId="{370184BC-2500-4086-93FB-35E4E9B4C487}" dt="2024-06-11T01:37:00.350" v="5640" actId="20577"/>
          <ac:spMkLst>
            <pc:docMk/>
            <pc:sldMk cId="2570126095" sldId="661"/>
            <ac:spMk id="2" creationId="{9215F335-9740-9277-E7FD-C99016410993}"/>
          </ac:spMkLst>
        </pc:spChg>
        <pc:spChg chg="mod">
          <ac:chgData name="Stef Garasto" userId="da3d1ac6-d94e-438c-abf1-c7022b92771b" providerId="ADAL" clId="{370184BC-2500-4086-93FB-35E4E9B4C487}" dt="2024-06-11T02:10:56.428" v="6602" actId="20577"/>
          <ac:spMkLst>
            <pc:docMk/>
            <pc:sldMk cId="2570126095" sldId="661"/>
            <ac:spMk id="3" creationId="{6CAEFBDB-49E1-D0F8-EA82-D51DEEDD4D47}"/>
          </ac:spMkLst>
        </pc:spChg>
      </pc:sldChg>
      <pc:sldChg chg="addSp delSp modSp new del mod modClrScheme chgLayout">
        <pc:chgData name="Stef Garasto" userId="da3d1ac6-d94e-438c-abf1-c7022b92771b" providerId="ADAL" clId="{370184BC-2500-4086-93FB-35E4E9B4C487}" dt="2024-06-11T03:23:09.973" v="10495" actId="47"/>
        <pc:sldMkLst>
          <pc:docMk/>
          <pc:sldMk cId="1380585361" sldId="662"/>
        </pc:sldMkLst>
        <pc:spChg chg="del mod ord">
          <ac:chgData name="Stef Garasto" userId="da3d1ac6-d94e-438c-abf1-c7022b92771b" providerId="ADAL" clId="{370184BC-2500-4086-93FB-35E4E9B4C487}" dt="2024-06-11T02:09:12.461" v="6434" actId="700"/>
          <ac:spMkLst>
            <pc:docMk/>
            <pc:sldMk cId="1380585361" sldId="662"/>
            <ac:spMk id="2" creationId="{2D1B9055-7D2A-A6D8-175B-FBCD3042E065}"/>
          </ac:spMkLst>
        </pc:spChg>
        <pc:spChg chg="del mod ord">
          <ac:chgData name="Stef Garasto" userId="da3d1ac6-d94e-438c-abf1-c7022b92771b" providerId="ADAL" clId="{370184BC-2500-4086-93FB-35E4E9B4C487}" dt="2024-06-11T02:09:12.461" v="6434" actId="700"/>
          <ac:spMkLst>
            <pc:docMk/>
            <pc:sldMk cId="1380585361" sldId="662"/>
            <ac:spMk id="3" creationId="{9C8DEBCC-C2D6-DA9D-D839-689400215E05}"/>
          </ac:spMkLst>
        </pc:spChg>
        <pc:spChg chg="add mod ord">
          <ac:chgData name="Stef Garasto" userId="da3d1ac6-d94e-438c-abf1-c7022b92771b" providerId="ADAL" clId="{370184BC-2500-4086-93FB-35E4E9B4C487}" dt="2024-06-11T02:40:50.134" v="8759" actId="20577"/>
          <ac:spMkLst>
            <pc:docMk/>
            <pc:sldMk cId="1380585361" sldId="662"/>
            <ac:spMk id="4" creationId="{75887A56-0A35-E4F1-F5CB-8471844A3D33}"/>
          </ac:spMkLst>
        </pc:spChg>
        <pc:spChg chg="add del mod ord">
          <ac:chgData name="Stef Garasto" userId="da3d1ac6-d94e-438c-abf1-c7022b92771b" providerId="ADAL" clId="{370184BC-2500-4086-93FB-35E4E9B4C487}" dt="2024-06-11T02:09:24.698" v="6479" actId="478"/>
          <ac:spMkLst>
            <pc:docMk/>
            <pc:sldMk cId="1380585361" sldId="662"/>
            <ac:spMk id="5" creationId="{99A79529-7FCA-1EA2-81E1-0FF54B427FC0}"/>
          </ac:spMkLst>
        </pc:spChg>
      </pc:sldChg>
      <pc:sldChg chg="addSp delSp modSp new mod modClrScheme chgLayout">
        <pc:chgData name="Stef Garasto" userId="da3d1ac6-d94e-438c-abf1-c7022b92771b" providerId="ADAL" clId="{370184BC-2500-4086-93FB-35E4E9B4C487}" dt="2024-06-11T03:17:26.370" v="10271" actId="478"/>
        <pc:sldMkLst>
          <pc:docMk/>
          <pc:sldMk cId="342922302" sldId="663"/>
        </pc:sldMkLst>
        <pc:spChg chg="del mod ord">
          <ac:chgData name="Stef Garasto" userId="da3d1ac6-d94e-438c-abf1-c7022b92771b" providerId="ADAL" clId="{370184BC-2500-4086-93FB-35E4E9B4C487}" dt="2024-06-11T03:17:16.120" v="10240" actId="700"/>
          <ac:spMkLst>
            <pc:docMk/>
            <pc:sldMk cId="342922302" sldId="663"/>
            <ac:spMk id="2" creationId="{3FC264FE-4706-FB2A-5724-3242778ED136}"/>
          </ac:spMkLst>
        </pc:spChg>
        <pc:spChg chg="del mod ord">
          <ac:chgData name="Stef Garasto" userId="da3d1ac6-d94e-438c-abf1-c7022b92771b" providerId="ADAL" clId="{370184BC-2500-4086-93FB-35E4E9B4C487}" dt="2024-06-11T03:17:16.120" v="10240" actId="700"/>
          <ac:spMkLst>
            <pc:docMk/>
            <pc:sldMk cId="342922302" sldId="663"/>
            <ac:spMk id="3" creationId="{44F1770A-08D3-EE05-381A-EA38A64E24DE}"/>
          </ac:spMkLst>
        </pc:spChg>
        <pc:spChg chg="add mod ord">
          <ac:chgData name="Stef Garasto" userId="da3d1ac6-d94e-438c-abf1-c7022b92771b" providerId="ADAL" clId="{370184BC-2500-4086-93FB-35E4E9B4C487}" dt="2024-06-11T03:17:23.455" v="10270" actId="20577"/>
          <ac:spMkLst>
            <pc:docMk/>
            <pc:sldMk cId="342922302" sldId="663"/>
            <ac:spMk id="4" creationId="{FFA81D98-8D8F-F9D7-F373-4F3F5F1917D8}"/>
          </ac:spMkLst>
        </pc:spChg>
        <pc:spChg chg="add del mod ord">
          <ac:chgData name="Stef Garasto" userId="da3d1ac6-d94e-438c-abf1-c7022b92771b" providerId="ADAL" clId="{370184BC-2500-4086-93FB-35E4E9B4C487}" dt="2024-06-11T03:17:26.370" v="10271" actId="478"/>
          <ac:spMkLst>
            <pc:docMk/>
            <pc:sldMk cId="342922302" sldId="663"/>
            <ac:spMk id="5" creationId="{F2511824-57FA-5EDD-9A38-4F93DB95DE16}"/>
          </ac:spMkLst>
        </pc:spChg>
      </pc:sldChg>
      <pc:sldChg chg="modSp new del mod">
        <pc:chgData name="Stef Garasto" userId="da3d1ac6-d94e-438c-abf1-c7022b92771b" providerId="ADAL" clId="{370184BC-2500-4086-93FB-35E4E9B4C487}" dt="2024-06-11T03:01:32.665" v="9824" actId="47"/>
        <pc:sldMkLst>
          <pc:docMk/>
          <pc:sldMk cId="2833513338" sldId="663"/>
        </pc:sldMkLst>
        <pc:spChg chg="mod">
          <ac:chgData name="Stef Garasto" userId="da3d1ac6-d94e-438c-abf1-c7022b92771b" providerId="ADAL" clId="{370184BC-2500-4086-93FB-35E4E9B4C487}" dt="2024-06-11T02:16:34.053" v="7030" actId="20577"/>
          <ac:spMkLst>
            <pc:docMk/>
            <pc:sldMk cId="2833513338" sldId="663"/>
            <ac:spMk id="2" creationId="{4588681B-2968-D6E3-177B-F7E2D98A2C22}"/>
          </ac:spMkLst>
        </pc:spChg>
        <pc:spChg chg="mod">
          <ac:chgData name="Stef Garasto" userId="da3d1ac6-d94e-438c-abf1-c7022b92771b" providerId="ADAL" clId="{370184BC-2500-4086-93FB-35E4E9B4C487}" dt="2024-06-11T03:00:38.208" v="9738" actId="21"/>
          <ac:spMkLst>
            <pc:docMk/>
            <pc:sldMk cId="2833513338" sldId="663"/>
            <ac:spMk id="3" creationId="{FD026F64-478C-4755-0364-60F669B1CB80}"/>
          </ac:spMkLst>
        </pc:spChg>
      </pc:sldChg>
      <pc:sldChg chg="addSp delSp modSp new mod ord modClrScheme chgLayout">
        <pc:chgData name="Stef Garasto" userId="da3d1ac6-d94e-438c-abf1-c7022b92771b" providerId="ADAL" clId="{370184BC-2500-4086-93FB-35E4E9B4C487}" dt="2024-06-11T10:59:53.458" v="10960" actId="20577"/>
        <pc:sldMkLst>
          <pc:docMk/>
          <pc:sldMk cId="117670489" sldId="664"/>
        </pc:sldMkLst>
        <pc:spChg chg="mod ord">
          <ac:chgData name="Stef Garasto" userId="da3d1ac6-d94e-438c-abf1-c7022b92771b" providerId="ADAL" clId="{370184BC-2500-4086-93FB-35E4E9B4C487}" dt="2024-06-11T10:56:05.415" v="10833" actId="700"/>
          <ac:spMkLst>
            <pc:docMk/>
            <pc:sldMk cId="117670489" sldId="664"/>
            <ac:spMk id="2" creationId="{C39D54C8-9A7C-63D7-AE29-9026CCB19BA8}"/>
          </ac:spMkLst>
        </pc:spChg>
        <pc:spChg chg="del mod ord">
          <ac:chgData name="Stef Garasto" userId="da3d1ac6-d94e-438c-abf1-c7022b92771b" providerId="ADAL" clId="{370184BC-2500-4086-93FB-35E4E9B4C487}" dt="2024-06-11T10:56:05.415" v="10833" actId="700"/>
          <ac:spMkLst>
            <pc:docMk/>
            <pc:sldMk cId="117670489" sldId="664"/>
            <ac:spMk id="3" creationId="{39FF5B9C-5C20-356C-E861-00CE0C1AADEA}"/>
          </ac:spMkLst>
        </pc:spChg>
        <pc:spChg chg="add mod ord">
          <ac:chgData name="Stef Garasto" userId="da3d1ac6-d94e-438c-abf1-c7022b92771b" providerId="ADAL" clId="{370184BC-2500-4086-93FB-35E4E9B4C487}" dt="2024-06-11T10:59:53.458" v="10960" actId="20577"/>
          <ac:spMkLst>
            <pc:docMk/>
            <pc:sldMk cId="117670489" sldId="664"/>
            <ac:spMk id="6" creationId="{14B91804-044F-BDE6-A15F-D20ED7E3C6A2}"/>
          </ac:spMkLst>
        </pc:spChg>
        <pc:spChg chg="add del mod ord">
          <ac:chgData name="Stef Garasto" userId="da3d1ac6-d94e-438c-abf1-c7022b92771b" providerId="ADAL" clId="{370184BC-2500-4086-93FB-35E4E9B4C487}" dt="2024-06-11T10:56:08.425" v="10836"/>
          <ac:spMkLst>
            <pc:docMk/>
            <pc:sldMk cId="117670489" sldId="664"/>
            <ac:spMk id="7" creationId="{26E0189F-1FAB-A382-E35A-4D1363D24E48}"/>
          </ac:spMkLst>
        </pc:spChg>
        <pc:picChg chg="add del mod">
          <ac:chgData name="Stef Garasto" userId="da3d1ac6-d94e-438c-abf1-c7022b92771b" providerId="ADAL" clId="{370184BC-2500-4086-93FB-35E4E9B4C487}" dt="2024-06-11T10:56:06.796" v="10835" actId="21"/>
          <ac:picMkLst>
            <pc:docMk/>
            <pc:sldMk cId="117670489" sldId="664"/>
            <ac:picMk id="5" creationId="{DBE89C37-1E08-16EC-4FC5-4489093CFEC8}"/>
          </ac:picMkLst>
        </pc:picChg>
        <pc:picChg chg="add mod modCrop">
          <ac:chgData name="Stef Garasto" userId="da3d1ac6-d94e-438c-abf1-c7022b92771b" providerId="ADAL" clId="{370184BC-2500-4086-93FB-35E4E9B4C487}" dt="2024-06-11T10:56:42.078" v="10842" actId="1076"/>
          <ac:picMkLst>
            <pc:docMk/>
            <pc:sldMk cId="117670489" sldId="664"/>
            <ac:picMk id="8" creationId="{DBE89C37-1E08-16EC-4FC5-4489093CFEC8}"/>
          </ac:picMkLst>
        </pc:picChg>
        <pc:inkChg chg="add">
          <ac:chgData name="Stef Garasto" userId="da3d1ac6-d94e-438c-abf1-c7022b92771b" providerId="ADAL" clId="{370184BC-2500-4086-93FB-35E4E9B4C487}" dt="2024-06-11T10:56:52.494" v="10843" actId="9405"/>
          <ac:inkMkLst>
            <pc:docMk/>
            <pc:sldMk cId="117670489" sldId="664"/>
            <ac:inkMk id="9" creationId="{A81F61FA-25E2-A798-130E-EFD4BB6B4A1E}"/>
          </ac:inkMkLst>
        </pc:inkChg>
      </pc:sldChg>
      <pc:sldChg chg="delSp modSp new del mod">
        <pc:chgData name="Stef Garasto" userId="da3d1ac6-d94e-438c-abf1-c7022b92771b" providerId="ADAL" clId="{370184BC-2500-4086-93FB-35E4E9B4C487}" dt="2024-06-11T02:21:35.055" v="7189" actId="47"/>
        <pc:sldMkLst>
          <pc:docMk/>
          <pc:sldMk cId="4253438832" sldId="664"/>
        </pc:sldMkLst>
        <pc:spChg chg="mod">
          <ac:chgData name="Stef Garasto" userId="da3d1ac6-d94e-438c-abf1-c7022b92771b" providerId="ADAL" clId="{370184BC-2500-4086-93FB-35E4E9B4C487}" dt="2024-06-11T02:18:40.441" v="7097" actId="20577"/>
          <ac:spMkLst>
            <pc:docMk/>
            <pc:sldMk cId="4253438832" sldId="664"/>
            <ac:spMk id="2" creationId="{2ED93DD6-9F1D-DD78-4162-7283BC7279CA}"/>
          </ac:spMkLst>
        </pc:spChg>
        <pc:spChg chg="del">
          <ac:chgData name="Stef Garasto" userId="da3d1ac6-d94e-438c-abf1-c7022b92771b" providerId="ADAL" clId="{370184BC-2500-4086-93FB-35E4E9B4C487}" dt="2024-06-11T02:18:42.684" v="7098" actId="478"/>
          <ac:spMkLst>
            <pc:docMk/>
            <pc:sldMk cId="4253438832" sldId="664"/>
            <ac:spMk id="3" creationId="{3098B717-9EF5-CA67-8C01-DB795FE256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64FBE-2F79-4106-A885-CA33E531CB8E}" type="doc">
      <dgm:prSet loTypeId="urn:microsoft.com/office/officeart/2005/8/layout/chevron1" loCatId="process" qsTypeId="urn:microsoft.com/office/officeart/2005/8/quickstyle/simple1" qsCatId="simple" csTypeId="urn:microsoft.com/office/officeart/2005/8/colors/accent1_2" csCatId="accent1" phldr="1"/>
      <dgm:spPr/>
    </dgm:pt>
    <dgm:pt modelId="{2CA7E24F-1879-43A2-86AE-390214A8AE97}">
      <dgm:prSet phldrT="[Text]"/>
      <dgm:spPr/>
      <dgm:t>
        <a:bodyPr/>
        <a:lstStyle/>
        <a:p>
          <a:r>
            <a:rPr lang="en-GB" dirty="0"/>
            <a:t>Word-based tokenization.</a:t>
          </a:r>
        </a:p>
      </dgm:t>
    </dgm:pt>
    <dgm:pt modelId="{321C98EA-DF6E-4717-B137-8D818ACECCB3}" type="parTrans" cxnId="{AF3DF83E-51E8-4F13-BBCE-9927CEE48ED6}">
      <dgm:prSet/>
      <dgm:spPr/>
      <dgm:t>
        <a:bodyPr/>
        <a:lstStyle/>
        <a:p>
          <a:endParaRPr lang="en-GB"/>
        </a:p>
      </dgm:t>
    </dgm:pt>
    <dgm:pt modelId="{B302E2E1-D6AD-4B23-A91C-18029E5A93A0}" type="sibTrans" cxnId="{AF3DF83E-51E8-4F13-BBCE-9927CEE48ED6}">
      <dgm:prSet/>
      <dgm:spPr/>
      <dgm:t>
        <a:bodyPr/>
        <a:lstStyle/>
        <a:p>
          <a:endParaRPr lang="en-GB"/>
        </a:p>
      </dgm:t>
    </dgm:pt>
    <dgm:pt modelId="{B61E4B39-21D5-4B03-975A-6E64E133CD17}">
      <dgm:prSet phldrT="[Text]"/>
      <dgm:spPr/>
      <dgm:t>
        <a:bodyPr/>
        <a:lstStyle/>
        <a:p>
          <a:r>
            <a:rPr lang="en-GB" dirty="0"/>
            <a:t>Stop-words removal.</a:t>
          </a:r>
        </a:p>
      </dgm:t>
    </dgm:pt>
    <dgm:pt modelId="{982E75D2-2716-4E56-868E-102993D31FF5}" type="parTrans" cxnId="{05898EF2-0FF0-4414-8282-DA2CF2854AEF}">
      <dgm:prSet/>
      <dgm:spPr/>
      <dgm:t>
        <a:bodyPr/>
        <a:lstStyle/>
        <a:p>
          <a:endParaRPr lang="en-GB"/>
        </a:p>
      </dgm:t>
    </dgm:pt>
    <dgm:pt modelId="{31AFCEB7-8FF4-4CD6-B7FE-99866C648E08}" type="sibTrans" cxnId="{05898EF2-0FF0-4414-8282-DA2CF2854AEF}">
      <dgm:prSet/>
      <dgm:spPr/>
      <dgm:t>
        <a:bodyPr/>
        <a:lstStyle/>
        <a:p>
          <a:endParaRPr lang="en-GB"/>
        </a:p>
      </dgm:t>
    </dgm:pt>
    <dgm:pt modelId="{33282397-7B69-48E2-A61E-03DF4D208E2D}">
      <dgm:prSet phldrT="[Text]"/>
      <dgm:spPr/>
      <dgm:t>
        <a:bodyPr/>
        <a:lstStyle/>
        <a:p>
          <a:r>
            <a:rPr lang="en-GB" dirty="0"/>
            <a:t>Lemmatization.</a:t>
          </a:r>
        </a:p>
      </dgm:t>
    </dgm:pt>
    <dgm:pt modelId="{1EE88BAA-4A74-4D17-A596-B2343FF967DE}" type="parTrans" cxnId="{B9B86498-0A6E-46F8-87E8-A72403BFA1C4}">
      <dgm:prSet/>
      <dgm:spPr/>
      <dgm:t>
        <a:bodyPr/>
        <a:lstStyle/>
        <a:p>
          <a:endParaRPr lang="en-GB"/>
        </a:p>
      </dgm:t>
    </dgm:pt>
    <dgm:pt modelId="{16C63733-EB38-4FF5-8A22-9591284B053A}" type="sibTrans" cxnId="{B9B86498-0A6E-46F8-87E8-A72403BFA1C4}">
      <dgm:prSet/>
      <dgm:spPr/>
      <dgm:t>
        <a:bodyPr/>
        <a:lstStyle/>
        <a:p>
          <a:endParaRPr lang="en-GB"/>
        </a:p>
      </dgm:t>
    </dgm:pt>
    <dgm:pt modelId="{7A96E8F0-29F4-480C-B798-0663D090015E}" type="pres">
      <dgm:prSet presAssocID="{20B64FBE-2F79-4106-A885-CA33E531CB8E}" presName="Name0" presStyleCnt="0">
        <dgm:presLayoutVars>
          <dgm:dir/>
          <dgm:animLvl val="lvl"/>
          <dgm:resizeHandles val="exact"/>
        </dgm:presLayoutVars>
      </dgm:prSet>
      <dgm:spPr/>
    </dgm:pt>
    <dgm:pt modelId="{8D307D7D-3CCB-4F57-80AF-ED06608FD688}" type="pres">
      <dgm:prSet presAssocID="{2CA7E24F-1879-43A2-86AE-390214A8AE97}" presName="parTxOnly" presStyleLbl="node1" presStyleIdx="0" presStyleCnt="3">
        <dgm:presLayoutVars>
          <dgm:chMax val="0"/>
          <dgm:chPref val="0"/>
          <dgm:bulletEnabled val="1"/>
        </dgm:presLayoutVars>
      </dgm:prSet>
      <dgm:spPr/>
    </dgm:pt>
    <dgm:pt modelId="{BCCA7058-7750-4DDF-8727-846E16D376FD}" type="pres">
      <dgm:prSet presAssocID="{B302E2E1-D6AD-4B23-A91C-18029E5A93A0}" presName="parTxOnlySpace" presStyleCnt="0"/>
      <dgm:spPr/>
    </dgm:pt>
    <dgm:pt modelId="{9495B407-B68F-46D9-BF82-92F3A62A3897}" type="pres">
      <dgm:prSet presAssocID="{B61E4B39-21D5-4B03-975A-6E64E133CD17}" presName="parTxOnly" presStyleLbl="node1" presStyleIdx="1" presStyleCnt="3">
        <dgm:presLayoutVars>
          <dgm:chMax val="0"/>
          <dgm:chPref val="0"/>
          <dgm:bulletEnabled val="1"/>
        </dgm:presLayoutVars>
      </dgm:prSet>
      <dgm:spPr/>
    </dgm:pt>
    <dgm:pt modelId="{236742B7-A00A-4AE9-906A-7188600A6CD4}" type="pres">
      <dgm:prSet presAssocID="{31AFCEB7-8FF4-4CD6-B7FE-99866C648E08}" presName="parTxOnlySpace" presStyleCnt="0"/>
      <dgm:spPr/>
    </dgm:pt>
    <dgm:pt modelId="{B4A7C0BA-6BE6-4720-9985-34A0B8C60A07}" type="pres">
      <dgm:prSet presAssocID="{33282397-7B69-48E2-A61E-03DF4D208E2D}" presName="parTxOnly" presStyleLbl="node1" presStyleIdx="2" presStyleCnt="3">
        <dgm:presLayoutVars>
          <dgm:chMax val="0"/>
          <dgm:chPref val="0"/>
          <dgm:bulletEnabled val="1"/>
        </dgm:presLayoutVars>
      </dgm:prSet>
      <dgm:spPr/>
    </dgm:pt>
  </dgm:ptLst>
  <dgm:cxnLst>
    <dgm:cxn modelId="{AF3DF83E-51E8-4F13-BBCE-9927CEE48ED6}" srcId="{20B64FBE-2F79-4106-A885-CA33E531CB8E}" destId="{2CA7E24F-1879-43A2-86AE-390214A8AE97}" srcOrd="0" destOrd="0" parTransId="{321C98EA-DF6E-4717-B137-8D818ACECCB3}" sibTransId="{B302E2E1-D6AD-4B23-A91C-18029E5A93A0}"/>
    <dgm:cxn modelId="{0604D941-CB13-48DD-A956-ABB61940A846}" type="presOf" srcId="{20B64FBE-2F79-4106-A885-CA33E531CB8E}" destId="{7A96E8F0-29F4-480C-B798-0663D090015E}" srcOrd="0" destOrd="0" presId="urn:microsoft.com/office/officeart/2005/8/layout/chevron1"/>
    <dgm:cxn modelId="{BA92BA83-90D8-4B22-850C-ADC28642D4FE}" type="presOf" srcId="{B61E4B39-21D5-4B03-975A-6E64E133CD17}" destId="{9495B407-B68F-46D9-BF82-92F3A62A3897}" srcOrd="0" destOrd="0" presId="urn:microsoft.com/office/officeart/2005/8/layout/chevron1"/>
    <dgm:cxn modelId="{B9B86498-0A6E-46F8-87E8-A72403BFA1C4}" srcId="{20B64FBE-2F79-4106-A885-CA33E531CB8E}" destId="{33282397-7B69-48E2-A61E-03DF4D208E2D}" srcOrd="2" destOrd="0" parTransId="{1EE88BAA-4A74-4D17-A596-B2343FF967DE}" sibTransId="{16C63733-EB38-4FF5-8A22-9591284B053A}"/>
    <dgm:cxn modelId="{F0C759A3-B074-40CE-ACDD-B50A418D0CB8}" type="presOf" srcId="{33282397-7B69-48E2-A61E-03DF4D208E2D}" destId="{B4A7C0BA-6BE6-4720-9985-34A0B8C60A07}" srcOrd="0" destOrd="0" presId="urn:microsoft.com/office/officeart/2005/8/layout/chevron1"/>
    <dgm:cxn modelId="{AAA72FC6-D412-42EC-B7B1-6E2A82746B1A}" type="presOf" srcId="{2CA7E24F-1879-43A2-86AE-390214A8AE97}" destId="{8D307D7D-3CCB-4F57-80AF-ED06608FD688}" srcOrd="0" destOrd="0" presId="urn:microsoft.com/office/officeart/2005/8/layout/chevron1"/>
    <dgm:cxn modelId="{05898EF2-0FF0-4414-8282-DA2CF2854AEF}" srcId="{20B64FBE-2F79-4106-A885-CA33E531CB8E}" destId="{B61E4B39-21D5-4B03-975A-6E64E133CD17}" srcOrd="1" destOrd="0" parTransId="{982E75D2-2716-4E56-868E-102993D31FF5}" sibTransId="{31AFCEB7-8FF4-4CD6-B7FE-99866C648E08}"/>
    <dgm:cxn modelId="{FD0A71B4-3EA4-4911-8C80-652EF6B7913C}" type="presParOf" srcId="{7A96E8F0-29F4-480C-B798-0663D090015E}" destId="{8D307D7D-3CCB-4F57-80AF-ED06608FD688}" srcOrd="0" destOrd="0" presId="urn:microsoft.com/office/officeart/2005/8/layout/chevron1"/>
    <dgm:cxn modelId="{60F1A3E5-E378-486C-B570-80139C937182}" type="presParOf" srcId="{7A96E8F0-29F4-480C-B798-0663D090015E}" destId="{BCCA7058-7750-4DDF-8727-846E16D376FD}" srcOrd="1" destOrd="0" presId="urn:microsoft.com/office/officeart/2005/8/layout/chevron1"/>
    <dgm:cxn modelId="{63B50AC3-A88C-4197-A0D8-0857F87443FA}" type="presParOf" srcId="{7A96E8F0-29F4-480C-B798-0663D090015E}" destId="{9495B407-B68F-46D9-BF82-92F3A62A3897}" srcOrd="2" destOrd="0" presId="urn:microsoft.com/office/officeart/2005/8/layout/chevron1"/>
    <dgm:cxn modelId="{A8AB6022-5E6F-46E5-BA5E-1ECFD36462A2}" type="presParOf" srcId="{7A96E8F0-29F4-480C-B798-0663D090015E}" destId="{236742B7-A00A-4AE9-906A-7188600A6CD4}" srcOrd="3" destOrd="0" presId="urn:microsoft.com/office/officeart/2005/8/layout/chevron1"/>
    <dgm:cxn modelId="{016031FE-68EC-4F0A-A5BC-2D2A27838388}" type="presParOf" srcId="{7A96E8F0-29F4-480C-B798-0663D090015E}" destId="{B4A7C0BA-6BE6-4720-9985-34A0B8C60A07}"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07D7D-3CCB-4F57-80AF-ED06608FD688}">
      <dsp:nvSpPr>
        <dsp:cNvPr id="0" name=""/>
        <dsp:cNvSpPr/>
      </dsp:nvSpPr>
      <dsp:spPr>
        <a:xfrm>
          <a:off x="2381" y="275862"/>
          <a:ext cx="2901156" cy="116046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GB" sz="1900" kern="1200" dirty="0"/>
            <a:t>Word-based tokenization.</a:t>
          </a:r>
        </a:p>
      </dsp:txBody>
      <dsp:txXfrm>
        <a:off x="582612" y="275862"/>
        <a:ext cx="1740694" cy="1160462"/>
      </dsp:txXfrm>
    </dsp:sp>
    <dsp:sp modelId="{9495B407-B68F-46D9-BF82-92F3A62A3897}">
      <dsp:nvSpPr>
        <dsp:cNvPr id="0" name=""/>
        <dsp:cNvSpPr/>
      </dsp:nvSpPr>
      <dsp:spPr>
        <a:xfrm>
          <a:off x="2613421" y="275862"/>
          <a:ext cx="2901156" cy="116046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GB" sz="1900" kern="1200" dirty="0"/>
            <a:t>Stop-words removal.</a:t>
          </a:r>
        </a:p>
      </dsp:txBody>
      <dsp:txXfrm>
        <a:off x="3193652" y="275862"/>
        <a:ext cx="1740694" cy="1160462"/>
      </dsp:txXfrm>
    </dsp:sp>
    <dsp:sp modelId="{B4A7C0BA-6BE6-4720-9985-34A0B8C60A07}">
      <dsp:nvSpPr>
        <dsp:cNvPr id="0" name=""/>
        <dsp:cNvSpPr/>
      </dsp:nvSpPr>
      <dsp:spPr>
        <a:xfrm>
          <a:off x="5224462" y="275862"/>
          <a:ext cx="2901156" cy="116046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GB" sz="1900" kern="1200" dirty="0"/>
            <a:t>Lemmatization.</a:t>
          </a:r>
        </a:p>
      </dsp:txBody>
      <dsp:txXfrm>
        <a:off x="5804693" y="27586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8:16:07.548"/>
    </inkml:context>
    <inkml:brush xml:id="br0">
      <inkml:brushProperty name="width" value="0.2" units="cm"/>
      <inkml:brushProperty name="height" value="0.2" units="cm"/>
    </inkml:brush>
  </inkml:definitions>
  <inkml:trace contextRef="#ctx0" brushRef="#br0">0 1 24575,'0'4958'-13412,"1"-4684"13107,4-28 270,29 497 1383,-14-337 610,7 76 1761,17 82-2484,-21-102 731,-24-445-1754,2 0 0,0 0 0,0 0 0,7 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8:16:08.640"/>
    </inkml:context>
    <inkml:brush xml:id="br0">
      <inkml:brushProperty name="width" value="0.2" units="cm"/>
      <inkml:brushProperty name="height" value="0.2" units="cm"/>
    </inkml:brush>
  </inkml:definitions>
  <inkml:trace contextRef="#ctx0" brushRef="#br0">0 251 24575,'115'0'0,"36"0"0,73 0-164,72 0-655,79 0-164,73 0 0,68 0 0,63 0 0,8765 0-10027,-4664 0 10254,-17 0 3694,-4644 0-2792,36 5 959,67-120 0,-74-18 2091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8:16:11.113"/>
    </inkml:context>
    <inkml:brush xml:id="br0">
      <inkml:brushProperty name="width" value="0.2" units="cm"/>
      <inkml:brushProperty name="height" value="0.2" units="cm"/>
    </inkml:brush>
  </inkml:definitions>
  <inkml:trace contextRef="#ctx0" brushRef="#br0">0 895 24575,'6'5'0,"-5"-3"0,0-2 0,0 1 0,0 1 0,1-1 0,-1 0 0,0 0 0,-1 0 0,2 0 0,-1 0 0,0 0 0,1-1 0,-1 1 0,1 0 0,0-1 0,-1 1 0,1-1 0,-1 1 0,1-1 0,0 0 0,-1 0 0,1 0 0,0 0 0,2 0 0,0-1 0,1 0 0,0 0 0,-1 0 0,1 0 0,0-1 0,-2 0 0,2 0 0,-1 0 0,7-4 0,1-4 0,18-16 0,5-8 0,-1-2 0,30-44 0,-35 41 0,125-165 0,61-75 0,-188 250 0,2 1 0,63-49 0,-92 77 0,17-14 0,-10 8 0,1-1 0,0 1 0,13-9 0,-19 15 0,-1-1 0,1 0 0,0 0 0,0 1 0,0-1 0,0 0 0,0 1 0,-1-1 0,2 1 0,-1 0 0,0 0 0,0-1 0,0 2 0,0-1 0,0 0 0,0 0 0,1 1 0,-1-1 0,0 1 0,0-1 0,0 1 0,2 1 0,0 0 0,1 2 0,-1-1 0,0 1 0,0-1 0,-1 0 0,0 1 0,0 0 0,1 0 0,-2 0 0,4 6 0,3 6 0,8 25 0,-16-39 0,26 74 0,12 28 0,-12-48 0,3 1 0,1-3 0,3-2 0,4 0 0,1-3 0,55 55 0,-60-66 0,44 65 0,-57-74 0,4 7-20,-15-19-428,1-1-1,24 25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8:16:12.763"/>
    </inkml:context>
    <inkml:brush xml:id="br0">
      <inkml:brushProperty name="width" value="0.2" units="cm"/>
      <inkml:brushProperty name="height" value="0.2" units="cm"/>
    </inkml:brush>
  </inkml:definitions>
  <inkml:trace contextRef="#ctx0" brushRef="#br0">454 1 24575,'6'0'0,"-1"1"0,0 0 0,0 0 0,1 1 0,-1 0 0,0-2 0,0 3 0,-1-1 0,7 4 0,-1-2 0,141 84 0,-7 11 0,-51-35 0,-80-54 0,317 212 0,-293-197 0,-1 2 0,49 45 0,-65-52 0,0 1 0,-3 1 0,1 0 0,-2 1 0,13 25 0,-12-18 0,-9-17 0,0 2 0,7 18 0,-14-32 0,-1 1 0,0-1 0,1 0 0,-1 0 0,0 0 0,0 0 0,1 1 0,-1-1 0,0-1 0,0 1 0,0 0 0,-1 1 0,1-1 0,0 0 0,0 0 0,-1 0 0,0 2 0,0-2 0,1 0 0,-1 0 0,0 0 0,-1 0 0,1 0 0,1-1 0,-1 1 0,0 0 0,-1 0 0,1 0 0,0-1 0,0 1 0,-1-1 0,-2 2 0,-11 2 0,0-2 0,0 0 0,-1 0 0,-24-1 0,27-1 0,-464 34-1316,279-2 1282,-298 85 1,421-95 10,-83 24-1089,118-37-4561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1T10:56:52.494"/>
    </inkml:context>
    <inkml:brush xml:id="br0">
      <inkml:brushProperty name="width" value="0.025" units="cm"/>
      <inkml:brushProperty name="height" value="0.025" units="cm"/>
      <inkml:brushProperty name="color" value="#E71224"/>
    </inkml:brush>
  </inkml:definitions>
  <inkml:trace contextRef="#ctx0" brushRef="#br0">3420 41 24575,'-1539'0'0,"1400"-1"0,-157-22 0,210 14 0,-126 1 0,-278 9 0,289-1 0,180 0 0,0 1 0,1 1 0,-1 0 0,0 2 0,1 0 0,0 2 0,0 0 0,0 1 0,-19 11 0,19-8 0,1 2 0,0 0 0,1 1 0,1 1 0,0 0 0,1 2 0,0 0 0,1 0 0,-17 26 0,26-32 0,0 1 0,1 0 0,0 0 0,1 0 0,0 0 0,1 1 0,0 0 0,0-1 0,0 18 0,1 14 0,4 56 0,0-41 0,-2-46 0,0 17 0,1-1 0,10 54 0,10-3 0,-17-66 0,1-1 0,1 0 0,0 0 0,8 13 0,-5-13 0,1 1 0,0-2 0,1 1 0,0-1 0,0-1 0,14 9 0,82 48 0,-73-47 0,132 78 0,-153-92 0,-1-1 0,1 0 0,-1-1 0,1-1 0,24 4 0,10 2 0,111 21 0,3-13 0,-15-2 0,46 11 0,142 16 0,-241-33 0,145 9 0,387-17 0,-296-2 0,-278-1 0,59-9 0,48-16 0,-129 21 0,179-41 0,-140 28 0,61-19 0,-106 30 0,0-1 0,-1-2 0,25-14 0,-38 19 0,0 0 0,0-1 0,-1-1 0,0 1 0,0-1 0,-1 0 0,1-1 0,-2 0 0,8-13 0,-6 7 0,-1 1 0,-1-2 0,0 1 0,6-27 0,5-66 0,-15 92 0,9-56 0,7-70 0,-15 81 0,-3 0 0,-9-68 0,8 118 0,-1 1 0,-1 0 0,1-1 0,-2 1 0,1 0 0,-1 1 0,-1-1 0,0 1 0,0-1 0,-8-9 0,-4-4 0,7 8 0,-13-14 0,19 25 0,0 0 0,0 0 0,0 1 0,-1-1 0,1 1 0,-1 0 0,-8-4 0,-10-3 0,-1 2 0,1 0 0,-1 2 0,-1 0 0,1 2 0,-1 1 0,-39-1 0,52 4 0,-1 0 0,0 0 0,1-1 0,-1-1 0,-18-5 0,30 7 0,-20-7 0,-1 0 0,1 2 0,-1 1 0,-44-4 0,57 8-111,1 0-202,-1 0-1,0 0 0,-14-4 1,5-2-6513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96529-01A6-4969-9DB8-EE2EA578FD5B}" type="datetimeFigureOut">
              <a:rPr lang="en-GB" smtClean="0"/>
              <a:t>11/06/2024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0FF73-FEFD-425A-BC87-81708682D7B5}" type="slidenum">
              <a:rPr lang="en-GB" smtClean="0"/>
              <a:t>‹#›</a:t>
            </a:fld>
            <a:endParaRPr lang="en-GB"/>
          </a:p>
        </p:txBody>
      </p:sp>
    </p:spTree>
    <p:extLst>
      <p:ext uri="{BB962C8B-B14F-4D97-AF65-F5344CB8AC3E}">
        <p14:creationId xmlns:p14="http://schemas.microsoft.com/office/powerpoint/2010/main" val="415170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https://jupyter4edu.github.io/jupyter-edu-book/catalogue.html#shift-enter-for-the-win</a:t>
            </a:r>
          </a:p>
        </p:txBody>
      </p:sp>
      <p:sp>
        <p:nvSpPr>
          <p:cNvPr id="4" name="Slide Number Placeholder 3"/>
          <p:cNvSpPr>
            <a:spLocks noGrp="1"/>
          </p:cNvSpPr>
          <p:nvPr>
            <p:ph type="sldNum" sz="quarter" idx="5"/>
          </p:nvPr>
        </p:nvSpPr>
        <p:spPr/>
        <p:txBody>
          <a:bodyPr/>
          <a:lstStyle/>
          <a:p>
            <a:fld id="{9110FF73-FEFD-425A-BC87-81708682D7B5}" type="slidenum">
              <a:rPr lang="en-GB" smtClean="0"/>
              <a:t>6</a:t>
            </a:fld>
            <a:endParaRPr lang="en-GB"/>
          </a:p>
        </p:txBody>
      </p:sp>
    </p:spTree>
    <p:extLst>
      <p:ext uri="{BB962C8B-B14F-4D97-AF65-F5344CB8AC3E}">
        <p14:creationId xmlns:p14="http://schemas.microsoft.com/office/powerpoint/2010/main" val="33013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near-duplicates: https://mattilyra.github.io/2017/05/23/document-deduplication-with-lsh.html</a:t>
            </a:r>
          </a:p>
          <a:p>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17</a:t>
            </a:fld>
            <a:endParaRPr lang="en-GB"/>
          </a:p>
        </p:txBody>
      </p:sp>
    </p:spTree>
    <p:extLst>
      <p:ext uri="{BB962C8B-B14F-4D97-AF65-F5344CB8AC3E}">
        <p14:creationId xmlns:p14="http://schemas.microsoft.com/office/powerpoint/2010/main" val="325462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20</a:t>
            </a:fld>
            <a:endParaRPr lang="en-GB"/>
          </a:p>
        </p:txBody>
      </p:sp>
    </p:spTree>
    <p:extLst>
      <p:ext uri="{BB962C8B-B14F-4D97-AF65-F5344CB8AC3E}">
        <p14:creationId xmlns:p14="http://schemas.microsoft.com/office/powerpoint/2010/main" val="4167700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22</a:t>
            </a:fld>
            <a:endParaRPr lang="en-GB"/>
          </a:p>
        </p:txBody>
      </p:sp>
    </p:spTree>
    <p:extLst>
      <p:ext uri="{BB962C8B-B14F-4D97-AF65-F5344CB8AC3E}">
        <p14:creationId xmlns:p14="http://schemas.microsoft.com/office/powerpoint/2010/main" val="146313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30</a:t>
            </a:fld>
            <a:endParaRPr lang="en-GB"/>
          </a:p>
        </p:txBody>
      </p:sp>
    </p:spTree>
    <p:extLst>
      <p:ext uri="{BB962C8B-B14F-4D97-AF65-F5344CB8AC3E}">
        <p14:creationId xmlns:p14="http://schemas.microsoft.com/office/powerpoint/2010/main" val="60315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34</a:t>
            </a:fld>
            <a:endParaRPr lang="en-GB"/>
          </a:p>
        </p:txBody>
      </p:sp>
    </p:spTree>
    <p:extLst>
      <p:ext uri="{BB962C8B-B14F-4D97-AF65-F5344CB8AC3E}">
        <p14:creationId xmlns:p14="http://schemas.microsoft.com/office/powerpoint/2010/main" val="419326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pros</a:t>
            </a:r>
            <a:r>
              <a:rPr lang="en-US" dirty="0"/>
              <a:t> of one-hot vectors: simple and require no implied ordering</a:t>
            </a:r>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35</a:t>
            </a:fld>
            <a:endParaRPr lang="en-GB"/>
          </a:p>
        </p:txBody>
      </p:sp>
    </p:spTree>
    <p:extLst>
      <p:ext uri="{BB962C8B-B14F-4D97-AF65-F5344CB8AC3E}">
        <p14:creationId xmlns:p14="http://schemas.microsoft.com/office/powerpoint/2010/main" val="218568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FA6CA1-8389-4781-AA20-CB5217BECF8E}" type="slidenum">
              <a:rPr lang="en-GB" smtClean="0"/>
              <a:t>36</a:t>
            </a:fld>
            <a:endParaRPr lang="en-GB"/>
          </a:p>
        </p:txBody>
      </p:sp>
    </p:spTree>
    <p:extLst>
      <p:ext uri="{BB962C8B-B14F-4D97-AF65-F5344CB8AC3E}">
        <p14:creationId xmlns:p14="http://schemas.microsoft.com/office/powerpoint/2010/main" val="29181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8B84-FEB3-B82D-F386-FB8F8A77C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A41ECC-3FD5-8B6B-6251-26A659A1E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6C0BBD-ABF8-33E7-78C6-3850F7E469F3}"/>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5" name="Footer Placeholder 4">
            <a:extLst>
              <a:ext uri="{FF2B5EF4-FFF2-40B4-BE49-F238E27FC236}">
                <a16:creationId xmlns:a16="http://schemas.microsoft.com/office/drawing/2014/main" id="{50FEED00-220B-300F-F435-6B518C2520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897699-79A5-6ABA-680C-D4696670406C}"/>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6740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F4E2-1324-04A4-85A1-0A7008B23B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65DD7B-6DE9-1178-356F-26E502928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EC3648-44A4-5F7F-E653-E3791ED8DDD1}"/>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5" name="Footer Placeholder 4">
            <a:extLst>
              <a:ext uri="{FF2B5EF4-FFF2-40B4-BE49-F238E27FC236}">
                <a16:creationId xmlns:a16="http://schemas.microsoft.com/office/drawing/2014/main" id="{9B8CD84C-83A2-4818-2922-F8E58887A5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03C713-5DC9-16F3-0D77-456B0B2F7FE4}"/>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43496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99526-FB2C-934D-5848-08771D6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B545EE-EDDA-91F6-7426-79200FA53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058B1E-DAB8-02EE-3290-FAEA39BF012A}"/>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5" name="Footer Placeholder 4">
            <a:extLst>
              <a:ext uri="{FF2B5EF4-FFF2-40B4-BE49-F238E27FC236}">
                <a16:creationId xmlns:a16="http://schemas.microsoft.com/office/drawing/2014/main" id="{032ADC9B-F3DF-1725-B527-DC56794757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E26568-D740-AD43-B520-56A72A10A183}"/>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314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7B0-639B-3F19-F63D-22607BF1B7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3398E3-60D8-DD65-C44C-04F01E9DD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F9C45C-B16D-969B-6935-95C597E28E4D}"/>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5" name="Footer Placeholder 4">
            <a:extLst>
              <a:ext uri="{FF2B5EF4-FFF2-40B4-BE49-F238E27FC236}">
                <a16:creationId xmlns:a16="http://schemas.microsoft.com/office/drawing/2014/main" id="{5FD7A6B3-73B0-1261-7A6D-C4B13377B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9CA5AF-4C11-695F-06ED-58B56F9F3AA4}"/>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19060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7915-5C76-C650-FA44-1B07BF9DE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9081A1-ED96-A1FF-77C5-18B7C89142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C1247A-566A-8896-79E3-70ED241AB78E}"/>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5" name="Footer Placeholder 4">
            <a:extLst>
              <a:ext uri="{FF2B5EF4-FFF2-40B4-BE49-F238E27FC236}">
                <a16:creationId xmlns:a16="http://schemas.microsoft.com/office/drawing/2014/main" id="{D19D2185-0892-7F69-6497-D41873C553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E31574-55F1-737C-910A-25A239499039}"/>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08978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35EE-12E3-EC2F-FD3E-006FC07D8F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C787BF-F93A-6A73-71E6-7E8639E71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DA6170-C285-DC20-1922-E1CB52D4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585761B-0037-5898-B167-8B808D3953B1}"/>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6" name="Footer Placeholder 5">
            <a:extLst>
              <a:ext uri="{FF2B5EF4-FFF2-40B4-BE49-F238E27FC236}">
                <a16:creationId xmlns:a16="http://schemas.microsoft.com/office/drawing/2014/main" id="{3F4443C4-6A49-E604-6D16-558BCE0E9A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B3E69B-8039-124D-9FB0-9C8908B7559D}"/>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56797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3B6F-01C0-E2B1-AF97-4785967D55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722F5A-C932-FB6E-1A04-21810C30E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EDE74-5AF2-45EB-3AD9-D6A7A811A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290805-8E58-DC69-7FDA-5D7B442CA8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40F29-B86D-CDAA-61F8-1EF7084AE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F65EB3-B0B5-A683-4AF2-99E1383D760D}"/>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8" name="Footer Placeholder 7">
            <a:extLst>
              <a:ext uri="{FF2B5EF4-FFF2-40B4-BE49-F238E27FC236}">
                <a16:creationId xmlns:a16="http://schemas.microsoft.com/office/drawing/2014/main" id="{35411428-6F5E-F29F-76C1-26DD874395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C85347-E7AC-28AF-2F50-562E777BABFE}"/>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33647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1726-9501-1554-D5B1-181C4D3B34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CF4859-D0BC-7CBE-BCEF-ECAF612FC6AE}"/>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4" name="Footer Placeholder 3">
            <a:extLst>
              <a:ext uri="{FF2B5EF4-FFF2-40B4-BE49-F238E27FC236}">
                <a16:creationId xmlns:a16="http://schemas.microsoft.com/office/drawing/2014/main" id="{E2F20C15-A893-D5D8-3566-6D9F9D9361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58E9F3-4E0E-0D47-B08E-7EA051143986}"/>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226899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C1E44-8AFA-FCB9-2E40-2C1DF87FD97C}"/>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3" name="Footer Placeholder 2">
            <a:extLst>
              <a:ext uri="{FF2B5EF4-FFF2-40B4-BE49-F238E27FC236}">
                <a16:creationId xmlns:a16="http://schemas.microsoft.com/office/drawing/2014/main" id="{3F080121-A38C-1F8E-0A50-C0552E7B33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274860-BADA-FDA9-0B8B-6790BEFB0046}"/>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206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4E3F-646A-0A89-4F5D-F88AB5203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55E7A7-80AD-A04A-7B07-759EDB4A4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994E6C-077E-0F86-469E-1EDF3120C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B22A8-0409-E5F9-098D-9FED4F4FDEAE}"/>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6" name="Footer Placeholder 5">
            <a:extLst>
              <a:ext uri="{FF2B5EF4-FFF2-40B4-BE49-F238E27FC236}">
                <a16:creationId xmlns:a16="http://schemas.microsoft.com/office/drawing/2014/main" id="{468C6E3B-8B67-289F-6DDA-5C98706248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56874D-A9A5-4229-A122-8D77F2F98A07}"/>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10061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0E63-A0DD-F1B7-02EA-AF4086237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20DBC9-85E8-013F-8277-BBC559017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F49BEB20-5B5E-836E-D12D-64596DBCD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F835A-782C-952B-6468-B007EBC32932}"/>
              </a:ext>
            </a:extLst>
          </p:cNvPr>
          <p:cNvSpPr>
            <a:spLocks noGrp="1"/>
          </p:cNvSpPr>
          <p:nvPr>
            <p:ph type="dt" sz="half" idx="10"/>
          </p:nvPr>
        </p:nvSpPr>
        <p:spPr/>
        <p:txBody>
          <a:bodyPr/>
          <a:lstStyle/>
          <a:p>
            <a:fld id="{C1DB7920-CC66-46ED-8749-AD87454B3513}" type="datetimeFigureOut">
              <a:rPr lang="en-GB" smtClean="0"/>
              <a:t>11/06/2024</a:t>
            </a:fld>
            <a:endParaRPr lang="en-GB"/>
          </a:p>
        </p:txBody>
      </p:sp>
      <p:sp>
        <p:nvSpPr>
          <p:cNvPr id="6" name="Footer Placeholder 5">
            <a:extLst>
              <a:ext uri="{FF2B5EF4-FFF2-40B4-BE49-F238E27FC236}">
                <a16:creationId xmlns:a16="http://schemas.microsoft.com/office/drawing/2014/main" id="{F2F7CE95-4F36-A937-2AA1-CF5C18E49A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47BBD5-E6D8-C5B0-54EB-DF8B1CE499BD}"/>
              </a:ext>
            </a:extLst>
          </p:cNvPr>
          <p:cNvSpPr>
            <a:spLocks noGrp="1"/>
          </p:cNvSpPr>
          <p:nvPr>
            <p:ph type="sldNum" sz="quarter" idx="12"/>
          </p:nvPr>
        </p:nvSpPr>
        <p:spPr/>
        <p:txBody>
          <a:bodyPr/>
          <a:lstStyle/>
          <a:p>
            <a:fld id="{A9C8C4C8-7694-4370-9A6B-BD4205835AA8}" type="slidenum">
              <a:rPr lang="en-GB" smtClean="0"/>
              <a:t>‹#›</a:t>
            </a:fld>
            <a:endParaRPr lang="en-GB"/>
          </a:p>
        </p:txBody>
      </p:sp>
    </p:spTree>
    <p:extLst>
      <p:ext uri="{BB962C8B-B14F-4D97-AF65-F5344CB8AC3E}">
        <p14:creationId xmlns:p14="http://schemas.microsoft.com/office/powerpoint/2010/main" val="125941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D1B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78400-12E1-8227-FD2D-A560DF916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915F34-E4A0-7231-1C8C-F63FB3BE3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E0EA5-BF99-737B-162D-44E17F5E2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DB7920-CC66-46ED-8749-AD87454B3513}" type="datetimeFigureOut">
              <a:rPr lang="en-GB" smtClean="0"/>
              <a:t>11/06/2024</a:t>
            </a:fld>
            <a:endParaRPr lang="en-GB"/>
          </a:p>
        </p:txBody>
      </p:sp>
      <p:sp>
        <p:nvSpPr>
          <p:cNvPr id="5" name="Footer Placeholder 4">
            <a:extLst>
              <a:ext uri="{FF2B5EF4-FFF2-40B4-BE49-F238E27FC236}">
                <a16:creationId xmlns:a16="http://schemas.microsoft.com/office/drawing/2014/main" id="{43B26AF6-4D4C-F091-A25D-4C505C007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6BB1736-2863-D002-5A3C-3C6E1CC23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C8C4C8-7694-4370-9A6B-BD4205835AA8}" type="slidenum">
              <a:rPr lang="en-GB" smtClean="0"/>
              <a:t>‹#›</a:t>
            </a:fld>
            <a:endParaRPr lang="en-GB"/>
          </a:p>
        </p:txBody>
      </p:sp>
    </p:spTree>
    <p:extLst>
      <p:ext uri="{BB962C8B-B14F-4D97-AF65-F5344CB8AC3E}">
        <p14:creationId xmlns:p14="http://schemas.microsoft.com/office/powerpoint/2010/main" val="2622185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textacy.readthedocs.io/en/late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ypi.org/project/clean-tex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acy.io/usage/spacy-101#annotations-tok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sv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clanthology.org/2020.nlpcss-1.23.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0.png"/><Relationship Id="rId7"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40.png"/><Relationship Id="rId4" Type="http://schemas.openxmlformats.org/officeDocument/2006/relationships/customXml" Target="../ink/ink2.xml"/><Relationship Id="rId9"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pdf/1301.378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sg4gr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sg4gre" TargetMode="Externa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enti.co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8227-7B83-38CD-0923-AC8A7125EBBA}"/>
              </a:ext>
            </a:extLst>
          </p:cNvPr>
          <p:cNvSpPr>
            <a:spLocks noGrp="1"/>
          </p:cNvSpPr>
          <p:nvPr>
            <p:ph type="ctrTitle"/>
          </p:nvPr>
        </p:nvSpPr>
        <p:spPr/>
        <p:txBody>
          <a:bodyPr/>
          <a:lstStyle/>
          <a:p>
            <a:r>
              <a:rPr lang="en-GB" dirty="0"/>
              <a:t>Introduction to text analytics</a:t>
            </a:r>
          </a:p>
        </p:txBody>
      </p:sp>
      <p:sp>
        <p:nvSpPr>
          <p:cNvPr id="3" name="Subtitle 2">
            <a:extLst>
              <a:ext uri="{FF2B5EF4-FFF2-40B4-BE49-F238E27FC236}">
                <a16:creationId xmlns:a16="http://schemas.microsoft.com/office/drawing/2014/main" id="{EAE4E316-102A-1CF0-D950-71164359B2E2}"/>
              </a:ext>
            </a:extLst>
          </p:cNvPr>
          <p:cNvSpPr>
            <a:spLocks noGrp="1"/>
          </p:cNvSpPr>
          <p:nvPr>
            <p:ph type="subTitle" idx="1"/>
          </p:nvPr>
        </p:nvSpPr>
        <p:spPr/>
        <p:txBody>
          <a:bodyPr/>
          <a:lstStyle/>
          <a:p>
            <a:r>
              <a:rPr lang="en-GB" dirty="0"/>
              <a:t>11/06/2024</a:t>
            </a:r>
          </a:p>
          <a:p>
            <a:r>
              <a:rPr lang="en-GB" dirty="0"/>
              <a:t>Dr Stef Garasto (they/them)</a:t>
            </a:r>
          </a:p>
        </p:txBody>
      </p:sp>
    </p:spTree>
    <p:extLst>
      <p:ext uri="{BB962C8B-B14F-4D97-AF65-F5344CB8AC3E}">
        <p14:creationId xmlns:p14="http://schemas.microsoft.com/office/powerpoint/2010/main" val="195404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BB86-4759-6AEF-F410-AADDFE486073}"/>
              </a:ext>
            </a:extLst>
          </p:cNvPr>
          <p:cNvSpPr>
            <a:spLocks noGrp="1"/>
          </p:cNvSpPr>
          <p:nvPr>
            <p:ph type="title"/>
          </p:nvPr>
        </p:nvSpPr>
        <p:spPr/>
        <p:txBody>
          <a:bodyPr/>
          <a:lstStyle/>
          <a:p>
            <a:r>
              <a:rPr lang="en-GB" dirty="0"/>
              <a:t>Information extraction.</a:t>
            </a:r>
          </a:p>
        </p:txBody>
      </p:sp>
      <p:sp>
        <p:nvSpPr>
          <p:cNvPr id="3" name="Content Placeholder 2">
            <a:extLst>
              <a:ext uri="{FF2B5EF4-FFF2-40B4-BE49-F238E27FC236}">
                <a16:creationId xmlns:a16="http://schemas.microsoft.com/office/drawing/2014/main" id="{995FF3B0-C283-379B-4DEA-B52EE799DABD}"/>
              </a:ext>
            </a:extLst>
          </p:cNvPr>
          <p:cNvSpPr>
            <a:spLocks noGrp="1"/>
          </p:cNvSpPr>
          <p:nvPr>
            <p:ph idx="1"/>
          </p:nvPr>
        </p:nvSpPr>
        <p:spPr/>
        <p:txBody>
          <a:bodyPr>
            <a:normAutofit/>
          </a:bodyPr>
          <a:lstStyle/>
          <a:p>
            <a:r>
              <a:rPr lang="en-GB" dirty="0"/>
              <a:t>Named entity recognition: identify known entities that appear in texts (e.g. “University of Greenwich”).</a:t>
            </a:r>
          </a:p>
          <a:p>
            <a:pPr lvl="1"/>
            <a:r>
              <a:rPr lang="en-GB" dirty="0"/>
              <a:t>Can be tailored to the application (e.g. identify skills in job adverts).</a:t>
            </a:r>
          </a:p>
          <a:p>
            <a:r>
              <a:rPr lang="en-GB" dirty="0"/>
              <a:t>Co-reference resolution: find all the words in a text that refer to the same entity.</a:t>
            </a:r>
          </a:p>
          <a:p>
            <a:r>
              <a:rPr lang="en-GB" dirty="0"/>
              <a:t>Example application: news tracking.</a:t>
            </a:r>
          </a:p>
          <a:p>
            <a:pPr lvl="1"/>
            <a:r>
              <a:rPr lang="en-GB" dirty="0"/>
              <a:t>Who/what are the news about?</a:t>
            </a:r>
          </a:p>
          <a:p>
            <a:pPr lvl="1"/>
            <a:r>
              <a:rPr lang="en-GB" dirty="0"/>
              <a:t>How are those topics discussed?</a:t>
            </a:r>
          </a:p>
        </p:txBody>
      </p:sp>
    </p:spTree>
    <p:extLst>
      <p:ext uri="{BB962C8B-B14F-4D97-AF65-F5344CB8AC3E}">
        <p14:creationId xmlns:p14="http://schemas.microsoft.com/office/powerpoint/2010/main" val="360435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87DA-9195-1EF6-DE39-31F35F59CA59}"/>
              </a:ext>
            </a:extLst>
          </p:cNvPr>
          <p:cNvSpPr>
            <a:spLocks noGrp="1"/>
          </p:cNvSpPr>
          <p:nvPr>
            <p:ph type="title"/>
          </p:nvPr>
        </p:nvSpPr>
        <p:spPr/>
        <p:txBody>
          <a:bodyPr/>
          <a:lstStyle/>
          <a:p>
            <a:r>
              <a:rPr lang="en-GB" dirty="0"/>
              <a:t>Text summarization.</a:t>
            </a:r>
          </a:p>
        </p:txBody>
      </p:sp>
      <p:sp>
        <p:nvSpPr>
          <p:cNvPr id="3" name="Content Placeholder 2">
            <a:extLst>
              <a:ext uri="{FF2B5EF4-FFF2-40B4-BE49-F238E27FC236}">
                <a16:creationId xmlns:a16="http://schemas.microsoft.com/office/drawing/2014/main" id="{FDE88DCE-4384-1901-DCA9-8D2B41D14F9E}"/>
              </a:ext>
            </a:extLst>
          </p:cNvPr>
          <p:cNvSpPr>
            <a:spLocks noGrp="1"/>
          </p:cNvSpPr>
          <p:nvPr>
            <p:ph idx="1"/>
          </p:nvPr>
        </p:nvSpPr>
        <p:spPr/>
        <p:txBody>
          <a:bodyPr/>
          <a:lstStyle/>
          <a:p>
            <a:r>
              <a:rPr lang="en-GB" dirty="0"/>
              <a:t>Two types.</a:t>
            </a:r>
          </a:p>
          <a:p>
            <a:pPr lvl="1"/>
            <a:r>
              <a:rPr lang="en-GB" dirty="0"/>
              <a:t>Extractive summarisation: summarise a text using key words/sentences from the source text.</a:t>
            </a:r>
          </a:p>
          <a:p>
            <a:pPr lvl="1"/>
            <a:r>
              <a:rPr lang="en-GB" dirty="0"/>
              <a:t>Abstractive summarisation: generate new text from scratch that </a:t>
            </a:r>
            <a:r>
              <a:rPr lang="en-GB" b="1" dirty="0"/>
              <a:t>correctly</a:t>
            </a:r>
            <a:r>
              <a:rPr lang="en-GB" dirty="0"/>
              <a:t> represents the original source more briefly.</a:t>
            </a:r>
          </a:p>
          <a:p>
            <a:r>
              <a:rPr lang="en-GB" dirty="0"/>
              <a:t>Example applications:</a:t>
            </a:r>
          </a:p>
          <a:p>
            <a:pPr lvl="1"/>
            <a:r>
              <a:rPr lang="en-GB" dirty="0"/>
              <a:t>Automated keywords and abstract generation from papers.</a:t>
            </a:r>
          </a:p>
        </p:txBody>
      </p:sp>
    </p:spTree>
    <p:extLst>
      <p:ext uri="{BB962C8B-B14F-4D97-AF65-F5344CB8AC3E}">
        <p14:creationId xmlns:p14="http://schemas.microsoft.com/office/powerpoint/2010/main" val="18590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059C-5327-1138-3F98-F1EAE81560BE}"/>
              </a:ext>
            </a:extLst>
          </p:cNvPr>
          <p:cNvSpPr>
            <a:spLocks noGrp="1"/>
          </p:cNvSpPr>
          <p:nvPr>
            <p:ph type="title"/>
          </p:nvPr>
        </p:nvSpPr>
        <p:spPr/>
        <p:txBody>
          <a:bodyPr/>
          <a:lstStyle/>
          <a:p>
            <a:r>
              <a:rPr lang="en-GB" dirty="0"/>
              <a:t>Text generation.</a:t>
            </a:r>
          </a:p>
        </p:txBody>
      </p:sp>
      <p:sp>
        <p:nvSpPr>
          <p:cNvPr id="3" name="Content Placeholder 2">
            <a:extLst>
              <a:ext uri="{FF2B5EF4-FFF2-40B4-BE49-F238E27FC236}">
                <a16:creationId xmlns:a16="http://schemas.microsoft.com/office/drawing/2014/main" id="{A419311C-4175-52ED-06FB-5B39917599B8}"/>
              </a:ext>
            </a:extLst>
          </p:cNvPr>
          <p:cNvSpPr>
            <a:spLocks noGrp="1"/>
          </p:cNvSpPr>
          <p:nvPr>
            <p:ph idx="1"/>
          </p:nvPr>
        </p:nvSpPr>
        <p:spPr/>
        <p:txBody>
          <a:bodyPr/>
          <a:lstStyle/>
          <a:p>
            <a:r>
              <a:rPr lang="en-GB" dirty="0"/>
              <a:t>Generate text word-by-word that fulfils a specific purpose.</a:t>
            </a:r>
          </a:p>
          <a:p>
            <a:pPr lvl="1"/>
            <a:r>
              <a:rPr lang="en-GB" dirty="0"/>
              <a:t>Based on the input and the text so-far, what is the most likely next word?</a:t>
            </a:r>
          </a:p>
          <a:p>
            <a:r>
              <a:rPr lang="en-GB" dirty="0"/>
              <a:t>Still needs an input, whether text (e.g. machine translation), images (e.g. image captioning) or audio (speech-to-text translation).</a:t>
            </a:r>
          </a:p>
          <a:p>
            <a:endParaRPr lang="en-GB" dirty="0"/>
          </a:p>
          <a:p>
            <a:endParaRPr lang="en-GB" dirty="0"/>
          </a:p>
        </p:txBody>
      </p:sp>
    </p:spTree>
    <p:extLst>
      <p:ext uri="{BB962C8B-B14F-4D97-AF65-F5344CB8AC3E}">
        <p14:creationId xmlns:p14="http://schemas.microsoft.com/office/powerpoint/2010/main" val="107677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9B19-E9B7-156D-EC1F-44F29413F782}"/>
              </a:ext>
            </a:extLst>
          </p:cNvPr>
          <p:cNvSpPr>
            <a:spLocks noGrp="1"/>
          </p:cNvSpPr>
          <p:nvPr>
            <p:ph type="title"/>
          </p:nvPr>
        </p:nvSpPr>
        <p:spPr/>
        <p:txBody>
          <a:bodyPr/>
          <a:lstStyle/>
          <a:p>
            <a:r>
              <a:rPr lang="en-GB" dirty="0"/>
              <a:t>Let’s do some scoping!</a:t>
            </a:r>
          </a:p>
        </p:txBody>
      </p:sp>
      <p:sp>
        <p:nvSpPr>
          <p:cNvPr id="4" name="Content Placeholder 3">
            <a:extLst>
              <a:ext uri="{FF2B5EF4-FFF2-40B4-BE49-F238E27FC236}">
                <a16:creationId xmlns:a16="http://schemas.microsoft.com/office/drawing/2014/main" id="{4BACFF9F-6AAB-B64B-2E3E-579AB9380B9A}"/>
              </a:ext>
            </a:extLst>
          </p:cNvPr>
          <p:cNvSpPr>
            <a:spLocks noGrp="1"/>
          </p:cNvSpPr>
          <p:nvPr>
            <p:ph sz="half" idx="1"/>
          </p:nvPr>
        </p:nvSpPr>
        <p:spPr/>
        <p:txBody>
          <a:bodyPr>
            <a:normAutofit lnSpcReduction="10000"/>
          </a:bodyPr>
          <a:lstStyle/>
          <a:p>
            <a:r>
              <a:rPr lang="en-GB" dirty="0"/>
              <a:t>Gather in groups (</a:t>
            </a:r>
            <a:r>
              <a:rPr lang="en-GB"/>
              <a:t>3-5).</a:t>
            </a:r>
            <a:endParaRPr lang="en-GB" dirty="0"/>
          </a:p>
          <a:p>
            <a:r>
              <a:rPr lang="en-GB" dirty="0"/>
              <a:t>Choose one text-related project per group one of you has in mind.</a:t>
            </a:r>
          </a:p>
          <a:p>
            <a:r>
              <a:rPr lang="en-GB" dirty="0"/>
              <a:t>In the group, discuss:</a:t>
            </a:r>
          </a:p>
          <a:p>
            <a:pPr lvl="1"/>
            <a:r>
              <a:rPr lang="en-GB" dirty="0"/>
              <a:t>Which of the techniques shown could be helpful?</a:t>
            </a:r>
          </a:p>
          <a:p>
            <a:pPr lvl="1"/>
            <a:r>
              <a:rPr lang="en-GB" dirty="0"/>
              <a:t>What data do you need?</a:t>
            </a:r>
          </a:p>
          <a:p>
            <a:pPr lvl="1"/>
            <a:r>
              <a:rPr lang="en-GB" dirty="0"/>
              <a:t>Anything that needs done that is outside techniques we’ve seen?</a:t>
            </a:r>
          </a:p>
        </p:txBody>
      </p:sp>
      <p:sp>
        <p:nvSpPr>
          <p:cNvPr id="5" name="Content Placeholder 4">
            <a:extLst>
              <a:ext uri="{FF2B5EF4-FFF2-40B4-BE49-F238E27FC236}">
                <a16:creationId xmlns:a16="http://schemas.microsoft.com/office/drawing/2014/main" id="{5FA9F928-4DE2-C1A6-B519-3103CC4C42C9}"/>
              </a:ext>
            </a:extLst>
          </p:cNvPr>
          <p:cNvSpPr>
            <a:spLocks noGrp="1"/>
          </p:cNvSpPr>
          <p:nvPr>
            <p:ph sz="half" idx="2"/>
          </p:nvPr>
        </p:nvSpPr>
        <p:spPr/>
        <p:txBody>
          <a:bodyPr>
            <a:normAutofit lnSpcReduction="10000"/>
          </a:bodyPr>
          <a:lstStyle/>
          <a:p>
            <a:r>
              <a:rPr lang="en-GB" dirty="0"/>
              <a:t>Exact pattern matching.</a:t>
            </a:r>
          </a:p>
          <a:p>
            <a:pPr lvl="1"/>
            <a:r>
              <a:rPr lang="en-GB" dirty="0"/>
              <a:t>(Text similarity.)</a:t>
            </a:r>
          </a:p>
          <a:p>
            <a:r>
              <a:rPr lang="en-GB" dirty="0"/>
              <a:t>Text classification.</a:t>
            </a:r>
          </a:p>
          <a:p>
            <a:r>
              <a:rPr lang="en-GB" dirty="0"/>
              <a:t>Text clustering.</a:t>
            </a:r>
          </a:p>
          <a:p>
            <a:r>
              <a:rPr lang="en-GB" dirty="0"/>
              <a:t>Topic modelling.</a:t>
            </a:r>
          </a:p>
          <a:p>
            <a:r>
              <a:rPr lang="en-GB" dirty="0"/>
              <a:t>Named entity recognition.</a:t>
            </a:r>
          </a:p>
          <a:p>
            <a:r>
              <a:rPr lang="en-GB" dirty="0"/>
              <a:t>Co-reference resolution.</a:t>
            </a:r>
          </a:p>
          <a:p>
            <a:r>
              <a:rPr lang="en-GB" dirty="0"/>
              <a:t>Text summarisation.</a:t>
            </a:r>
          </a:p>
          <a:p>
            <a:r>
              <a:rPr lang="en-GB" dirty="0"/>
              <a:t>Text generation.</a:t>
            </a:r>
          </a:p>
        </p:txBody>
      </p:sp>
    </p:spTree>
    <p:extLst>
      <p:ext uri="{BB962C8B-B14F-4D97-AF65-F5344CB8AC3E}">
        <p14:creationId xmlns:p14="http://schemas.microsoft.com/office/powerpoint/2010/main" val="229686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ABC-7973-4CA1-8AA8-54047589B7F8}"/>
              </a:ext>
            </a:extLst>
          </p:cNvPr>
          <p:cNvSpPr>
            <a:spLocks noGrp="1"/>
          </p:cNvSpPr>
          <p:nvPr>
            <p:ph type="title"/>
          </p:nvPr>
        </p:nvSpPr>
        <p:spPr/>
        <p:txBody>
          <a:bodyPr/>
          <a:lstStyle/>
          <a:p>
            <a:r>
              <a:rPr lang="en-GB" dirty="0"/>
              <a:t>Working with text data: the challenge.</a:t>
            </a:r>
          </a:p>
        </p:txBody>
      </p:sp>
      <p:sp>
        <p:nvSpPr>
          <p:cNvPr id="3" name="Content Placeholder 2">
            <a:extLst>
              <a:ext uri="{FF2B5EF4-FFF2-40B4-BE49-F238E27FC236}">
                <a16:creationId xmlns:a16="http://schemas.microsoft.com/office/drawing/2014/main" id="{E501ACBA-34FE-44DC-A819-8D6EB913EC91}"/>
              </a:ext>
            </a:extLst>
          </p:cNvPr>
          <p:cNvSpPr>
            <a:spLocks noGrp="1"/>
          </p:cNvSpPr>
          <p:nvPr>
            <p:ph idx="1"/>
          </p:nvPr>
        </p:nvSpPr>
        <p:spPr/>
        <p:txBody>
          <a:bodyPr anchor="ctr">
            <a:normAutofit/>
          </a:bodyPr>
          <a:lstStyle/>
          <a:p>
            <a:pPr marL="0" indent="0" algn="ctr">
              <a:buNone/>
            </a:pPr>
            <a:r>
              <a:rPr lang="en-GB" sz="2800" dirty="0"/>
              <a:t>How to represent a text with numbers in a way that keeps all the information contained in the text?</a:t>
            </a:r>
          </a:p>
          <a:p>
            <a:pPr algn="ctr"/>
            <a:endParaRPr lang="en-GB" sz="2800" dirty="0"/>
          </a:p>
        </p:txBody>
      </p:sp>
      <p:sp>
        <p:nvSpPr>
          <p:cNvPr id="4" name="Footer Placeholder 3">
            <a:extLst>
              <a:ext uri="{FF2B5EF4-FFF2-40B4-BE49-F238E27FC236}">
                <a16:creationId xmlns:a16="http://schemas.microsoft.com/office/drawing/2014/main" id="{8135E8DB-64CF-4D88-A8C9-523CAC205497}"/>
              </a:ext>
            </a:extLst>
          </p:cNvPr>
          <p:cNvSpPr>
            <a:spLocks noGrp="1"/>
          </p:cNvSpPr>
          <p:nvPr>
            <p:ph type="ftr" sz="quarter" idx="11"/>
          </p:nvPr>
        </p:nvSpPr>
        <p:spPr/>
        <p:txBody>
          <a:bodyPr/>
          <a:lstStyle/>
          <a:p>
            <a:r>
              <a:rPr lang="en-GB" dirty="0"/>
              <a:t>Comp1804 –applied Machine Learning</a:t>
            </a:r>
          </a:p>
        </p:txBody>
      </p:sp>
      <p:sp>
        <p:nvSpPr>
          <p:cNvPr id="5" name="Slide Number Placeholder 4">
            <a:extLst>
              <a:ext uri="{FF2B5EF4-FFF2-40B4-BE49-F238E27FC236}">
                <a16:creationId xmlns:a16="http://schemas.microsoft.com/office/drawing/2014/main" id="{783759CB-5EE5-47BE-B5A9-7920CDAA4C45}"/>
              </a:ext>
            </a:extLst>
          </p:cNvPr>
          <p:cNvSpPr>
            <a:spLocks noGrp="1"/>
          </p:cNvSpPr>
          <p:nvPr>
            <p:ph type="sldNum" sz="quarter" idx="12"/>
          </p:nvPr>
        </p:nvSpPr>
        <p:spPr/>
        <p:txBody>
          <a:bodyPr/>
          <a:lstStyle/>
          <a:p>
            <a:fld id="{AE92ABD0-BA06-4D41-A48B-CCE3F63B1468}" type="slidenum">
              <a:rPr lang="en-GB" smtClean="0"/>
              <a:t>14</a:t>
            </a:fld>
            <a:endParaRPr lang="en-GB"/>
          </a:p>
        </p:txBody>
      </p:sp>
    </p:spTree>
    <p:extLst>
      <p:ext uri="{BB962C8B-B14F-4D97-AF65-F5344CB8AC3E}">
        <p14:creationId xmlns:p14="http://schemas.microsoft.com/office/powerpoint/2010/main" val="192024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ABC-7973-4CA1-8AA8-54047589B7F8}"/>
              </a:ext>
            </a:extLst>
          </p:cNvPr>
          <p:cNvSpPr>
            <a:spLocks noGrp="1"/>
          </p:cNvSpPr>
          <p:nvPr>
            <p:ph type="title"/>
          </p:nvPr>
        </p:nvSpPr>
        <p:spPr/>
        <p:txBody>
          <a:bodyPr/>
          <a:lstStyle/>
          <a:p>
            <a:r>
              <a:rPr lang="en-GB" dirty="0"/>
              <a:t>A typical text processing pipeline.</a:t>
            </a:r>
          </a:p>
        </p:txBody>
      </p:sp>
      <p:sp>
        <p:nvSpPr>
          <p:cNvPr id="3" name="Content Placeholder 2">
            <a:extLst>
              <a:ext uri="{FF2B5EF4-FFF2-40B4-BE49-F238E27FC236}">
                <a16:creationId xmlns:a16="http://schemas.microsoft.com/office/drawing/2014/main" id="{E501ACBA-34FE-44DC-A819-8D6EB913EC91}"/>
              </a:ext>
            </a:extLst>
          </p:cNvPr>
          <p:cNvSpPr>
            <a:spLocks noGrp="1"/>
          </p:cNvSpPr>
          <p:nvPr>
            <p:ph idx="1"/>
          </p:nvPr>
        </p:nvSpPr>
        <p:spPr/>
        <p:txBody>
          <a:bodyPr>
            <a:normAutofit/>
          </a:bodyPr>
          <a:lstStyle/>
          <a:p>
            <a:pPr marL="342900" indent="-342900">
              <a:buFont typeface="Arial" panose="020B0604020202020204" pitchFamily="34" charset="0"/>
              <a:buChar char="•"/>
            </a:pPr>
            <a:r>
              <a:rPr lang="en-GB" sz="2800" dirty="0"/>
              <a:t>Text cleaning.</a:t>
            </a:r>
          </a:p>
          <a:p>
            <a:pPr marL="342900" indent="-342900">
              <a:buFont typeface="Arial" panose="020B0604020202020204" pitchFamily="34" charset="0"/>
              <a:buChar char="•"/>
            </a:pPr>
            <a:r>
              <a:rPr lang="en-GB" sz="2800" dirty="0"/>
              <a:t>Tokenization.</a:t>
            </a:r>
          </a:p>
          <a:p>
            <a:pPr marL="726948" lvl="1" indent="-342900"/>
            <a:r>
              <a:rPr lang="en-GB" sz="2400" dirty="0"/>
              <a:t>Split into tokens.</a:t>
            </a:r>
          </a:p>
          <a:p>
            <a:pPr marL="726948" lvl="1" indent="-342900"/>
            <a:r>
              <a:rPr lang="en-GB" sz="2400" dirty="0"/>
              <a:t>Normalise tokens (e.g. </a:t>
            </a:r>
            <a:r>
              <a:rPr lang="en-GB" sz="2400" dirty="0" err="1"/>
              <a:t>stopwords</a:t>
            </a:r>
            <a:r>
              <a:rPr lang="en-GB" sz="2400" dirty="0"/>
              <a:t> removal, lemmatization).</a:t>
            </a:r>
          </a:p>
          <a:p>
            <a:pPr marL="342900" indent="-342900">
              <a:buFont typeface="Arial" panose="020B0604020202020204" pitchFamily="34" charset="0"/>
              <a:buChar char="•"/>
            </a:pPr>
            <a:r>
              <a:rPr lang="en-GB" sz="2800" dirty="0"/>
              <a:t>Encode text into numbers.</a:t>
            </a:r>
          </a:p>
          <a:p>
            <a:pPr marL="726948" lvl="1" indent="-342900"/>
            <a:r>
              <a:rPr lang="en-GB" sz="2400" dirty="0"/>
              <a:t>Encode each token and/or document.</a:t>
            </a:r>
          </a:p>
          <a:p>
            <a:pPr marL="269748" indent="-342900"/>
            <a:r>
              <a:rPr lang="en-GB" dirty="0"/>
              <a:t>Do something else.</a:t>
            </a:r>
          </a:p>
        </p:txBody>
      </p:sp>
      <p:sp>
        <p:nvSpPr>
          <p:cNvPr id="4" name="Footer Placeholder 3">
            <a:extLst>
              <a:ext uri="{FF2B5EF4-FFF2-40B4-BE49-F238E27FC236}">
                <a16:creationId xmlns:a16="http://schemas.microsoft.com/office/drawing/2014/main" id="{8135E8DB-64CF-4D88-A8C9-523CAC205497}"/>
              </a:ext>
            </a:extLst>
          </p:cNvPr>
          <p:cNvSpPr>
            <a:spLocks noGrp="1"/>
          </p:cNvSpPr>
          <p:nvPr>
            <p:ph type="ftr" sz="quarter" idx="11"/>
          </p:nvPr>
        </p:nvSpPr>
        <p:spPr/>
        <p:txBody>
          <a:bodyPr/>
          <a:lstStyle/>
          <a:p>
            <a:r>
              <a:rPr lang="en-GB" dirty="0"/>
              <a:t>Comp1804 –applied Machine Learning</a:t>
            </a:r>
          </a:p>
        </p:txBody>
      </p:sp>
      <p:sp>
        <p:nvSpPr>
          <p:cNvPr id="5" name="Slide Number Placeholder 4">
            <a:extLst>
              <a:ext uri="{FF2B5EF4-FFF2-40B4-BE49-F238E27FC236}">
                <a16:creationId xmlns:a16="http://schemas.microsoft.com/office/drawing/2014/main" id="{783759CB-5EE5-47BE-B5A9-7920CDAA4C45}"/>
              </a:ext>
            </a:extLst>
          </p:cNvPr>
          <p:cNvSpPr>
            <a:spLocks noGrp="1"/>
          </p:cNvSpPr>
          <p:nvPr>
            <p:ph type="sldNum" sz="quarter" idx="12"/>
          </p:nvPr>
        </p:nvSpPr>
        <p:spPr/>
        <p:txBody>
          <a:bodyPr/>
          <a:lstStyle/>
          <a:p>
            <a:fld id="{AE92ABD0-BA06-4D41-A48B-CCE3F63B1468}" type="slidenum">
              <a:rPr lang="en-GB" smtClean="0"/>
              <a:t>15</a:t>
            </a:fld>
            <a:endParaRPr lang="en-GB"/>
          </a:p>
        </p:txBody>
      </p:sp>
    </p:spTree>
    <p:extLst>
      <p:ext uri="{BB962C8B-B14F-4D97-AF65-F5344CB8AC3E}">
        <p14:creationId xmlns:p14="http://schemas.microsoft.com/office/powerpoint/2010/main" val="114302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81D98-8D8F-F9D7-F373-4F3F5F1917D8}"/>
              </a:ext>
            </a:extLst>
          </p:cNvPr>
          <p:cNvSpPr>
            <a:spLocks noGrp="1"/>
          </p:cNvSpPr>
          <p:nvPr>
            <p:ph type="title"/>
          </p:nvPr>
        </p:nvSpPr>
        <p:spPr/>
        <p:txBody>
          <a:bodyPr/>
          <a:lstStyle/>
          <a:p>
            <a:r>
              <a:rPr lang="en-GB" dirty="0"/>
              <a:t>Text pre-processing.</a:t>
            </a:r>
          </a:p>
        </p:txBody>
      </p:sp>
    </p:spTree>
    <p:extLst>
      <p:ext uri="{BB962C8B-B14F-4D97-AF65-F5344CB8AC3E}">
        <p14:creationId xmlns:p14="http://schemas.microsoft.com/office/powerpoint/2010/main" val="34292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5A00-5C5B-4991-A0CE-5B66C6B5E81A}"/>
              </a:ext>
            </a:extLst>
          </p:cNvPr>
          <p:cNvSpPr>
            <a:spLocks noGrp="1"/>
          </p:cNvSpPr>
          <p:nvPr>
            <p:ph type="title"/>
          </p:nvPr>
        </p:nvSpPr>
        <p:spPr/>
        <p:txBody>
          <a:bodyPr/>
          <a:lstStyle/>
          <a:p>
            <a:r>
              <a:rPr lang="en-GB" dirty="0"/>
              <a:t>Text cleaning</a:t>
            </a:r>
          </a:p>
        </p:txBody>
      </p:sp>
      <p:sp>
        <p:nvSpPr>
          <p:cNvPr id="3" name="Content Placeholder 2">
            <a:extLst>
              <a:ext uri="{FF2B5EF4-FFF2-40B4-BE49-F238E27FC236}">
                <a16:creationId xmlns:a16="http://schemas.microsoft.com/office/drawing/2014/main" id="{C276D29A-247D-4CCB-A7C9-B9531CDDDCA0}"/>
              </a:ext>
            </a:extLst>
          </p:cNvPr>
          <p:cNvSpPr>
            <a:spLocks noGrp="1"/>
          </p:cNvSpPr>
          <p:nvPr>
            <p:ph idx="1"/>
          </p:nvPr>
        </p:nvSpPr>
        <p:spPr/>
        <p:txBody>
          <a:bodyPr>
            <a:normAutofit/>
          </a:bodyPr>
          <a:lstStyle/>
          <a:p>
            <a:pPr marL="342900" indent="-342900">
              <a:buFont typeface="Arial" panose="020B0604020202020204" pitchFamily="34" charset="0"/>
              <a:buChar char="•"/>
            </a:pPr>
            <a:r>
              <a:rPr lang="en-GB" sz="2800" dirty="0"/>
              <a:t>This is a </a:t>
            </a:r>
            <a:r>
              <a:rPr lang="en-GB" sz="2800" b="1" dirty="0"/>
              <a:t>highly</a:t>
            </a:r>
            <a:r>
              <a:rPr lang="en-GB" sz="2800" dirty="0"/>
              <a:t> context dependent step.</a:t>
            </a:r>
          </a:p>
          <a:p>
            <a:pPr marL="342900" indent="-342900">
              <a:buFont typeface="Arial" panose="020B0604020202020204" pitchFamily="34" charset="0"/>
              <a:buChar char="•"/>
            </a:pPr>
            <a:r>
              <a:rPr lang="en-GB" sz="2800" dirty="0"/>
              <a:t>Typical considerations:</a:t>
            </a:r>
          </a:p>
          <a:p>
            <a:pPr marL="726948" lvl="1" indent="-342900"/>
            <a:r>
              <a:rPr lang="en-GB" sz="2800" dirty="0"/>
              <a:t>Remove duplicates. </a:t>
            </a:r>
          </a:p>
          <a:p>
            <a:pPr marL="726948" lvl="1" indent="-342900"/>
            <a:r>
              <a:rPr lang="en-GB" sz="2800" dirty="0"/>
              <a:t>Remove HTML tags, </a:t>
            </a:r>
            <a:r>
              <a:rPr lang="en-GB" sz="2800" dirty="0" err="1"/>
              <a:t>urls</a:t>
            </a:r>
            <a:r>
              <a:rPr lang="en-GB" sz="2800" dirty="0"/>
              <a:t>, emails, phone numbers, and more.</a:t>
            </a:r>
          </a:p>
          <a:p>
            <a:pPr marL="726948" lvl="1" indent="-342900"/>
            <a:r>
              <a:rPr lang="en-GB" sz="2800" dirty="0"/>
              <a:t>Remove special characters, punctuation and digits.</a:t>
            </a:r>
          </a:p>
          <a:p>
            <a:pPr marL="342900" indent="-342900">
              <a:buFont typeface="Arial" panose="020B0604020202020204" pitchFamily="34" charset="0"/>
              <a:buChar char="•"/>
            </a:pPr>
            <a:r>
              <a:rPr lang="en-GB" sz="2800" dirty="0"/>
              <a:t>Regular expressions and </a:t>
            </a:r>
            <a:r>
              <a:rPr lang="en-GB" sz="2800" dirty="0">
                <a:hlinkClick r:id="rId3"/>
              </a:rPr>
              <a:t>specialised</a:t>
            </a:r>
            <a:r>
              <a:rPr lang="en-GB" sz="2800" dirty="0"/>
              <a:t> </a:t>
            </a:r>
            <a:r>
              <a:rPr lang="en-GB" sz="2800" dirty="0">
                <a:hlinkClick r:id="rId4"/>
              </a:rPr>
              <a:t>libraries</a:t>
            </a:r>
            <a:r>
              <a:rPr lang="en-GB" sz="2800" dirty="0"/>
              <a:t> can be helpful.</a:t>
            </a:r>
          </a:p>
        </p:txBody>
      </p:sp>
      <p:sp>
        <p:nvSpPr>
          <p:cNvPr id="4" name="Footer Placeholder 3">
            <a:extLst>
              <a:ext uri="{FF2B5EF4-FFF2-40B4-BE49-F238E27FC236}">
                <a16:creationId xmlns:a16="http://schemas.microsoft.com/office/drawing/2014/main" id="{312978BF-A1F3-400B-B158-8FA0E15E2456}"/>
              </a:ext>
            </a:extLst>
          </p:cNvPr>
          <p:cNvSpPr>
            <a:spLocks noGrp="1"/>
          </p:cNvSpPr>
          <p:nvPr>
            <p:ph type="ftr" sz="quarter" idx="11"/>
          </p:nvPr>
        </p:nvSpPr>
        <p:spPr/>
        <p:txBody>
          <a:bodyPr/>
          <a:lstStyle/>
          <a:p>
            <a:r>
              <a:rPr lang="en-GB" dirty="0"/>
              <a:t>Comp1804 –applied Machine Learning</a:t>
            </a:r>
          </a:p>
        </p:txBody>
      </p:sp>
      <p:sp>
        <p:nvSpPr>
          <p:cNvPr id="5" name="Slide Number Placeholder 4">
            <a:extLst>
              <a:ext uri="{FF2B5EF4-FFF2-40B4-BE49-F238E27FC236}">
                <a16:creationId xmlns:a16="http://schemas.microsoft.com/office/drawing/2014/main" id="{B78A3B5C-6CB2-474B-B78D-6ADD7A2AE3FB}"/>
              </a:ext>
            </a:extLst>
          </p:cNvPr>
          <p:cNvSpPr>
            <a:spLocks noGrp="1"/>
          </p:cNvSpPr>
          <p:nvPr>
            <p:ph type="sldNum" sz="quarter" idx="12"/>
          </p:nvPr>
        </p:nvSpPr>
        <p:spPr/>
        <p:txBody>
          <a:bodyPr/>
          <a:lstStyle/>
          <a:p>
            <a:fld id="{AE92ABD0-BA06-4D41-A48B-CCE3F63B1468}" type="slidenum">
              <a:rPr lang="en-GB" smtClean="0"/>
              <a:t>17</a:t>
            </a:fld>
            <a:endParaRPr lang="en-GB"/>
          </a:p>
        </p:txBody>
      </p:sp>
    </p:spTree>
    <p:extLst>
      <p:ext uri="{BB962C8B-B14F-4D97-AF65-F5344CB8AC3E}">
        <p14:creationId xmlns:p14="http://schemas.microsoft.com/office/powerpoint/2010/main" val="77876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9D31-BF4F-41C3-A303-796666D0EAE8}"/>
              </a:ext>
            </a:extLst>
          </p:cNvPr>
          <p:cNvSpPr>
            <a:spLocks noGrp="1"/>
          </p:cNvSpPr>
          <p:nvPr>
            <p:ph type="title"/>
          </p:nvPr>
        </p:nvSpPr>
        <p:spPr/>
        <p:txBody>
          <a:bodyPr/>
          <a:lstStyle/>
          <a:p>
            <a:r>
              <a:rPr lang="en-GB" dirty="0"/>
              <a:t>Tokenization.</a:t>
            </a:r>
          </a:p>
        </p:txBody>
      </p:sp>
      <p:sp>
        <p:nvSpPr>
          <p:cNvPr id="3" name="Content Placeholder 2">
            <a:extLst>
              <a:ext uri="{FF2B5EF4-FFF2-40B4-BE49-F238E27FC236}">
                <a16:creationId xmlns:a16="http://schemas.microsoft.com/office/drawing/2014/main" id="{32AB5314-3D2B-492F-8C39-0180EAEEC2FC}"/>
              </a:ext>
            </a:extLst>
          </p:cNvPr>
          <p:cNvSpPr>
            <a:spLocks noGrp="1"/>
          </p:cNvSpPr>
          <p:nvPr>
            <p:ph idx="1"/>
          </p:nvPr>
        </p:nvSpPr>
        <p:spPr>
          <a:xfrm>
            <a:off x="1097280" y="1845734"/>
            <a:ext cx="10058400" cy="1450757"/>
          </a:xfrm>
        </p:spPr>
        <p:txBody>
          <a:bodyPr>
            <a:noAutofit/>
          </a:bodyPr>
          <a:lstStyle/>
          <a:p>
            <a:pPr marL="342900" indent="-342900">
              <a:buFont typeface="Arial" panose="020B0604020202020204" pitchFamily="34" charset="0"/>
              <a:buChar char="•"/>
            </a:pPr>
            <a:r>
              <a:rPr lang="en-GB" sz="2800" dirty="0"/>
              <a:t>Tokenization is the process of splitting a document into a list of meaningful units called </a:t>
            </a:r>
            <a:r>
              <a:rPr lang="en-GB" sz="2800" b="1" dirty="0"/>
              <a:t>tokens</a:t>
            </a:r>
            <a:r>
              <a:rPr lang="en-GB" sz="2800" dirty="0"/>
              <a:t>.</a:t>
            </a:r>
          </a:p>
          <a:p>
            <a:pPr marL="342900" indent="-342900">
              <a:buFont typeface="Arial" panose="020B0604020202020204" pitchFamily="34" charset="0"/>
              <a:buChar char="•"/>
            </a:pPr>
            <a:r>
              <a:rPr lang="en-GB" sz="2800" dirty="0"/>
              <a:t>The simplest form of tokenization is splitting by characters or white spaces.</a:t>
            </a:r>
          </a:p>
          <a:p>
            <a:pPr marL="342900" indent="-342900">
              <a:buFont typeface="Arial" panose="020B0604020202020204" pitchFamily="34" charset="0"/>
              <a:buChar char="•"/>
            </a:pPr>
            <a:endParaRPr lang="en-GB" sz="2800" dirty="0"/>
          </a:p>
          <a:p>
            <a:pPr marL="342900" indent="-342900">
              <a:buFont typeface="Arial" panose="020B0604020202020204" pitchFamily="34" charset="0"/>
              <a:buChar char="•"/>
            </a:pPr>
            <a:endParaRPr lang="en-GB" sz="2800" dirty="0"/>
          </a:p>
        </p:txBody>
      </p:sp>
      <p:sp>
        <p:nvSpPr>
          <p:cNvPr id="4" name="Footer Placeholder 3">
            <a:extLst>
              <a:ext uri="{FF2B5EF4-FFF2-40B4-BE49-F238E27FC236}">
                <a16:creationId xmlns:a16="http://schemas.microsoft.com/office/drawing/2014/main" id="{C21AF42D-A16D-4B42-95A2-578951BFC38B}"/>
              </a:ext>
            </a:extLst>
          </p:cNvPr>
          <p:cNvSpPr>
            <a:spLocks noGrp="1"/>
          </p:cNvSpPr>
          <p:nvPr>
            <p:ph type="ftr" sz="quarter" idx="11"/>
          </p:nvPr>
        </p:nvSpPr>
        <p:spPr/>
        <p:txBody>
          <a:bodyPr/>
          <a:lstStyle/>
          <a:p>
            <a:r>
              <a:rPr lang="en-GB" dirty="0"/>
              <a:t>Comp1804 – Applied Machine Learning</a:t>
            </a:r>
          </a:p>
        </p:txBody>
      </p:sp>
      <p:sp>
        <p:nvSpPr>
          <p:cNvPr id="5" name="Slide Number Placeholder 4">
            <a:extLst>
              <a:ext uri="{FF2B5EF4-FFF2-40B4-BE49-F238E27FC236}">
                <a16:creationId xmlns:a16="http://schemas.microsoft.com/office/drawing/2014/main" id="{0D0A439A-8FA7-404B-AB37-C2899C3D6737}"/>
              </a:ext>
            </a:extLst>
          </p:cNvPr>
          <p:cNvSpPr>
            <a:spLocks noGrp="1"/>
          </p:cNvSpPr>
          <p:nvPr>
            <p:ph type="sldNum" sz="quarter" idx="12"/>
          </p:nvPr>
        </p:nvSpPr>
        <p:spPr/>
        <p:txBody>
          <a:bodyPr/>
          <a:lstStyle/>
          <a:p>
            <a:fld id="{AE92ABD0-BA06-4D41-A48B-CCE3F63B1468}" type="slidenum">
              <a:rPr lang="en-GB" smtClean="0"/>
              <a:t>18</a:t>
            </a:fld>
            <a:endParaRPr lang="en-GB"/>
          </a:p>
        </p:txBody>
      </p:sp>
      <p:sp>
        <p:nvSpPr>
          <p:cNvPr id="9" name="TextBox 8">
            <a:extLst>
              <a:ext uri="{FF2B5EF4-FFF2-40B4-BE49-F238E27FC236}">
                <a16:creationId xmlns:a16="http://schemas.microsoft.com/office/drawing/2014/main" id="{606C1D10-6CDB-443F-87B9-DE9399F2F710}"/>
              </a:ext>
            </a:extLst>
          </p:cNvPr>
          <p:cNvSpPr txBox="1"/>
          <p:nvPr/>
        </p:nvSpPr>
        <p:spPr>
          <a:xfrm>
            <a:off x="3672383" y="3561510"/>
            <a:ext cx="4938217" cy="523220"/>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800" dirty="0"/>
              <a:t>“The cat is eating all the food!”</a:t>
            </a:r>
          </a:p>
        </p:txBody>
      </p:sp>
      <p:sp>
        <p:nvSpPr>
          <p:cNvPr id="10" name="TextBox 9">
            <a:extLst>
              <a:ext uri="{FF2B5EF4-FFF2-40B4-BE49-F238E27FC236}">
                <a16:creationId xmlns:a16="http://schemas.microsoft.com/office/drawing/2014/main" id="{8A0681CB-6BAC-4376-826A-5F876FFCD53F}"/>
              </a:ext>
            </a:extLst>
          </p:cNvPr>
          <p:cNvSpPr txBox="1"/>
          <p:nvPr/>
        </p:nvSpPr>
        <p:spPr>
          <a:xfrm>
            <a:off x="810195" y="4903595"/>
            <a:ext cx="5803778" cy="1384995"/>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800" dirty="0"/>
              <a:t>[“T”, “h”, “e”, “c”, “a”, “t”, “i”, “s”, “e”, “a”, “t”, “i”, “n”, “g”, “a”, “l”, “l”, “t”, “h”, “e”, “f”, “o”, “o”, “d”, “!”]</a:t>
            </a:r>
          </a:p>
        </p:txBody>
      </p:sp>
      <p:sp>
        <p:nvSpPr>
          <p:cNvPr id="11" name="Arrow: Down 10">
            <a:extLst>
              <a:ext uri="{FF2B5EF4-FFF2-40B4-BE49-F238E27FC236}">
                <a16:creationId xmlns:a16="http://schemas.microsoft.com/office/drawing/2014/main" id="{956D3CB1-01DC-45C0-8CB2-1C8F1062ED58}"/>
              </a:ext>
              <a:ext uri="{C183D7F6-B498-43B3-948B-1728B52AA6E4}">
                <adec:decorative xmlns:adec="http://schemas.microsoft.com/office/drawing/2017/decorative" val="1"/>
              </a:ext>
            </a:extLst>
          </p:cNvPr>
          <p:cNvSpPr/>
          <p:nvPr/>
        </p:nvSpPr>
        <p:spPr>
          <a:xfrm rot="1802770">
            <a:off x="3459383" y="4100800"/>
            <a:ext cx="437321" cy="873236"/>
          </a:xfrm>
          <a:prstGeom prst="downArrow">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E3C0B20F-6050-DF9D-0117-81E666ADBB61}"/>
              </a:ext>
              <a:ext uri="{C183D7F6-B498-43B3-948B-1728B52AA6E4}">
                <adec:decorative xmlns:adec="http://schemas.microsoft.com/office/drawing/2017/decorative" val="1"/>
              </a:ext>
            </a:extLst>
          </p:cNvPr>
          <p:cNvSpPr/>
          <p:nvPr/>
        </p:nvSpPr>
        <p:spPr>
          <a:xfrm rot="19682587">
            <a:off x="8283545" y="4093022"/>
            <a:ext cx="437321" cy="873236"/>
          </a:xfrm>
          <a:prstGeom prst="downArrow">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4538438-88C5-5C92-64A3-12783109D813}"/>
              </a:ext>
            </a:extLst>
          </p:cNvPr>
          <p:cNvSpPr txBox="1"/>
          <p:nvPr/>
        </p:nvSpPr>
        <p:spPr>
          <a:xfrm>
            <a:off x="7305850" y="4903595"/>
            <a:ext cx="4075955" cy="1384995"/>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800" dirty="0"/>
              <a:t>[“The”, “cat”, “is”, “eating”, “all”, “the”, “food!”]</a:t>
            </a:r>
          </a:p>
        </p:txBody>
      </p:sp>
    </p:spTree>
    <p:extLst>
      <p:ext uri="{BB962C8B-B14F-4D97-AF65-F5344CB8AC3E}">
        <p14:creationId xmlns:p14="http://schemas.microsoft.com/office/powerpoint/2010/main" val="1111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7FE7-0940-E422-151E-A6D85AD1CE1B}"/>
              </a:ext>
            </a:extLst>
          </p:cNvPr>
          <p:cNvSpPr>
            <a:spLocks noGrp="1"/>
          </p:cNvSpPr>
          <p:nvPr>
            <p:ph type="title"/>
          </p:nvPr>
        </p:nvSpPr>
        <p:spPr/>
        <p:txBody>
          <a:bodyPr/>
          <a:lstStyle/>
          <a:p>
            <a:r>
              <a:rPr lang="en-GB" dirty="0"/>
              <a:t>Tokenization: complexities.</a:t>
            </a:r>
          </a:p>
        </p:txBody>
      </p:sp>
      <p:sp>
        <p:nvSpPr>
          <p:cNvPr id="3" name="Content Placeholder 2">
            <a:extLst>
              <a:ext uri="{FF2B5EF4-FFF2-40B4-BE49-F238E27FC236}">
                <a16:creationId xmlns:a16="http://schemas.microsoft.com/office/drawing/2014/main" id="{9A93EA6F-1801-869A-7158-94582E539806}"/>
              </a:ext>
            </a:extLst>
          </p:cNvPr>
          <p:cNvSpPr>
            <a:spLocks noGrp="1"/>
          </p:cNvSpPr>
          <p:nvPr>
            <p:ph idx="1"/>
          </p:nvPr>
        </p:nvSpPr>
        <p:spPr/>
        <p:txBody>
          <a:bodyPr>
            <a:normAutofit/>
          </a:bodyPr>
          <a:lstStyle/>
          <a:p>
            <a:r>
              <a:rPr lang="en-GB" sz="2800" dirty="0"/>
              <a:t>How would you tokenize:</a:t>
            </a:r>
          </a:p>
          <a:p>
            <a:pPr algn="ctr"/>
            <a:r>
              <a:rPr lang="en-GB" sz="2800" dirty="0"/>
              <a:t>“</a:t>
            </a:r>
            <a:r>
              <a:rPr lang="en-GB" dirty="0">
                <a:solidFill>
                  <a:schemeClr val="accent1"/>
                </a:solidFill>
              </a:rPr>
              <a:t>Let</a:t>
            </a:r>
            <a:r>
              <a:rPr lang="en-GB" sz="2800" dirty="0">
                <a:solidFill>
                  <a:schemeClr val="accent1"/>
                </a:solidFill>
              </a:rPr>
              <a:t>’s</a:t>
            </a:r>
            <a:r>
              <a:rPr lang="en-GB" sz="2800" dirty="0"/>
              <a:t> go to </a:t>
            </a:r>
            <a:r>
              <a:rPr lang="en-GB" sz="2800" dirty="0">
                <a:solidFill>
                  <a:schemeClr val="accent1"/>
                </a:solidFill>
              </a:rPr>
              <a:t>N.Y.!</a:t>
            </a:r>
            <a:r>
              <a:rPr lang="en-GB" sz="2800" dirty="0"/>
              <a:t>”?</a:t>
            </a:r>
          </a:p>
          <a:p>
            <a:endParaRPr lang="en-GB" sz="2800" dirty="0"/>
          </a:p>
        </p:txBody>
      </p:sp>
      <p:sp>
        <p:nvSpPr>
          <p:cNvPr id="4" name="Footer Placeholder 3">
            <a:extLst>
              <a:ext uri="{FF2B5EF4-FFF2-40B4-BE49-F238E27FC236}">
                <a16:creationId xmlns:a16="http://schemas.microsoft.com/office/drawing/2014/main" id="{4DA82CE2-443A-4508-6632-1A29E59B54C7}"/>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1D4E2A9F-8FDE-7D6F-7AB1-524E2942E3E3}"/>
              </a:ext>
            </a:extLst>
          </p:cNvPr>
          <p:cNvSpPr>
            <a:spLocks noGrp="1"/>
          </p:cNvSpPr>
          <p:nvPr>
            <p:ph type="sldNum" sz="quarter" idx="12"/>
          </p:nvPr>
        </p:nvSpPr>
        <p:spPr/>
        <p:txBody>
          <a:bodyPr/>
          <a:lstStyle/>
          <a:p>
            <a:fld id="{AE92ABD0-BA06-4D41-A48B-CCE3F63B1468}" type="slidenum">
              <a:rPr lang="en-GB" smtClean="0"/>
              <a:t>19</a:t>
            </a:fld>
            <a:endParaRPr lang="en-GB"/>
          </a:p>
        </p:txBody>
      </p:sp>
    </p:spTree>
    <p:extLst>
      <p:ext uri="{BB962C8B-B14F-4D97-AF65-F5344CB8AC3E}">
        <p14:creationId xmlns:p14="http://schemas.microsoft.com/office/powerpoint/2010/main" val="148974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425-080D-3D09-4BA6-DC409926154D}"/>
              </a:ext>
            </a:extLst>
          </p:cNvPr>
          <p:cNvSpPr>
            <a:spLocks noGrp="1"/>
          </p:cNvSpPr>
          <p:nvPr>
            <p:ph type="title"/>
          </p:nvPr>
        </p:nvSpPr>
        <p:spPr/>
        <p:txBody>
          <a:bodyPr/>
          <a:lstStyle/>
          <a:p>
            <a:r>
              <a:rPr lang="en-GB" dirty="0"/>
              <a:t>Why text?</a:t>
            </a:r>
          </a:p>
        </p:txBody>
      </p:sp>
      <p:sp>
        <p:nvSpPr>
          <p:cNvPr id="3" name="Content Placeholder 2">
            <a:extLst>
              <a:ext uri="{FF2B5EF4-FFF2-40B4-BE49-F238E27FC236}">
                <a16:creationId xmlns:a16="http://schemas.microsoft.com/office/drawing/2014/main" id="{B3223735-9B03-64D3-5ED3-F49E2CC6BB15}"/>
              </a:ext>
            </a:extLst>
          </p:cNvPr>
          <p:cNvSpPr>
            <a:spLocks noGrp="1"/>
          </p:cNvSpPr>
          <p:nvPr>
            <p:ph idx="1"/>
          </p:nvPr>
        </p:nvSpPr>
        <p:spPr/>
        <p:txBody>
          <a:bodyPr/>
          <a:lstStyle/>
          <a:p>
            <a:pPr marL="342900" indent="-342900">
              <a:buFont typeface="Arial" panose="020B0604020202020204" pitchFamily="34" charset="0"/>
              <a:buChar char="•"/>
            </a:pPr>
            <a:r>
              <a:rPr lang="en-GB" sz="2800" dirty="0"/>
              <a:t>Text data is everywhere.</a:t>
            </a:r>
          </a:p>
          <a:p>
            <a:pPr marL="342900" indent="-342900">
              <a:buFont typeface="Arial" panose="020B0604020202020204" pitchFamily="34" charset="0"/>
              <a:buChar char="•"/>
            </a:pPr>
            <a:r>
              <a:rPr lang="en-GB" sz="2800" dirty="0"/>
              <a:t>Human communication is text-heavy (but not all languages are text based.)</a:t>
            </a:r>
          </a:p>
          <a:p>
            <a:pPr marL="342900" indent="-342900">
              <a:buFont typeface="Arial" panose="020B0604020202020204" pitchFamily="34" charset="0"/>
              <a:buChar char="•"/>
            </a:pPr>
            <a:r>
              <a:rPr lang="en-GB" sz="2800" dirty="0"/>
              <a:t>Field(s) of study: text analytics / natural language processing.</a:t>
            </a:r>
          </a:p>
        </p:txBody>
      </p:sp>
    </p:spTree>
    <p:extLst>
      <p:ext uri="{BB962C8B-B14F-4D97-AF65-F5344CB8AC3E}">
        <p14:creationId xmlns:p14="http://schemas.microsoft.com/office/powerpoint/2010/main" val="4044844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9D31-BF4F-41C3-A303-796666D0EAE8}"/>
              </a:ext>
            </a:extLst>
          </p:cNvPr>
          <p:cNvSpPr>
            <a:spLocks noGrp="1"/>
          </p:cNvSpPr>
          <p:nvPr>
            <p:ph type="title"/>
          </p:nvPr>
        </p:nvSpPr>
        <p:spPr/>
        <p:txBody>
          <a:bodyPr/>
          <a:lstStyle/>
          <a:p>
            <a:r>
              <a:rPr lang="en-GB" dirty="0"/>
              <a:t>Rule-based word tokenizer.</a:t>
            </a:r>
          </a:p>
        </p:txBody>
      </p:sp>
      <p:sp>
        <p:nvSpPr>
          <p:cNvPr id="3" name="Content Placeholder 2">
            <a:extLst>
              <a:ext uri="{FF2B5EF4-FFF2-40B4-BE49-F238E27FC236}">
                <a16:creationId xmlns:a16="http://schemas.microsoft.com/office/drawing/2014/main" id="{32AB5314-3D2B-492F-8C39-0180EAEEC2FC}"/>
              </a:ext>
            </a:extLst>
          </p:cNvPr>
          <p:cNvSpPr>
            <a:spLocks noGrp="1"/>
          </p:cNvSpPr>
          <p:nvPr>
            <p:ph idx="1"/>
          </p:nvPr>
        </p:nvSpPr>
        <p:spPr>
          <a:xfrm>
            <a:off x="6869926" y="1845734"/>
            <a:ext cx="4285753" cy="4023360"/>
          </a:xfrm>
        </p:spPr>
        <p:txBody>
          <a:bodyPr>
            <a:normAutofit/>
          </a:bodyPr>
          <a:lstStyle/>
          <a:p>
            <a:pPr marL="342900" indent="-342900">
              <a:buFont typeface="Arial" panose="020B0604020202020204" pitchFamily="34" charset="0"/>
              <a:buChar char="•"/>
            </a:pPr>
            <a:r>
              <a:rPr lang="en-GB" sz="2400" dirty="0"/>
              <a:t>Example: </a:t>
            </a:r>
            <a:r>
              <a:rPr lang="en-GB" sz="2400" dirty="0" err="1">
                <a:hlinkClick r:id="rId3"/>
              </a:rPr>
              <a:t>spaCy</a:t>
            </a:r>
            <a:r>
              <a:rPr lang="en-GB" sz="2400" dirty="0">
                <a:hlinkClick r:id="rId3"/>
              </a:rPr>
              <a:t> tokenizer</a:t>
            </a:r>
            <a:r>
              <a:rPr lang="en-GB" sz="2400" dirty="0"/>
              <a:t> (language specific).</a:t>
            </a:r>
          </a:p>
          <a:p>
            <a:pPr marL="342900" indent="-342900">
              <a:buFont typeface="Arial" panose="020B0604020202020204" pitchFamily="34" charset="0"/>
              <a:buChar char="•"/>
            </a:pPr>
            <a:r>
              <a:rPr lang="en-GB" sz="2400" dirty="0"/>
              <a:t>Iterative tokenization starting from whitespaces and relying on manually curated rules.</a:t>
            </a:r>
          </a:p>
          <a:p>
            <a:pPr marL="342900" indent="-342900">
              <a:buFont typeface="Arial" panose="020B0604020202020204" pitchFamily="34" charset="0"/>
              <a:buChar char="•"/>
            </a:pPr>
            <a:r>
              <a:rPr lang="en-GB" sz="2400" dirty="0"/>
              <a:t>Example: make punctuation marks their own token.</a:t>
            </a:r>
          </a:p>
        </p:txBody>
      </p:sp>
      <p:sp>
        <p:nvSpPr>
          <p:cNvPr id="4" name="Footer Placeholder 3">
            <a:extLst>
              <a:ext uri="{FF2B5EF4-FFF2-40B4-BE49-F238E27FC236}">
                <a16:creationId xmlns:a16="http://schemas.microsoft.com/office/drawing/2014/main" id="{C21AF42D-A16D-4B42-95A2-578951BFC38B}"/>
              </a:ext>
            </a:extLst>
          </p:cNvPr>
          <p:cNvSpPr>
            <a:spLocks noGrp="1"/>
          </p:cNvSpPr>
          <p:nvPr>
            <p:ph type="ftr" sz="quarter" idx="11"/>
          </p:nvPr>
        </p:nvSpPr>
        <p:spPr/>
        <p:txBody>
          <a:bodyPr/>
          <a:lstStyle/>
          <a:p>
            <a:r>
              <a:rPr lang="en-GB" dirty="0"/>
              <a:t>Comp1804 –applied Machine Learning</a:t>
            </a:r>
          </a:p>
        </p:txBody>
      </p:sp>
      <p:sp>
        <p:nvSpPr>
          <p:cNvPr id="5" name="Slide Number Placeholder 4">
            <a:extLst>
              <a:ext uri="{FF2B5EF4-FFF2-40B4-BE49-F238E27FC236}">
                <a16:creationId xmlns:a16="http://schemas.microsoft.com/office/drawing/2014/main" id="{0D0A439A-8FA7-404B-AB37-C2899C3D6737}"/>
              </a:ext>
            </a:extLst>
          </p:cNvPr>
          <p:cNvSpPr>
            <a:spLocks noGrp="1"/>
          </p:cNvSpPr>
          <p:nvPr>
            <p:ph type="sldNum" sz="quarter" idx="12"/>
          </p:nvPr>
        </p:nvSpPr>
        <p:spPr/>
        <p:txBody>
          <a:bodyPr/>
          <a:lstStyle/>
          <a:p>
            <a:fld id="{AE92ABD0-BA06-4D41-A48B-CCE3F63B1468}" type="slidenum">
              <a:rPr lang="en-GB" smtClean="0"/>
              <a:t>20</a:t>
            </a:fld>
            <a:endParaRPr lang="en-GB"/>
          </a:p>
        </p:txBody>
      </p:sp>
      <p:pic>
        <p:nvPicPr>
          <p:cNvPr id="9" name="Graphic 8" descr="Diagram showing how the Spacy tokenizer works. First, it splits by white spaces. Then, it considers prefixes, suffixes and specific exceptions to improve tokenization. For example, it split punctuation symbols away from words. Or, it keeps together the word N.Y. because it's an acronym for New York.">
            <a:extLst>
              <a:ext uri="{FF2B5EF4-FFF2-40B4-BE49-F238E27FC236}">
                <a16:creationId xmlns:a16="http://schemas.microsoft.com/office/drawing/2014/main" id="{E40DD54B-D6A0-4DC8-B941-A9862C5F98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 y="2019089"/>
            <a:ext cx="5695950" cy="3676650"/>
          </a:xfrm>
          <a:prstGeom prst="rect">
            <a:avLst/>
          </a:prstGeom>
        </p:spPr>
      </p:pic>
      <p:sp>
        <p:nvSpPr>
          <p:cNvPr id="10" name="TextBox 9">
            <a:extLst>
              <a:ext uri="{FF2B5EF4-FFF2-40B4-BE49-F238E27FC236}">
                <a16:creationId xmlns:a16="http://schemas.microsoft.com/office/drawing/2014/main" id="{C46D8FC0-9426-4B3C-A6AF-7542A9CB7585}"/>
              </a:ext>
            </a:extLst>
          </p:cNvPr>
          <p:cNvSpPr txBox="1"/>
          <p:nvPr/>
        </p:nvSpPr>
        <p:spPr>
          <a:xfrm>
            <a:off x="1097280" y="5893096"/>
            <a:ext cx="10058400" cy="369332"/>
          </a:xfrm>
          <a:prstGeom prst="rect">
            <a:avLst/>
          </a:prstGeom>
          <a:noFill/>
        </p:spPr>
        <p:txBody>
          <a:bodyPr wrap="square" rtlCol="0">
            <a:spAutoFit/>
          </a:bodyPr>
          <a:lstStyle/>
          <a:p>
            <a:r>
              <a:rPr lang="en-GB" dirty="0"/>
              <a:t>Source: “</a:t>
            </a:r>
            <a:r>
              <a:rPr lang="en-GB" dirty="0" err="1">
                <a:hlinkClick r:id="rId3"/>
              </a:rPr>
              <a:t>spaCy</a:t>
            </a:r>
            <a:r>
              <a:rPr lang="en-GB" dirty="0">
                <a:hlinkClick r:id="rId3"/>
              </a:rPr>
              <a:t> tokenizer</a:t>
            </a:r>
            <a:r>
              <a:rPr lang="en-GB" dirty="0"/>
              <a:t>”.</a:t>
            </a:r>
          </a:p>
        </p:txBody>
      </p:sp>
    </p:spTree>
    <p:extLst>
      <p:ext uri="{BB962C8B-B14F-4D97-AF65-F5344CB8AC3E}">
        <p14:creationId xmlns:p14="http://schemas.microsoft.com/office/powerpoint/2010/main" val="255457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9D31-BF4F-41C3-A303-796666D0EAE8}"/>
              </a:ext>
            </a:extLst>
          </p:cNvPr>
          <p:cNvSpPr>
            <a:spLocks noGrp="1"/>
          </p:cNvSpPr>
          <p:nvPr>
            <p:ph type="title"/>
          </p:nvPr>
        </p:nvSpPr>
        <p:spPr/>
        <p:txBody>
          <a:bodyPr/>
          <a:lstStyle/>
          <a:p>
            <a:r>
              <a:rPr lang="en-GB" dirty="0"/>
              <a:t>Token normalization.</a:t>
            </a:r>
          </a:p>
        </p:txBody>
      </p:sp>
      <p:sp>
        <p:nvSpPr>
          <p:cNvPr id="3" name="Content Placeholder 2">
            <a:extLst>
              <a:ext uri="{FF2B5EF4-FFF2-40B4-BE49-F238E27FC236}">
                <a16:creationId xmlns:a16="http://schemas.microsoft.com/office/drawing/2014/main" id="{32AB5314-3D2B-492F-8C39-0180EAEEC2FC}"/>
              </a:ext>
            </a:extLst>
          </p:cNvPr>
          <p:cNvSpPr>
            <a:spLocks noGrp="1"/>
          </p:cNvSpPr>
          <p:nvPr>
            <p:ph idx="1"/>
          </p:nvPr>
        </p:nvSpPr>
        <p:spPr/>
        <p:txBody>
          <a:bodyPr>
            <a:noAutofit/>
          </a:bodyPr>
          <a:lstStyle/>
          <a:p>
            <a:pPr marL="0" indent="0" algn="ctr">
              <a:spcBef>
                <a:spcPts val="0"/>
              </a:spcBef>
              <a:spcAft>
                <a:spcPts val="600"/>
              </a:spcAft>
              <a:buNone/>
            </a:pPr>
            <a:r>
              <a:rPr lang="en-GB" sz="2100" dirty="0"/>
              <a:t>Token normalization </a:t>
            </a:r>
            <a:r>
              <a:rPr lang="en-GB" sz="2100" b="1" dirty="0"/>
              <a:t>sacrifices</a:t>
            </a:r>
            <a:r>
              <a:rPr lang="en-GB" sz="2100" dirty="0"/>
              <a:t> </a:t>
            </a:r>
            <a:r>
              <a:rPr lang="en-GB" sz="2100" b="1" dirty="0"/>
              <a:t>information to reduce the number of unique tokens</a:t>
            </a:r>
            <a:r>
              <a:rPr lang="en-GB" sz="2100" dirty="0"/>
              <a:t>: sometimes good, sometimes bad.</a:t>
            </a:r>
          </a:p>
          <a:p>
            <a:pPr>
              <a:spcBef>
                <a:spcPts val="0"/>
              </a:spcBef>
              <a:spcAft>
                <a:spcPts val="600"/>
              </a:spcAft>
            </a:pPr>
            <a:endParaRPr lang="en-GB" sz="2100" b="1" dirty="0"/>
          </a:p>
          <a:p>
            <a:pPr marL="342900" indent="-342900">
              <a:spcBef>
                <a:spcPts val="0"/>
              </a:spcBef>
              <a:spcAft>
                <a:spcPts val="600"/>
              </a:spcAft>
              <a:buFont typeface="Arial" panose="020B0604020202020204" pitchFamily="34" charset="0"/>
              <a:buChar char="•"/>
            </a:pPr>
            <a:r>
              <a:rPr lang="en-GB" sz="2100" b="1" dirty="0"/>
              <a:t>Lemmatization:</a:t>
            </a:r>
          </a:p>
          <a:p>
            <a:pPr marL="726948" lvl="1" indent="-342900">
              <a:spcBef>
                <a:spcPts val="0"/>
              </a:spcBef>
              <a:spcAft>
                <a:spcPts val="600"/>
              </a:spcAft>
            </a:pPr>
            <a:r>
              <a:rPr lang="en-GB" sz="2100" dirty="0"/>
              <a:t>Reducing a word to its “base” form, or lemma.</a:t>
            </a:r>
          </a:p>
          <a:p>
            <a:pPr marL="726948" lvl="1" indent="-342900">
              <a:spcBef>
                <a:spcPts val="0"/>
              </a:spcBef>
              <a:spcAft>
                <a:spcPts val="600"/>
              </a:spcAft>
            </a:pPr>
            <a:r>
              <a:rPr lang="en-GB" sz="2100" dirty="0"/>
              <a:t>Examples: plural to singular (“cats” becomes “cat”); inflected verbs to verb root (“is” and “was” both become “be”).</a:t>
            </a:r>
          </a:p>
          <a:p>
            <a:pPr marL="342900" indent="-342900">
              <a:spcBef>
                <a:spcPts val="0"/>
              </a:spcBef>
              <a:spcAft>
                <a:spcPts val="600"/>
              </a:spcAft>
              <a:buFont typeface="Arial" panose="020B0604020202020204" pitchFamily="34" charset="0"/>
              <a:buChar char="•"/>
            </a:pPr>
            <a:r>
              <a:rPr lang="en-GB" sz="2100" b="1" dirty="0"/>
              <a:t>Stop-words</a:t>
            </a:r>
            <a:r>
              <a:rPr lang="en-GB" sz="2100" dirty="0"/>
              <a:t>: </a:t>
            </a:r>
          </a:p>
          <a:p>
            <a:pPr marL="726948" lvl="1" indent="-342900">
              <a:spcBef>
                <a:spcPts val="0"/>
              </a:spcBef>
              <a:spcAft>
                <a:spcPts val="600"/>
              </a:spcAft>
            </a:pPr>
            <a:r>
              <a:rPr lang="en-GB" sz="2100" dirty="0"/>
              <a:t>Language-specific high frequency words that usually carry less information.</a:t>
            </a:r>
          </a:p>
          <a:p>
            <a:pPr marL="726948" lvl="1" indent="-342900">
              <a:spcBef>
                <a:spcPts val="0"/>
              </a:spcBef>
              <a:spcAft>
                <a:spcPts val="600"/>
              </a:spcAft>
            </a:pPr>
            <a:r>
              <a:rPr lang="en-GB" sz="2100" dirty="0"/>
              <a:t>Sometimes removed from documents.</a:t>
            </a:r>
          </a:p>
          <a:p>
            <a:pPr marL="726948" lvl="1" indent="-342900">
              <a:spcBef>
                <a:spcPts val="0"/>
              </a:spcBef>
              <a:spcAft>
                <a:spcPts val="600"/>
              </a:spcAft>
            </a:pPr>
            <a:r>
              <a:rPr lang="en-GB" sz="2100" dirty="0"/>
              <a:t>Example English stop-words: {‘really’, ‘are’, ‘go’, ‘they’, ‘its’, ‘them’, ‘well’, ‘and’,…}.</a:t>
            </a:r>
          </a:p>
        </p:txBody>
      </p:sp>
      <p:sp>
        <p:nvSpPr>
          <p:cNvPr id="4" name="Footer Placeholder 3">
            <a:extLst>
              <a:ext uri="{FF2B5EF4-FFF2-40B4-BE49-F238E27FC236}">
                <a16:creationId xmlns:a16="http://schemas.microsoft.com/office/drawing/2014/main" id="{C21AF42D-A16D-4B42-95A2-578951BFC38B}"/>
              </a:ext>
            </a:extLst>
          </p:cNvPr>
          <p:cNvSpPr>
            <a:spLocks noGrp="1"/>
          </p:cNvSpPr>
          <p:nvPr>
            <p:ph type="ftr" sz="quarter" idx="11"/>
          </p:nvPr>
        </p:nvSpPr>
        <p:spPr/>
        <p:txBody>
          <a:bodyPr/>
          <a:lstStyle/>
          <a:p>
            <a:r>
              <a:rPr lang="en-GB"/>
              <a:t>Comp1804 – Introduction to Machine Learning</a:t>
            </a:r>
            <a:endParaRPr lang="en-GB" dirty="0"/>
          </a:p>
        </p:txBody>
      </p:sp>
      <p:sp>
        <p:nvSpPr>
          <p:cNvPr id="5" name="Slide Number Placeholder 4">
            <a:extLst>
              <a:ext uri="{FF2B5EF4-FFF2-40B4-BE49-F238E27FC236}">
                <a16:creationId xmlns:a16="http://schemas.microsoft.com/office/drawing/2014/main" id="{0D0A439A-8FA7-404B-AB37-C2899C3D6737}"/>
              </a:ext>
            </a:extLst>
          </p:cNvPr>
          <p:cNvSpPr>
            <a:spLocks noGrp="1"/>
          </p:cNvSpPr>
          <p:nvPr>
            <p:ph type="sldNum" sz="quarter" idx="12"/>
          </p:nvPr>
        </p:nvSpPr>
        <p:spPr/>
        <p:txBody>
          <a:bodyPr/>
          <a:lstStyle/>
          <a:p>
            <a:fld id="{AE92ABD0-BA06-4D41-A48B-CCE3F63B1468}" type="slidenum">
              <a:rPr lang="en-GB" smtClean="0"/>
              <a:t>21</a:t>
            </a:fld>
            <a:endParaRPr lang="en-GB"/>
          </a:p>
        </p:txBody>
      </p:sp>
    </p:spTree>
    <p:extLst>
      <p:ext uri="{BB962C8B-B14F-4D97-AF65-F5344CB8AC3E}">
        <p14:creationId xmlns:p14="http://schemas.microsoft.com/office/powerpoint/2010/main" val="125844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9D31-BF4F-41C3-A303-796666D0EAE8}"/>
              </a:ext>
            </a:extLst>
          </p:cNvPr>
          <p:cNvSpPr>
            <a:spLocks noGrp="1"/>
          </p:cNvSpPr>
          <p:nvPr>
            <p:ph type="title"/>
          </p:nvPr>
        </p:nvSpPr>
        <p:spPr/>
        <p:txBody>
          <a:bodyPr/>
          <a:lstStyle/>
          <a:p>
            <a:r>
              <a:rPr lang="en-GB" dirty="0"/>
              <a:t>Example tokenization process.</a:t>
            </a:r>
          </a:p>
        </p:txBody>
      </p:sp>
      <p:sp>
        <p:nvSpPr>
          <p:cNvPr id="4" name="Footer Placeholder 3">
            <a:extLst>
              <a:ext uri="{FF2B5EF4-FFF2-40B4-BE49-F238E27FC236}">
                <a16:creationId xmlns:a16="http://schemas.microsoft.com/office/drawing/2014/main" id="{C21AF42D-A16D-4B42-95A2-578951BFC38B}"/>
              </a:ext>
            </a:extLst>
          </p:cNvPr>
          <p:cNvSpPr>
            <a:spLocks noGrp="1"/>
          </p:cNvSpPr>
          <p:nvPr>
            <p:ph type="ftr" sz="quarter" idx="11"/>
          </p:nvPr>
        </p:nvSpPr>
        <p:spPr/>
        <p:txBody>
          <a:bodyPr/>
          <a:lstStyle/>
          <a:p>
            <a:r>
              <a:rPr lang="en-GB"/>
              <a:t>Comp1804 – Introduction to Machine Learning</a:t>
            </a:r>
            <a:endParaRPr lang="en-GB" dirty="0"/>
          </a:p>
        </p:txBody>
      </p:sp>
      <p:sp>
        <p:nvSpPr>
          <p:cNvPr id="5" name="Slide Number Placeholder 4">
            <a:extLst>
              <a:ext uri="{FF2B5EF4-FFF2-40B4-BE49-F238E27FC236}">
                <a16:creationId xmlns:a16="http://schemas.microsoft.com/office/drawing/2014/main" id="{0D0A439A-8FA7-404B-AB37-C2899C3D6737}"/>
              </a:ext>
            </a:extLst>
          </p:cNvPr>
          <p:cNvSpPr>
            <a:spLocks noGrp="1"/>
          </p:cNvSpPr>
          <p:nvPr>
            <p:ph type="sldNum" sz="quarter" idx="12"/>
          </p:nvPr>
        </p:nvSpPr>
        <p:spPr/>
        <p:txBody>
          <a:bodyPr/>
          <a:lstStyle/>
          <a:p>
            <a:fld id="{AE92ABD0-BA06-4D41-A48B-CCE3F63B1468}" type="slidenum">
              <a:rPr lang="en-GB" smtClean="0"/>
              <a:t>22</a:t>
            </a:fld>
            <a:endParaRPr lang="en-GB"/>
          </a:p>
        </p:txBody>
      </p:sp>
      <p:graphicFrame>
        <p:nvGraphicFramePr>
          <p:cNvPr id="6" name="Diagram 5" descr="Diagram of the tokenization process. First, we do word-based tokenization, then stop-words removal, then lemmatization.">
            <a:extLst>
              <a:ext uri="{FF2B5EF4-FFF2-40B4-BE49-F238E27FC236}">
                <a16:creationId xmlns:a16="http://schemas.microsoft.com/office/drawing/2014/main" id="{29A86738-06B6-4B6E-9002-708BD85B121E}"/>
              </a:ext>
            </a:extLst>
          </p:cNvPr>
          <p:cNvGraphicFramePr/>
          <p:nvPr/>
        </p:nvGraphicFramePr>
        <p:xfrm>
          <a:off x="2032000" y="2040567"/>
          <a:ext cx="8128000" cy="1712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a:extLst>
              <a:ext uri="{FF2B5EF4-FFF2-40B4-BE49-F238E27FC236}">
                <a16:creationId xmlns:a16="http://schemas.microsoft.com/office/drawing/2014/main" id="{926DD63F-9E54-4AD7-9C51-EE9ECAA8A709}"/>
              </a:ext>
              <a:ext uri="{C183D7F6-B498-43B3-948B-1728B52AA6E4}">
                <adec:decorative xmlns:adec="http://schemas.microsoft.com/office/drawing/2017/decorative" val="1"/>
              </a:ext>
            </a:extLst>
          </p:cNvPr>
          <p:cNvGrpSpPr/>
          <p:nvPr/>
        </p:nvGrpSpPr>
        <p:grpSpPr>
          <a:xfrm>
            <a:off x="200115" y="2040567"/>
            <a:ext cx="1831885" cy="1642991"/>
            <a:chOff x="200115" y="2040567"/>
            <a:chExt cx="1831885" cy="1642991"/>
          </a:xfrm>
        </p:grpSpPr>
        <p:pic>
          <p:nvPicPr>
            <p:cNvPr id="13" name="Graphic 12" descr="Document outline">
              <a:extLst>
                <a:ext uri="{FF2B5EF4-FFF2-40B4-BE49-F238E27FC236}">
                  <a16:creationId xmlns:a16="http://schemas.microsoft.com/office/drawing/2014/main" id="{45271B83-D0E4-40D9-ABD1-1145BBB0BF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7465" y="2040567"/>
              <a:ext cx="914400" cy="914400"/>
            </a:xfrm>
            <a:prstGeom prst="rect">
              <a:avLst/>
            </a:prstGeom>
          </p:spPr>
        </p:pic>
        <p:pic>
          <p:nvPicPr>
            <p:cNvPr id="14" name="Graphic 13" descr="Document outline">
              <a:extLst>
                <a:ext uri="{FF2B5EF4-FFF2-40B4-BE49-F238E27FC236}">
                  <a16:creationId xmlns:a16="http://schemas.microsoft.com/office/drawing/2014/main" id="{E534F1D5-8BBD-495F-8E8E-AB944219D5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0115" y="2566176"/>
              <a:ext cx="914400" cy="914400"/>
            </a:xfrm>
            <a:prstGeom prst="rect">
              <a:avLst/>
            </a:prstGeom>
          </p:spPr>
        </p:pic>
        <p:pic>
          <p:nvPicPr>
            <p:cNvPr id="15" name="Graphic 14" descr="Document outline">
              <a:extLst>
                <a:ext uri="{FF2B5EF4-FFF2-40B4-BE49-F238E27FC236}">
                  <a16:creationId xmlns:a16="http://schemas.microsoft.com/office/drawing/2014/main" id="{A2F92235-CA1B-48FE-BA1B-A18BA280E9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1840" y="2769158"/>
              <a:ext cx="914400" cy="914400"/>
            </a:xfrm>
            <a:prstGeom prst="rect">
              <a:avLst/>
            </a:prstGeom>
          </p:spPr>
        </p:pic>
        <p:pic>
          <p:nvPicPr>
            <p:cNvPr id="16" name="Graphic 15" descr="Document outline">
              <a:extLst>
                <a:ext uri="{FF2B5EF4-FFF2-40B4-BE49-F238E27FC236}">
                  <a16:creationId xmlns:a16="http://schemas.microsoft.com/office/drawing/2014/main" id="{F9354D2B-E340-49EC-8BEA-8873E7624C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7600" y="2226611"/>
              <a:ext cx="914400" cy="914400"/>
            </a:xfrm>
            <a:prstGeom prst="rect">
              <a:avLst/>
            </a:prstGeom>
          </p:spPr>
        </p:pic>
      </p:grpSp>
      <p:grpSp>
        <p:nvGrpSpPr>
          <p:cNvPr id="25" name="Group 24">
            <a:extLst>
              <a:ext uri="{FF2B5EF4-FFF2-40B4-BE49-F238E27FC236}">
                <a16:creationId xmlns:a16="http://schemas.microsoft.com/office/drawing/2014/main" id="{3B91535B-F51B-456F-9E70-4240FA75516E}"/>
              </a:ext>
              <a:ext uri="{C183D7F6-B498-43B3-948B-1728B52AA6E4}">
                <adec:decorative xmlns:adec="http://schemas.microsoft.com/office/drawing/2017/decorative" val="1"/>
              </a:ext>
            </a:extLst>
          </p:cNvPr>
          <p:cNvGrpSpPr/>
          <p:nvPr/>
        </p:nvGrpSpPr>
        <p:grpSpPr>
          <a:xfrm>
            <a:off x="10219370" y="2040567"/>
            <a:ext cx="1831885" cy="1642991"/>
            <a:chOff x="10219370" y="2040567"/>
            <a:chExt cx="1831885" cy="1642991"/>
          </a:xfrm>
        </p:grpSpPr>
        <p:pic>
          <p:nvPicPr>
            <p:cNvPr id="17" name="Graphic 16" descr="Document outline">
              <a:extLst>
                <a:ext uri="{FF2B5EF4-FFF2-40B4-BE49-F238E27FC236}">
                  <a16:creationId xmlns:a16="http://schemas.microsoft.com/office/drawing/2014/main" id="{DA09CCB9-948B-492D-B62E-B1A24E92951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86720" y="2040567"/>
              <a:ext cx="914400" cy="914400"/>
            </a:xfrm>
            <a:prstGeom prst="rect">
              <a:avLst/>
            </a:prstGeom>
          </p:spPr>
        </p:pic>
        <p:pic>
          <p:nvPicPr>
            <p:cNvPr id="18" name="Graphic 17" descr="Document outline">
              <a:extLst>
                <a:ext uri="{FF2B5EF4-FFF2-40B4-BE49-F238E27FC236}">
                  <a16:creationId xmlns:a16="http://schemas.microsoft.com/office/drawing/2014/main" id="{CEB44750-10AC-40AF-9B8E-96354D0C4F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19370" y="2566176"/>
              <a:ext cx="914400" cy="914400"/>
            </a:xfrm>
            <a:prstGeom prst="rect">
              <a:avLst/>
            </a:prstGeom>
          </p:spPr>
        </p:pic>
        <p:pic>
          <p:nvPicPr>
            <p:cNvPr id="19" name="Graphic 18" descr="Document outline">
              <a:extLst>
                <a:ext uri="{FF2B5EF4-FFF2-40B4-BE49-F238E27FC236}">
                  <a16:creationId xmlns:a16="http://schemas.microsoft.com/office/drawing/2014/main" id="{8B43E56A-1815-4D3C-A9D2-D05D184BE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71095" y="2769158"/>
              <a:ext cx="914400" cy="914400"/>
            </a:xfrm>
            <a:prstGeom prst="rect">
              <a:avLst/>
            </a:prstGeom>
          </p:spPr>
        </p:pic>
        <p:pic>
          <p:nvPicPr>
            <p:cNvPr id="20" name="Graphic 19" descr="Document outline">
              <a:extLst>
                <a:ext uri="{FF2B5EF4-FFF2-40B4-BE49-F238E27FC236}">
                  <a16:creationId xmlns:a16="http://schemas.microsoft.com/office/drawing/2014/main" id="{03367655-8218-4D7A-8914-B85DB2FC02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36855" y="2226611"/>
              <a:ext cx="914400" cy="914400"/>
            </a:xfrm>
            <a:prstGeom prst="rect">
              <a:avLst/>
            </a:prstGeom>
          </p:spPr>
        </p:pic>
      </p:grpSp>
      <p:grpSp>
        <p:nvGrpSpPr>
          <p:cNvPr id="3" name="Group 2" descr="Example outcome from the process. the sentence &quot;I have new books that I love&quot; becomes this list of tokens: &quot;book&quot; and &quot;love&quot;.">
            <a:extLst>
              <a:ext uri="{FF2B5EF4-FFF2-40B4-BE49-F238E27FC236}">
                <a16:creationId xmlns:a16="http://schemas.microsoft.com/office/drawing/2014/main" id="{825663CB-6998-C979-F33A-E8EC40D01C22}"/>
              </a:ext>
            </a:extLst>
          </p:cNvPr>
          <p:cNvGrpSpPr/>
          <p:nvPr/>
        </p:nvGrpSpPr>
        <p:grpSpPr>
          <a:xfrm>
            <a:off x="1990785" y="3976516"/>
            <a:ext cx="3051789" cy="2133135"/>
            <a:chOff x="1990785" y="3976516"/>
            <a:chExt cx="3051789" cy="2133135"/>
          </a:xfrm>
        </p:grpSpPr>
        <p:sp>
          <p:nvSpPr>
            <p:cNvPr id="21" name="TextBox 20">
              <a:extLst>
                <a:ext uri="{FF2B5EF4-FFF2-40B4-BE49-F238E27FC236}">
                  <a16:creationId xmlns:a16="http://schemas.microsoft.com/office/drawing/2014/main" id="{50E99668-82B5-4615-A09B-7B62D1678358}"/>
                </a:ext>
              </a:extLst>
            </p:cNvPr>
            <p:cNvSpPr txBox="1"/>
            <p:nvPr/>
          </p:nvSpPr>
          <p:spPr>
            <a:xfrm>
              <a:off x="2034350" y="3976516"/>
              <a:ext cx="2922251" cy="954107"/>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2800" dirty="0"/>
                <a:t>“I have new books that I love.”</a:t>
              </a:r>
            </a:p>
          </p:txBody>
        </p:sp>
        <p:sp>
          <p:nvSpPr>
            <p:cNvPr id="22" name="TextBox 21">
              <a:extLst>
                <a:ext uri="{FF2B5EF4-FFF2-40B4-BE49-F238E27FC236}">
                  <a16:creationId xmlns:a16="http://schemas.microsoft.com/office/drawing/2014/main" id="{27A79EB8-0ACE-4E91-B35B-50D1CFE606B0}"/>
                </a:ext>
              </a:extLst>
            </p:cNvPr>
            <p:cNvSpPr txBox="1"/>
            <p:nvPr/>
          </p:nvSpPr>
          <p:spPr>
            <a:xfrm>
              <a:off x="1990785" y="5586431"/>
              <a:ext cx="3051789" cy="523220"/>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2800" dirty="0"/>
                <a:t>“book”, “love”</a:t>
              </a:r>
            </a:p>
          </p:txBody>
        </p:sp>
        <p:sp>
          <p:nvSpPr>
            <p:cNvPr id="23" name="Arrow: Down 22">
              <a:extLst>
                <a:ext uri="{FF2B5EF4-FFF2-40B4-BE49-F238E27FC236}">
                  <a16:creationId xmlns:a16="http://schemas.microsoft.com/office/drawing/2014/main" id="{8734CE81-D8BE-4988-9D50-9A99BE8B68B5}"/>
                </a:ext>
              </a:extLst>
            </p:cNvPr>
            <p:cNvSpPr/>
            <p:nvPr/>
          </p:nvSpPr>
          <p:spPr>
            <a:xfrm>
              <a:off x="3298018" y="5020914"/>
              <a:ext cx="437321" cy="475225"/>
            </a:xfrm>
            <a:prstGeom prst="downArrow">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 name="Group 6" descr="Example outcome from the process. the sentence &quot;I have new books that I don't love&quot; becomes this list of tokens: &quot;book&quot; and &quot;love&quot;. This is the same as before. The different meaning is not recognized because of stop-words removal and lemmatization.">
            <a:extLst>
              <a:ext uri="{FF2B5EF4-FFF2-40B4-BE49-F238E27FC236}">
                <a16:creationId xmlns:a16="http://schemas.microsoft.com/office/drawing/2014/main" id="{4F83E761-83EC-02AE-F16B-C8F153FB899A}"/>
              </a:ext>
            </a:extLst>
          </p:cNvPr>
          <p:cNvGrpSpPr/>
          <p:nvPr/>
        </p:nvGrpSpPr>
        <p:grpSpPr>
          <a:xfrm>
            <a:off x="7054540" y="3976516"/>
            <a:ext cx="3437292" cy="2133135"/>
            <a:chOff x="1990785" y="3976516"/>
            <a:chExt cx="3051789" cy="2133135"/>
          </a:xfrm>
        </p:grpSpPr>
        <p:sp>
          <p:nvSpPr>
            <p:cNvPr id="8" name="TextBox 7">
              <a:extLst>
                <a:ext uri="{FF2B5EF4-FFF2-40B4-BE49-F238E27FC236}">
                  <a16:creationId xmlns:a16="http://schemas.microsoft.com/office/drawing/2014/main" id="{535BB7AC-10A5-6CF4-0DFC-2A0E9ACA843B}"/>
                </a:ext>
              </a:extLst>
            </p:cNvPr>
            <p:cNvSpPr txBox="1"/>
            <p:nvPr/>
          </p:nvSpPr>
          <p:spPr>
            <a:xfrm>
              <a:off x="2034350" y="3976516"/>
              <a:ext cx="2922251" cy="954107"/>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2800" dirty="0"/>
                <a:t>“I have new books that I don’t love.”</a:t>
              </a:r>
            </a:p>
          </p:txBody>
        </p:sp>
        <p:sp>
          <p:nvSpPr>
            <p:cNvPr id="9" name="TextBox 8">
              <a:extLst>
                <a:ext uri="{FF2B5EF4-FFF2-40B4-BE49-F238E27FC236}">
                  <a16:creationId xmlns:a16="http://schemas.microsoft.com/office/drawing/2014/main" id="{56568C8A-E126-083B-F55B-9B9CB72996C6}"/>
                </a:ext>
              </a:extLst>
            </p:cNvPr>
            <p:cNvSpPr txBox="1"/>
            <p:nvPr/>
          </p:nvSpPr>
          <p:spPr>
            <a:xfrm>
              <a:off x="1990785" y="5586431"/>
              <a:ext cx="3051789" cy="523220"/>
            </a:xfrm>
            <a:prstGeom prst="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2800" dirty="0"/>
                <a:t>“book”, “love”</a:t>
              </a:r>
            </a:p>
          </p:txBody>
        </p:sp>
        <p:sp>
          <p:nvSpPr>
            <p:cNvPr id="10" name="Arrow: Down 9">
              <a:extLst>
                <a:ext uri="{FF2B5EF4-FFF2-40B4-BE49-F238E27FC236}">
                  <a16:creationId xmlns:a16="http://schemas.microsoft.com/office/drawing/2014/main" id="{06183085-5E21-A461-07DD-4B58313F6056}"/>
                </a:ext>
              </a:extLst>
            </p:cNvPr>
            <p:cNvSpPr/>
            <p:nvPr/>
          </p:nvSpPr>
          <p:spPr>
            <a:xfrm>
              <a:off x="3298018" y="5020914"/>
              <a:ext cx="437321" cy="475225"/>
            </a:xfrm>
            <a:prstGeom prst="downArrow">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8530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C15A-B1A2-72ED-E99B-58CF8DB4F4D5}"/>
              </a:ext>
            </a:extLst>
          </p:cNvPr>
          <p:cNvSpPr>
            <a:spLocks noGrp="1"/>
          </p:cNvSpPr>
          <p:nvPr>
            <p:ph type="title"/>
          </p:nvPr>
        </p:nvSpPr>
        <p:spPr/>
        <p:txBody>
          <a:bodyPr/>
          <a:lstStyle/>
          <a:p>
            <a:r>
              <a:rPr lang="en-GB" dirty="0"/>
              <a:t>Text representation.</a:t>
            </a:r>
          </a:p>
        </p:txBody>
      </p:sp>
      <p:sp>
        <p:nvSpPr>
          <p:cNvPr id="4" name="Footer Placeholder 3">
            <a:extLst>
              <a:ext uri="{FF2B5EF4-FFF2-40B4-BE49-F238E27FC236}">
                <a16:creationId xmlns:a16="http://schemas.microsoft.com/office/drawing/2014/main" id="{28B38E20-66A3-4778-AEF2-8B6C49FA9066}"/>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C61CF60F-49D8-B1EE-EE19-96B2675C6AFB}"/>
              </a:ext>
            </a:extLst>
          </p:cNvPr>
          <p:cNvSpPr>
            <a:spLocks noGrp="1"/>
          </p:cNvSpPr>
          <p:nvPr>
            <p:ph type="sldNum" sz="quarter" idx="12"/>
          </p:nvPr>
        </p:nvSpPr>
        <p:spPr/>
        <p:txBody>
          <a:bodyPr/>
          <a:lstStyle/>
          <a:p>
            <a:fld id="{AE92ABD0-BA06-4D41-A48B-CCE3F63B1468}" type="slidenum">
              <a:rPr lang="en-GB" smtClean="0"/>
              <a:t>23</a:t>
            </a:fld>
            <a:endParaRPr lang="en-GB"/>
          </a:p>
        </p:txBody>
      </p:sp>
    </p:spTree>
    <p:extLst>
      <p:ext uri="{BB962C8B-B14F-4D97-AF65-F5344CB8AC3E}">
        <p14:creationId xmlns:p14="http://schemas.microsoft.com/office/powerpoint/2010/main" val="3504472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4147-E361-CC48-14C3-C3C9BC2AB1A3}"/>
              </a:ext>
            </a:extLst>
          </p:cNvPr>
          <p:cNvSpPr>
            <a:spLocks noGrp="1"/>
          </p:cNvSpPr>
          <p:nvPr>
            <p:ph type="title"/>
          </p:nvPr>
        </p:nvSpPr>
        <p:spPr/>
        <p:txBody>
          <a:bodyPr>
            <a:normAutofit/>
          </a:bodyPr>
          <a:lstStyle/>
          <a:p>
            <a:r>
              <a:rPr lang="en-GB" sz="4400" dirty="0"/>
              <a:t>Text Representation: from tokens to vectors 1</a:t>
            </a:r>
          </a:p>
        </p:txBody>
      </p:sp>
      <p:sp>
        <p:nvSpPr>
          <p:cNvPr id="3" name="Content Placeholder 2">
            <a:extLst>
              <a:ext uri="{FF2B5EF4-FFF2-40B4-BE49-F238E27FC236}">
                <a16:creationId xmlns:a16="http://schemas.microsoft.com/office/drawing/2014/main" id="{821E7B5F-4189-3439-A219-11B8FD7EEB3D}"/>
              </a:ext>
            </a:extLst>
          </p:cNvPr>
          <p:cNvSpPr>
            <a:spLocks noGrp="1"/>
          </p:cNvSpPr>
          <p:nvPr>
            <p:ph idx="1"/>
          </p:nvPr>
        </p:nvSpPr>
        <p:spPr/>
        <p:txBody>
          <a:bodyPr>
            <a:normAutofit/>
          </a:bodyPr>
          <a:lstStyle/>
          <a:p>
            <a:pPr marL="342900" indent="-342900">
              <a:buFont typeface="Arial" panose="020B0604020202020204" pitchFamily="34" charset="0"/>
              <a:buChar char="•"/>
            </a:pPr>
            <a:r>
              <a:rPr lang="en-GB" sz="2800" dirty="0"/>
              <a:t>Tokens are the first step to turn a text into numbers.</a:t>
            </a:r>
          </a:p>
          <a:p>
            <a:pPr marL="342900" indent="-342900">
              <a:buFont typeface="Arial" panose="020B0604020202020204" pitchFamily="34" charset="0"/>
              <a:buChar char="•"/>
            </a:pPr>
            <a:r>
              <a:rPr lang="en-GB" sz="2800" dirty="0"/>
              <a:t>We can characterize a text based on </a:t>
            </a:r>
            <a:r>
              <a:rPr lang="en-GB" sz="2800" b="1" dirty="0"/>
              <a:t>the tokens it contains</a:t>
            </a:r>
            <a:r>
              <a:rPr lang="en-GB" sz="2800" dirty="0"/>
              <a:t>.</a:t>
            </a:r>
          </a:p>
          <a:p>
            <a:pPr marL="800100" lvl="1" indent="-342900"/>
            <a:r>
              <a:rPr lang="en-GB" dirty="0"/>
              <a:t>The challenge is to find meaningful numbers expressing the importance of each token for each document.</a:t>
            </a:r>
          </a:p>
          <a:p>
            <a:pPr marL="342900" indent="-342900">
              <a:buFont typeface="Arial" panose="020B0604020202020204" pitchFamily="34" charset="0"/>
              <a:buChar char="•"/>
            </a:pPr>
            <a:r>
              <a:rPr lang="en-GB" sz="2800" dirty="0"/>
              <a:t>Problem: how to ensure we can also compare documents?</a:t>
            </a:r>
            <a:endParaRPr lang="en-GB" dirty="0"/>
          </a:p>
        </p:txBody>
      </p:sp>
      <p:sp>
        <p:nvSpPr>
          <p:cNvPr id="4" name="Footer Placeholder 3">
            <a:extLst>
              <a:ext uri="{FF2B5EF4-FFF2-40B4-BE49-F238E27FC236}">
                <a16:creationId xmlns:a16="http://schemas.microsoft.com/office/drawing/2014/main" id="{2595547B-4F31-03F8-013C-0EE256D9796D}"/>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0699FA09-D7CF-550E-6AB1-6E3B81646C81}"/>
              </a:ext>
            </a:extLst>
          </p:cNvPr>
          <p:cNvSpPr>
            <a:spLocks noGrp="1"/>
          </p:cNvSpPr>
          <p:nvPr>
            <p:ph type="sldNum" sz="quarter" idx="12"/>
          </p:nvPr>
        </p:nvSpPr>
        <p:spPr/>
        <p:txBody>
          <a:bodyPr/>
          <a:lstStyle/>
          <a:p>
            <a:fld id="{AE92ABD0-BA06-4D41-A48B-CCE3F63B1468}" type="slidenum">
              <a:rPr lang="en-GB" smtClean="0"/>
              <a:t>24</a:t>
            </a:fld>
            <a:endParaRPr lang="en-GB"/>
          </a:p>
        </p:txBody>
      </p:sp>
    </p:spTree>
    <p:extLst>
      <p:ext uri="{BB962C8B-B14F-4D97-AF65-F5344CB8AC3E}">
        <p14:creationId xmlns:p14="http://schemas.microsoft.com/office/powerpoint/2010/main" val="1513300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4642D-358E-8DE2-8F1D-0103A34A1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729BF-82CA-D7D5-98E1-E2722BC74FFA}"/>
              </a:ext>
            </a:extLst>
          </p:cNvPr>
          <p:cNvSpPr>
            <a:spLocks noGrp="1"/>
          </p:cNvSpPr>
          <p:nvPr>
            <p:ph type="title"/>
          </p:nvPr>
        </p:nvSpPr>
        <p:spPr/>
        <p:txBody>
          <a:bodyPr>
            <a:normAutofit/>
          </a:bodyPr>
          <a:lstStyle/>
          <a:p>
            <a:r>
              <a:rPr lang="en-GB" sz="4400" dirty="0"/>
              <a:t>Text Representation: from tokens to vectors 2</a:t>
            </a:r>
          </a:p>
        </p:txBody>
      </p:sp>
      <p:sp>
        <p:nvSpPr>
          <p:cNvPr id="3" name="Content Placeholder 2">
            <a:extLst>
              <a:ext uri="{FF2B5EF4-FFF2-40B4-BE49-F238E27FC236}">
                <a16:creationId xmlns:a16="http://schemas.microsoft.com/office/drawing/2014/main" id="{769D9460-A813-9186-11DE-AD05441988FF}"/>
              </a:ext>
            </a:extLst>
          </p:cNvPr>
          <p:cNvSpPr>
            <a:spLocks noGrp="1"/>
          </p:cNvSpPr>
          <p:nvPr>
            <p:ph idx="1"/>
          </p:nvPr>
        </p:nvSpPr>
        <p:spPr/>
        <p:txBody>
          <a:bodyPr>
            <a:normAutofit/>
          </a:bodyPr>
          <a:lstStyle/>
          <a:p>
            <a:pPr marL="342900" indent="-342900">
              <a:buFont typeface="Arial" panose="020B0604020202020204" pitchFamily="34" charset="0"/>
              <a:buChar char="•"/>
            </a:pPr>
            <a:r>
              <a:rPr lang="en-GB" sz="2800" dirty="0"/>
              <a:t>We first create a “vocabulary”: the collection of unique tokens </a:t>
            </a:r>
            <a:r>
              <a:rPr lang="en-GB" sz="2800" b="1" dirty="0"/>
              <a:t>present in the whole corpus</a:t>
            </a:r>
            <a:r>
              <a:rPr lang="en-GB" sz="2800" dirty="0"/>
              <a:t>. </a:t>
            </a:r>
          </a:p>
          <a:p>
            <a:pPr marL="800100" lvl="1" indent="-342900"/>
            <a:r>
              <a:rPr lang="en-GB" dirty="0"/>
              <a:t>Now all texts can be described in reference to the same vocabulary.</a:t>
            </a:r>
          </a:p>
          <a:p>
            <a:pPr marL="342900" indent="-342900">
              <a:buFont typeface="Arial" panose="020B0604020202020204" pitchFamily="34" charset="0"/>
              <a:buChar char="•"/>
            </a:pPr>
            <a:r>
              <a:rPr lang="en-GB" sz="2800" dirty="0"/>
              <a:t>If there are </a:t>
            </a:r>
            <a:r>
              <a:rPr lang="en-GB" sz="2800" i="1" dirty="0"/>
              <a:t>N</a:t>
            </a:r>
            <a:r>
              <a:rPr lang="en-GB" sz="2800" dirty="0"/>
              <a:t> unique tokens in the vocabulary, </a:t>
            </a:r>
            <a:r>
              <a:rPr lang="en-GB" sz="2800" b="1" dirty="0"/>
              <a:t>each text </a:t>
            </a:r>
            <a:r>
              <a:rPr lang="en-GB" sz="2800" dirty="0"/>
              <a:t>is described by an </a:t>
            </a:r>
            <a:r>
              <a:rPr lang="en-GB" sz="2800" b="1" i="1" dirty="0"/>
              <a:t>N</a:t>
            </a:r>
            <a:r>
              <a:rPr lang="en-GB" sz="2800" b="1" dirty="0"/>
              <a:t>-dimensional vector of token weights</a:t>
            </a:r>
            <a:r>
              <a:rPr lang="en-GB" sz="2800" dirty="0"/>
              <a:t>.</a:t>
            </a:r>
          </a:p>
          <a:p>
            <a:pPr marL="342900" indent="-342900"/>
            <a:endParaRPr lang="en-GB" dirty="0"/>
          </a:p>
        </p:txBody>
      </p:sp>
      <p:sp>
        <p:nvSpPr>
          <p:cNvPr id="4" name="Footer Placeholder 3">
            <a:extLst>
              <a:ext uri="{FF2B5EF4-FFF2-40B4-BE49-F238E27FC236}">
                <a16:creationId xmlns:a16="http://schemas.microsoft.com/office/drawing/2014/main" id="{E54CCDEF-58F5-1D0B-ABA2-34B044E785BF}"/>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791406E7-7280-1D33-B285-C1BA48EE7C6C}"/>
              </a:ext>
            </a:extLst>
          </p:cNvPr>
          <p:cNvSpPr>
            <a:spLocks noGrp="1"/>
          </p:cNvSpPr>
          <p:nvPr>
            <p:ph type="sldNum" sz="quarter" idx="12"/>
          </p:nvPr>
        </p:nvSpPr>
        <p:spPr/>
        <p:txBody>
          <a:bodyPr/>
          <a:lstStyle/>
          <a:p>
            <a:fld id="{AE92ABD0-BA06-4D41-A48B-CCE3F63B1468}" type="slidenum">
              <a:rPr lang="en-GB" smtClean="0"/>
              <a:t>25</a:t>
            </a:fld>
            <a:endParaRPr lang="en-GB"/>
          </a:p>
        </p:txBody>
      </p:sp>
    </p:spTree>
    <p:extLst>
      <p:ext uri="{BB962C8B-B14F-4D97-AF65-F5344CB8AC3E}">
        <p14:creationId xmlns:p14="http://schemas.microsoft.com/office/powerpoint/2010/main" val="2710355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372B-5AD2-E0A2-A3DC-2EE20519DA65}"/>
              </a:ext>
            </a:extLst>
          </p:cNvPr>
          <p:cNvSpPr>
            <a:spLocks noGrp="1"/>
          </p:cNvSpPr>
          <p:nvPr>
            <p:ph type="title"/>
          </p:nvPr>
        </p:nvSpPr>
        <p:spPr/>
        <p:txBody>
          <a:bodyPr/>
          <a:lstStyle/>
          <a:p>
            <a:r>
              <a:rPr lang="en-GB" dirty="0"/>
              <a:t>The Bag of Word model.</a:t>
            </a:r>
          </a:p>
        </p:txBody>
      </p:sp>
      <p:sp>
        <p:nvSpPr>
          <p:cNvPr id="4" name="Footer Placeholder 3">
            <a:extLst>
              <a:ext uri="{FF2B5EF4-FFF2-40B4-BE49-F238E27FC236}">
                <a16:creationId xmlns:a16="http://schemas.microsoft.com/office/drawing/2014/main" id="{ED726BC0-B20E-2573-20AA-5C889BC6510E}"/>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2A5C01E3-AEE5-F6EF-8567-D17BCCCEEEF4}"/>
              </a:ext>
            </a:extLst>
          </p:cNvPr>
          <p:cNvSpPr>
            <a:spLocks noGrp="1"/>
          </p:cNvSpPr>
          <p:nvPr>
            <p:ph type="sldNum" sz="quarter" idx="12"/>
          </p:nvPr>
        </p:nvSpPr>
        <p:spPr/>
        <p:txBody>
          <a:bodyPr/>
          <a:lstStyle/>
          <a:p>
            <a:fld id="{AE92ABD0-BA06-4D41-A48B-CCE3F63B1468}" type="slidenum">
              <a:rPr lang="en-GB" smtClean="0"/>
              <a:t>26</a:t>
            </a:fld>
            <a:endParaRPr lang="en-GB"/>
          </a:p>
        </p:txBody>
      </p:sp>
    </p:spTree>
    <p:extLst>
      <p:ext uri="{BB962C8B-B14F-4D97-AF65-F5344CB8AC3E}">
        <p14:creationId xmlns:p14="http://schemas.microsoft.com/office/powerpoint/2010/main" val="59464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58B16D-9EBE-4916-884E-5589B27F3959}"/>
              </a:ext>
            </a:extLst>
          </p:cNvPr>
          <p:cNvSpPr>
            <a:spLocks noGrp="1"/>
          </p:cNvSpPr>
          <p:nvPr>
            <p:ph type="title"/>
          </p:nvPr>
        </p:nvSpPr>
        <p:spPr/>
        <p:txBody>
          <a:bodyPr/>
          <a:lstStyle/>
          <a:p>
            <a:r>
              <a:rPr lang="en-GB" dirty="0"/>
              <a:t>Bag of Words model.</a:t>
            </a:r>
          </a:p>
        </p:txBody>
      </p:sp>
      <p:sp>
        <p:nvSpPr>
          <p:cNvPr id="7" name="Content Placeholder 6">
            <a:extLst>
              <a:ext uri="{FF2B5EF4-FFF2-40B4-BE49-F238E27FC236}">
                <a16:creationId xmlns:a16="http://schemas.microsoft.com/office/drawing/2014/main" id="{2B4D1B88-A449-4C21-A9B7-A2DD28A579D8}"/>
              </a:ext>
            </a:extLst>
          </p:cNvPr>
          <p:cNvSpPr>
            <a:spLocks noGrp="1"/>
          </p:cNvSpPr>
          <p:nvPr>
            <p:ph idx="1"/>
          </p:nvPr>
        </p:nvSpPr>
        <p:spPr/>
        <p:txBody>
          <a:bodyPr>
            <a:normAutofit/>
          </a:bodyPr>
          <a:lstStyle/>
          <a:p>
            <a:pPr marL="342900" indent="-342900">
              <a:buFont typeface="Arial" panose="020B0604020202020204" pitchFamily="34" charset="0"/>
              <a:buChar char="•"/>
            </a:pPr>
            <a:r>
              <a:rPr lang="en-GB" sz="2800" dirty="0"/>
              <a:t>A Bag of Word (</a:t>
            </a:r>
            <a:r>
              <a:rPr lang="en-GB" sz="2800" dirty="0" err="1"/>
              <a:t>BoW</a:t>
            </a:r>
            <a:r>
              <a:rPr lang="en-GB" sz="2800" dirty="0"/>
              <a:t>) model is a language model that treats each token as an independent feature:</a:t>
            </a:r>
          </a:p>
          <a:p>
            <a:pPr marL="726948" lvl="1" indent="-342900"/>
            <a:r>
              <a:rPr lang="en-GB" sz="2400" dirty="0"/>
              <a:t>It disregards the order of words in the document.</a:t>
            </a:r>
          </a:p>
          <a:p>
            <a:pPr marL="726948" lvl="1" indent="-342900"/>
            <a:r>
              <a:rPr lang="en-GB" sz="2400" dirty="0"/>
              <a:t>It assigns each token (or term) a weight that expresses how relevant each token is for a given text.</a:t>
            </a:r>
          </a:p>
          <a:p>
            <a:endParaRPr lang="en-GB" sz="2400" dirty="0"/>
          </a:p>
        </p:txBody>
      </p:sp>
      <p:sp>
        <p:nvSpPr>
          <p:cNvPr id="4" name="Footer Placeholder 3">
            <a:extLst>
              <a:ext uri="{FF2B5EF4-FFF2-40B4-BE49-F238E27FC236}">
                <a16:creationId xmlns:a16="http://schemas.microsoft.com/office/drawing/2014/main" id="{59F56A54-BB54-4ADF-8982-45345C6917F3}"/>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3A5240C-FD2B-42B9-8474-0081D24DF00F}"/>
              </a:ext>
            </a:extLst>
          </p:cNvPr>
          <p:cNvSpPr>
            <a:spLocks noGrp="1"/>
          </p:cNvSpPr>
          <p:nvPr>
            <p:ph type="sldNum" sz="quarter" idx="12"/>
          </p:nvPr>
        </p:nvSpPr>
        <p:spPr/>
        <p:txBody>
          <a:bodyPr/>
          <a:lstStyle/>
          <a:p>
            <a:fld id="{AE92ABD0-BA06-4D41-A48B-CCE3F63B1468}" type="slidenum">
              <a:rPr lang="en-GB" smtClean="0"/>
              <a:t>27</a:t>
            </a:fld>
            <a:endParaRPr lang="en-GB"/>
          </a:p>
        </p:txBody>
      </p:sp>
    </p:spTree>
    <p:extLst>
      <p:ext uri="{BB962C8B-B14F-4D97-AF65-F5344CB8AC3E}">
        <p14:creationId xmlns:p14="http://schemas.microsoft.com/office/powerpoint/2010/main" val="3881934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58B16D-9EBE-4916-884E-5589B27F3959}"/>
              </a:ext>
            </a:extLst>
          </p:cNvPr>
          <p:cNvSpPr>
            <a:spLocks noGrp="1"/>
          </p:cNvSpPr>
          <p:nvPr>
            <p:ph type="title"/>
          </p:nvPr>
        </p:nvSpPr>
        <p:spPr/>
        <p:txBody>
          <a:bodyPr/>
          <a:lstStyle/>
          <a:p>
            <a:r>
              <a:rPr lang="en-GB" dirty="0"/>
              <a:t>Document-term matrix</a:t>
            </a:r>
          </a:p>
        </p:txBody>
      </p:sp>
      <p:sp>
        <p:nvSpPr>
          <p:cNvPr id="7" name="Content Placeholder 6">
            <a:extLst>
              <a:ext uri="{FF2B5EF4-FFF2-40B4-BE49-F238E27FC236}">
                <a16:creationId xmlns:a16="http://schemas.microsoft.com/office/drawing/2014/main" id="{2B4D1B88-A449-4C21-A9B7-A2DD28A579D8}"/>
              </a:ext>
            </a:extLst>
          </p:cNvPr>
          <p:cNvSpPr>
            <a:spLocks noGrp="1"/>
          </p:cNvSpPr>
          <p:nvPr>
            <p:ph idx="1"/>
          </p:nvPr>
        </p:nvSpPr>
        <p:spPr/>
        <p:txBody>
          <a:bodyPr>
            <a:normAutofit/>
          </a:bodyPr>
          <a:lstStyle/>
          <a:p>
            <a:pPr marL="342900" indent="-342900">
              <a:buFont typeface="Arial" panose="020B0604020202020204" pitchFamily="34" charset="0"/>
              <a:buChar char="•"/>
            </a:pPr>
            <a:r>
              <a:rPr lang="en-GB" sz="2400" dirty="0"/>
              <a:t>We represent a corpus with a Document-term matrix (for now, term=token)</a:t>
            </a:r>
          </a:p>
          <a:p>
            <a:pPr marL="726948" lvl="1" indent="-342900">
              <a:spcBef>
                <a:spcPts val="0"/>
              </a:spcBef>
            </a:pPr>
            <a:r>
              <a:rPr lang="en-GB" dirty="0"/>
              <a:t>Each row is a document.</a:t>
            </a:r>
          </a:p>
          <a:p>
            <a:pPr marL="726948" lvl="1" indent="-342900">
              <a:spcBef>
                <a:spcPts val="0"/>
              </a:spcBef>
            </a:pPr>
            <a:r>
              <a:rPr lang="en-GB" dirty="0"/>
              <a:t>Each column is a token (or term, from now on).</a:t>
            </a:r>
          </a:p>
          <a:p>
            <a:pPr marL="726948" lvl="1" indent="-342900">
              <a:spcBef>
                <a:spcPts val="0"/>
              </a:spcBef>
            </a:pPr>
            <a:r>
              <a:rPr lang="en-GB" dirty="0"/>
              <a:t>Each cell is a token weight for a given document.</a:t>
            </a:r>
          </a:p>
        </p:txBody>
      </p:sp>
      <p:sp>
        <p:nvSpPr>
          <p:cNvPr id="4" name="Footer Placeholder 3">
            <a:extLst>
              <a:ext uri="{FF2B5EF4-FFF2-40B4-BE49-F238E27FC236}">
                <a16:creationId xmlns:a16="http://schemas.microsoft.com/office/drawing/2014/main" id="{59F56A54-BB54-4ADF-8982-45345C6917F3}"/>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3A5240C-FD2B-42B9-8474-0081D24DF00F}"/>
              </a:ext>
            </a:extLst>
          </p:cNvPr>
          <p:cNvSpPr>
            <a:spLocks noGrp="1"/>
          </p:cNvSpPr>
          <p:nvPr>
            <p:ph type="sldNum" sz="quarter" idx="12"/>
          </p:nvPr>
        </p:nvSpPr>
        <p:spPr/>
        <p:txBody>
          <a:bodyPr/>
          <a:lstStyle/>
          <a:p>
            <a:fld id="{AE92ABD0-BA06-4D41-A48B-CCE3F63B1468}" type="slidenum">
              <a:rPr lang="en-GB" smtClean="0"/>
              <a:t>28</a:t>
            </a:fld>
            <a:endParaRPr lang="en-GB"/>
          </a:p>
        </p:txBody>
      </p:sp>
      <p:graphicFrame>
        <p:nvGraphicFramePr>
          <p:cNvPr id="8" name="Table 6">
            <a:extLst>
              <a:ext uri="{FF2B5EF4-FFF2-40B4-BE49-F238E27FC236}">
                <a16:creationId xmlns:a16="http://schemas.microsoft.com/office/drawing/2014/main" id="{E41DAEC7-CE66-4152-9ADF-9D63D549E850}"/>
              </a:ext>
            </a:extLst>
          </p:cNvPr>
          <p:cNvGraphicFramePr>
            <a:graphicFrameLocks/>
          </p:cNvGraphicFramePr>
          <p:nvPr/>
        </p:nvGraphicFramePr>
        <p:xfrm>
          <a:off x="1779271" y="3866485"/>
          <a:ext cx="8694419" cy="2494280"/>
        </p:xfrm>
        <a:graphic>
          <a:graphicData uri="http://schemas.openxmlformats.org/drawingml/2006/table">
            <a:tbl>
              <a:tblPr firstRow="1" bandRow="1">
                <a:tableStyleId>{BC89EF96-8CEA-46FF-86C4-4CE0E7609802}</a:tableStyleId>
              </a:tblPr>
              <a:tblGrid>
                <a:gridCol w="1436914">
                  <a:extLst>
                    <a:ext uri="{9D8B030D-6E8A-4147-A177-3AD203B41FA5}">
                      <a16:colId xmlns:a16="http://schemas.microsoft.com/office/drawing/2014/main" val="3646133159"/>
                    </a:ext>
                  </a:extLst>
                </a:gridCol>
                <a:gridCol w="1451501">
                  <a:extLst>
                    <a:ext uri="{9D8B030D-6E8A-4147-A177-3AD203B41FA5}">
                      <a16:colId xmlns:a16="http://schemas.microsoft.com/office/drawing/2014/main" val="658632576"/>
                    </a:ext>
                  </a:extLst>
                </a:gridCol>
                <a:gridCol w="1451501">
                  <a:extLst>
                    <a:ext uri="{9D8B030D-6E8A-4147-A177-3AD203B41FA5}">
                      <a16:colId xmlns:a16="http://schemas.microsoft.com/office/drawing/2014/main" val="1139429596"/>
                    </a:ext>
                  </a:extLst>
                </a:gridCol>
                <a:gridCol w="1451501">
                  <a:extLst>
                    <a:ext uri="{9D8B030D-6E8A-4147-A177-3AD203B41FA5}">
                      <a16:colId xmlns:a16="http://schemas.microsoft.com/office/drawing/2014/main" val="3210917738"/>
                    </a:ext>
                  </a:extLst>
                </a:gridCol>
                <a:gridCol w="1451501">
                  <a:extLst>
                    <a:ext uri="{9D8B030D-6E8A-4147-A177-3AD203B41FA5}">
                      <a16:colId xmlns:a16="http://schemas.microsoft.com/office/drawing/2014/main" val="789195122"/>
                    </a:ext>
                  </a:extLst>
                </a:gridCol>
                <a:gridCol w="1451501">
                  <a:extLst>
                    <a:ext uri="{9D8B030D-6E8A-4147-A177-3AD203B41FA5}">
                      <a16:colId xmlns:a16="http://schemas.microsoft.com/office/drawing/2014/main" val="3853521603"/>
                    </a:ext>
                  </a:extLst>
                </a:gridCol>
              </a:tblGrid>
              <a:tr h="370840">
                <a:tc>
                  <a:txBody>
                    <a:bodyPr/>
                    <a:lstStyle/>
                    <a:p>
                      <a:r>
                        <a:rPr lang="en-GB" dirty="0"/>
                        <a:t>Document ID</a:t>
                      </a:r>
                    </a:p>
                  </a:txBody>
                  <a:tcPr>
                    <a:solidFill>
                      <a:schemeClr val="accent1">
                        <a:lumMod val="20000"/>
                        <a:lumOff val="80000"/>
                      </a:schemeClr>
                    </a:solidFill>
                  </a:tcPr>
                </a:tc>
                <a:tc>
                  <a:txBody>
                    <a:bodyPr/>
                    <a:lstStyle/>
                    <a:p>
                      <a:r>
                        <a:rPr lang="en-GB" dirty="0"/>
                        <a:t>Token 1</a:t>
                      </a:r>
                    </a:p>
                  </a:txBody>
                  <a:tcPr>
                    <a:solidFill>
                      <a:schemeClr val="accent1">
                        <a:lumMod val="20000"/>
                        <a:lumOff val="80000"/>
                      </a:schemeClr>
                    </a:solidFill>
                  </a:tcPr>
                </a:tc>
                <a:tc>
                  <a:txBody>
                    <a:bodyPr/>
                    <a:lstStyle/>
                    <a:p>
                      <a:r>
                        <a:rPr lang="en-GB" dirty="0"/>
                        <a:t>Token 2</a:t>
                      </a:r>
                    </a:p>
                  </a:txBody>
                  <a:tcPr>
                    <a:solidFill>
                      <a:schemeClr val="accent1">
                        <a:lumMod val="20000"/>
                        <a:lumOff val="80000"/>
                      </a:schemeClr>
                    </a:solidFill>
                  </a:tcPr>
                </a:tc>
                <a:tc>
                  <a:txBody>
                    <a:bodyPr/>
                    <a:lstStyle/>
                    <a:p>
                      <a:r>
                        <a:rPr lang="en-GB" dirty="0"/>
                        <a:t>Token 3</a:t>
                      </a:r>
                    </a:p>
                  </a:txBody>
                  <a:tcPr>
                    <a:solidFill>
                      <a:schemeClr val="accent1">
                        <a:lumMod val="20000"/>
                        <a:lumOff val="80000"/>
                      </a:schemeClr>
                    </a:solidFill>
                  </a:tcPr>
                </a:tc>
                <a:tc>
                  <a:txBody>
                    <a:bodyPr/>
                    <a:lstStyle/>
                    <a:p>
                      <a:r>
                        <a:rPr lang="en-GB" dirty="0"/>
                        <a:t>Token 4</a:t>
                      </a:r>
                    </a:p>
                  </a:txBody>
                  <a:tcPr>
                    <a:solidFill>
                      <a:schemeClr val="accent1">
                        <a:lumMod val="20000"/>
                        <a:lumOff val="80000"/>
                      </a:schemeClr>
                    </a:solidFill>
                  </a:tcPr>
                </a:tc>
                <a:tc>
                  <a:txBody>
                    <a:bodyPr/>
                    <a:lstStyle/>
                    <a:p>
                      <a:r>
                        <a:rPr lang="en-GB" dirty="0"/>
                        <a:t>…</a:t>
                      </a:r>
                    </a:p>
                  </a:txBody>
                  <a:tcPr>
                    <a:solidFill>
                      <a:schemeClr val="accent1">
                        <a:lumMod val="20000"/>
                        <a:lumOff val="80000"/>
                      </a:schemeClr>
                    </a:solidFill>
                  </a:tcPr>
                </a:tc>
                <a:extLst>
                  <a:ext uri="{0D108BD9-81ED-4DB2-BD59-A6C34878D82A}">
                    <a16:rowId xmlns:a16="http://schemas.microsoft.com/office/drawing/2014/main" val="4188560285"/>
                  </a:ext>
                </a:extLst>
              </a:tr>
              <a:tr h="370840">
                <a:tc>
                  <a:txBody>
                    <a:bodyPr/>
                    <a:lstStyle/>
                    <a:p>
                      <a:r>
                        <a:rPr lang="en-GB" dirty="0"/>
                        <a:t>Doc_0001</a:t>
                      </a:r>
                    </a:p>
                  </a:txBody>
                  <a:tcPr>
                    <a:solidFill>
                      <a:schemeClr val="accent1">
                        <a:lumMod val="20000"/>
                        <a:lumOff val="80000"/>
                      </a:schemeClr>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val="1003843771"/>
                  </a:ext>
                </a:extLst>
              </a:tr>
              <a:tr h="370840">
                <a:tc>
                  <a:txBody>
                    <a:bodyPr/>
                    <a:lstStyle/>
                    <a:p>
                      <a:r>
                        <a:rPr lang="en-GB" dirty="0"/>
                        <a:t>Doc_0002</a:t>
                      </a:r>
                    </a:p>
                  </a:txBody>
                  <a:tcPr>
                    <a:solidFill>
                      <a:schemeClr val="accent1">
                        <a:lumMod val="20000"/>
                        <a:lumOff val="80000"/>
                      </a:schemeClr>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a:p>
                  </a:txBody>
                  <a:tcPr>
                    <a:solidFill>
                      <a:schemeClr val="bg1"/>
                    </a:solidFill>
                  </a:tcPr>
                </a:tc>
                <a:extLst>
                  <a:ext uri="{0D108BD9-81ED-4DB2-BD59-A6C34878D82A}">
                    <a16:rowId xmlns:a16="http://schemas.microsoft.com/office/drawing/2014/main" val="1078384416"/>
                  </a:ext>
                </a:extLst>
              </a:tr>
              <a:tr h="370840">
                <a:tc>
                  <a:txBody>
                    <a:bodyPr/>
                    <a:lstStyle/>
                    <a:p>
                      <a:r>
                        <a:rPr lang="en-GB" dirty="0"/>
                        <a:t>Doc_0003</a:t>
                      </a:r>
                    </a:p>
                  </a:txBody>
                  <a:tcPr>
                    <a:solidFill>
                      <a:schemeClr val="accent1">
                        <a:lumMod val="20000"/>
                        <a:lumOff val="80000"/>
                      </a:schemeClr>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val="922563882"/>
                  </a:ext>
                </a:extLst>
              </a:tr>
              <a:tr h="370840">
                <a:tc>
                  <a:txBody>
                    <a:bodyPr/>
                    <a:lstStyle/>
                    <a:p>
                      <a:r>
                        <a:rPr lang="en-GB" dirty="0"/>
                        <a:t>Doc_0004</a:t>
                      </a:r>
                    </a:p>
                  </a:txBody>
                  <a:tcPr>
                    <a:solidFill>
                      <a:schemeClr val="accent1">
                        <a:lumMod val="20000"/>
                        <a:lumOff val="80000"/>
                      </a:schemeClr>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val="3900495668"/>
                  </a:ext>
                </a:extLst>
              </a:tr>
              <a:tr h="370840">
                <a:tc>
                  <a:txBody>
                    <a:bodyPr/>
                    <a:lstStyle/>
                    <a:p>
                      <a:r>
                        <a:rPr lang="en-GB" dirty="0"/>
                        <a:t>…</a:t>
                      </a:r>
                    </a:p>
                  </a:txBody>
                  <a:tcPr>
                    <a:solidFill>
                      <a:schemeClr val="accent1">
                        <a:lumMod val="20000"/>
                        <a:lumOff val="80000"/>
                      </a:schemeClr>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tc>
                  <a:txBody>
                    <a:bodyPr/>
                    <a:lstStyle/>
                    <a:p>
                      <a:endParaRPr lang="en-GB" dirty="0"/>
                    </a:p>
                  </a:txBody>
                  <a:tcPr>
                    <a:solidFill>
                      <a:schemeClr val="bg1"/>
                    </a:solidFill>
                  </a:tcPr>
                </a:tc>
                <a:extLst>
                  <a:ext uri="{0D108BD9-81ED-4DB2-BD59-A6C34878D82A}">
                    <a16:rowId xmlns:a16="http://schemas.microsoft.com/office/drawing/2014/main" val="1535039964"/>
                  </a:ext>
                </a:extLst>
              </a:tr>
            </a:tbl>
          </a:graphicData>
        </a:graphic>
      </p:graphicFrame>
      <p:cxnSp>
        <p:nvCxnSpPr>
          <p:cNvPr id="3" name="Straight Arrow Connector 2">
            <a:extLst>
              <a:ext uri="{FF2B5EF4-FFF2-40B4-BE49-F238E27FC236}">
                <a16:creationId xmlns:a16="http://schemas.microsoft.com/office/drawing/2014/main" id="{E37A882D-DBC1-4F76-8B77-CB44FCD50F9B}"/>
              </a:ext>
              <a:ext uri="{C183D7F6-B498-43B3-948B-1728B52AA6E4}">
                <adec:decorative xmlns:adec="http://schemas.microsoft.com/office/drawing/2017/decorative" val="1"/>
              </a:ext>
            </a:extLst>
          </p:cNvPr>
          <p:cNvCxnSpPr/>
          <p:nvPr/>
        </p:nvCxnSpPr>
        <p:spPr>
          <a:xfrm>
            <a:off x="1404257" y="4147456"/>
            <a:ext cx="0" cy="1583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2DE7D0-9B4F-48CD-AAED-06CB4518D6A4}"/>
              </a:ext>
            </a:extLst>
          </p:cNvPr>
          <p:cNvSpPr txBox="1"/>
          <p:nvPr/>
        </p:nvSpPr>
        <p:spPr>
          <a:xfrm rot="16200000">
            <a:off x="-229439" y="4840556"/>
            <a:ext cx="2669770" cy="369332"/>
          </a:xfrm>
          <a:prstGeom prst="rect">
            <a:avLst/>
          </a:prstGeom>
          <a:noFill/>
        </p:spPr>
        <p:txBody>
          <a:bodyPr wrap="none" rtlCol="0">
            <a:spAutoFit/>
          </a:bodyPr>
          <a:lstStyle/>
          <a:p>
            <a:r>
              <a:rPr lang="en-GB" dirty="0"/>
              <a:t>Documents as data points.</a:t>
            </a:r>
          </a:p>
        </p:txBody>
      </p:sp>
      <p:cxnSp>
        <p:nvCxnSpPr>
          <p:cNvPr id="10" name="Straight Arrow Connector 9">
            <a:extLst>
              <a:ext uri="{FF2B5EF4-FFF2-40B4-BE49-F238E27FC236}">
                <a16:creationId xmlns:a16="http://schemas.microsoft.com/office/drawing/2014/main" id="{DBE4561F-1689-440D-86B2-0F684F539939}"/>
              </a:ext>
              <a:ext uri="{C183D7F6-B498-43B3-948B-1728B52AA6E4}">
                <adec:decorative xmlns:adec="http://schemas.microsoft.com/office/drawing/2017/decorative" val="1"/>
              </a:ext>
            </a:extLst>
          </p:cNvPr>
          <p:cNvCxnSpPr>
            <a:cxnSpLocks/>
          </p:cNvCxnSpPr>
          <p:nvPr/>
        </p:nvCxnSpPr>
        <p:spPr>
          <a:xfrm flipH="1">
            <a:off x="4343401" y="3719191"/>
            <a:ext cx="33092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02773EB-96A7-468E-86FC-296FCAF30F06}"/>
              </a:ext>
            </a:extLst>
          </p:cNvPr>
          <p:cNvSpPr txBox="1"/>
          <p:nvPr/>
        </p:nvSpPr>
        <p:spPr>
          <a:xfrm>
            <a:off x="5185013" y="3349324"/>
            <a:ext cx="1955600" cy="369332"/>
          </a:xfrm>
          <a:prstGeom prst="rect">
            <a:avLst/>
          </a:prstGeom>
          <a:noFill/>
        </p:spPr>
        <p:txBody>
          <a:bodyPr wrap="none" rtlCol="0">
            <a:spAutoFit/>
          </a:bodyPr>
          <a:lstStyle/>
          <a:p>
            <a:r>
              <a:rPr lang="en-GB" dirty="0"/>
              <a:t>Tokens as features.</a:t>
            </a:r>
          </a:p>
        </p:txBody>
      </p:sp>
    </p:spTree>
    <p:extLst>
      <p:ext uri="{BB962C8B-B14F-4D97-AF65-F5344CB8AC3E}">
        <p14:creationId xmlns:p14="http://schemas.microsoft.com/office/powerpoint/2010/main" val="1668455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58B16D-9EBE-4916-884E-5589B27F3959}"/>
              </a:ext>
            </a:extLst>
          </p:cNvPr>
          <p:cNvSpPr>
            <a:spLocks noGrp="1"/>
          </p:cNvSpPr>
          <p:nvPr>
            <p:ph type="title"/>
          </p:nvPr>
        </p:nvSpPr>
        <p:spPr/>
        <p:txBody>
          <a:bodyPr/>
          <a:lstStyle/>
          <a:p>
            <a:r>
              <a:rPr lang="en-GB" dirty="0"/>
              <a:t>BOW model: example setup.</a:t>
            </a:r>
          </a:p>
        </p:txBody>
      </p:sp>
      <p:sp>
        <p:nvSpPr>
          <p:cNvPr id="7" name="Content Placeholder 6">
            <a:extLst>
              <a:ext uri="{FF2B5EF4-FFF2-40B4-BE49-F238E27FC236}">
                <a16:creationId xmlns:a16="http://schemas.microsoft.com/office/drawing/2014/main" id="{2B4D1B88-A449-4C21-A9B7-A2DD28A579D8}"/>
              </a:ext>
            </a:extLst>
          </p:cNvPr>
          <p:cNvSpPr>
            <a:spLocks noGrp="1"/>
          </p:cNvSpPr>
          <p:nvPr>
            <p:ph idx="1"/>
          </p:nvPr>
        </p:nvSpPr>
        <p:spPr>
          <a:xfrm>
            <a:off x="1097280" y="1845734"/>
            <a:ext cx="10058400" cy="4217609"/>
          </a:xfrm>
        </p:spPr>
        <p:txBody>
          <a:bodyPr>
            <a:normAutofit fontScale="92500"/>
          </a:bodyPr>
          <a:lstStyle/>
          <a:p>
            <a:pPr marL="342900" indent="-342900">
              <a:buFont typeface="Arial" panose="020B0604020202020204" pitchFamily="34" charset="0"/>
              <a:buChar char="•"/>
            </a:pPr>
            <a:r>
              <a:rPr lang="en-GB" sz="2400" dirty="0"/>
              <a:t>We have three documents:</a:t>
            </a:r>
          </a:p>
          <a:p>
            <a:pPr marL="726948" lvl="1" indent="-342900"/>
            <a:r>
              <a:rPr lang="en-GB" dirty="0"/>
              <a:t>Doc1: “Machine Learning is an interesting branch of computer science.”</a:t>
            </a:r>
          </a:p>
          <a:p>
            <a:pPr marL="726948" lvl="1" indent="-342900"/>
            <a:r>
              <a:rPr lang="en-GB" dirty="0"/>
              <a:t>Doc2: “Computer Science is a very interesting discipline.”</a:t>
            </a:r>
          </a:p>
          <a:p>
            <a:pPr marL="726948" lvl="1" indent="-342900"/>
            <a:r>
              <a:rPr lang="en-GB" dirty="0"/>
              <a:t>Doc3: “Machine Learning and Deep Learning are interesting disciplines.”</a:t>
            </a:r>
          </a:p>
          <a:p>
            <a:pPr marL="342900" indent="-342900">
              <a:buFont typeface="Arial" panose="020B0604020202020204" pitchFamily="34" charset="0"/>
              <a:buChar char="•"/>
            </a:pPr>
            <a:r>
              <a:rPr lang="en-GB" sz="2400" dirty="0"/>
              <a:t>Pre-processed versions:</a:t>
            </a:r>
          </a:p>
          <a:p>
            <a:pPr marL="726948" lvl="1" indent="-342900"/>
            <a:r>
              <a:rPr lang="en-GB" dirty="0"/>
              <a:t>[‘machine’, ‘learning’, ‘interesting’, ‘branch’, ‘computer’, ‘science’].</a:t>
            </a:r>
          </a:p>
          <a:p>
            <a:pPr marL="726948" lvl="1" indent="-342900"/>
            <a:r>
              <a:rPr lang="en-GB" dirty="0"/>
              <a:t>[‘computer’, ‘science’, ‘interesting’, ‘discipline’].</a:t>
            </a:r>
          </a:p>
          <a:p>
            <a:pPr marL="726948" lvl="1" indent="-342900"/>
            <a:r>
              <a:rPr lang="en-GB" dirty="0"/>
              <a:t>[‘machine’, ‘learning’, ‘deep’, ‘learning’, ‘interesting’, ‘discipline’].</a:t>
            </a:r>
          </a:p>
          <a:p>
            <a:pPr marL="342900" indent="-342900">
              <a:buFont typeface="Arial" panose="020B0604020202020204" pitchFamily="34" charset="0"/>
              <a:buChar char="•"/>
            </a:pPr>
            <a:r>
              <a:rPr lang="en-GB" sz="2400" dirty="0"/>
              <a:t>Vocabulary: {‘machine’, ‘learning’, ‘branch’, ‘computer’, ‘science’, ‘interesting’, ‘discipline’, ‘deep’}.</a:t>
            </a:r>
          </a:p>
          <a:p>
            <a:pPr marL="726948" lvl="1" indent="-342900"/>
            <a:endParaRPr lang="en-GB" sz="2400" dirty="0"/>
          </a:p>
          <a:p>
            <a:pPr marL="726948" lvl="1" indent="-342900"/>
            <a:endParaRPr lang="en-GB" sz="2400" dirty="0"/>
          </a:p>
        </p:txBody>
      </p:sp>
      <p:sp>
        <p:nvSpPr>
          <p:cNvPr id="4" name="Footer Placeholder 3">
            <a:extLst>
              <a:ext uri="{FF2B5EF4-FFF2-40B4-BE49-F238E27FC236}">
                <a16:creationId xmlns:a16="http://schemas.microsoft.com/office/drawing/2014/main" id="{59F56A54-BB54-4ADF-8982-45345C6917F3}"/>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3A5240C-FD2B-42B9-8474-0081D24DF00F}"/>
              </a:ext>
            </a:extLst>
          </p:cNvPr>
          <p:cNvSpPr>
            <a:spLocks noGrp="1"/>
          </p:cNvSpPr>
          <p:nvPr>
            <p:ph type="sldNum" sz="quarter" idx="12"/>
          </p:nvPr>
        </p:nvSpPr>
        <p:spPr/>
        <p:txBody>
          <a:bodyPr/>
          <a:lstStyle/>
          <a:p>
            <a:fld id="{AE92ABD0-BA06-4D41-A48B-CCE3F63B1468}" type="slidenum">
              <a:rPr lang="en-GB" smtClean="0"/>
              <a:t>29</a:t>
            </a:fld>
            <a:endParaRPr lang="en-GB"/>
          </a:p>
        </p:txBody>
      </p:sp>
    </p:spTree>
    <p:extLst>
      <p:ext uri="{BB962C8B-B14F-4D97-AF65-F5344CB8AC3E}">
        <p14:creationId xmlns:p14="http://schemas.microsoft.com/office/powerpoint/2010/main" val="371108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24B08E-9229-B2CA-9C9F-376AA0A073AF}"/>
              </a:ext>
            </a:extLst>
          </p:cNvPr>
          <p:cNvSpPr>
            <a:spLocks noGrp="1"/>
          </p:cNvSpPr>
          <p:nvPr>
            <p:ph type="title"/>
          </p:nvPr>
        </p:nvSpPr>
        <p:spPr/>
        <p:txBody>
          <a:bodyPr/>
          <a:lstStyle/>
          <a:p>
            <a:r>
              <a:rPr lang="en-GB" dirty="0"/>
              <a:t>Case study.</a:t>
            </a:r>
          </a:p>
        </p:txBody>
      </p:sp>
      <p:sp>
        <p:nvSpPr>
          <p:cNvPr id="6" name="Content Placeholder 5">
            <a:extLst>
              <a:ext uri="{FF2B5EF4-FFF2-40B4-BE49-F238E27FC236}">
                <a16:creationId xmlns:a16="http://schemas.microsoft.com/office/drawing/2014/main" id="{13A60BEB-4E94-DC38-C633-69A9AF535A69}"/>
              </a:ext>
            </a:extLst>
          </p:cNvPr>
          <p:cNvSpPr>
            <a:spLocks noGrp="1"/>
          </p:cNvSpPr>
          <p:nvPr>
            <p:ph idx="1"/>
          </p:nvPr>
        </p:nvSpPr>
        <p:spPr/>
        <p:txBody>
          <a:bodyPr/>
          <a:lstStyle/>
          <a:p>
            <a:r>
              <a:rPr lang="en-US" dirty="0">
                <a:hlinkClick r:id="rId2"/>
              </a:rPr>
              <a:t>"Analyzing Gender Bias within Narrative Tropes"</a:t>
            </a:r>
            <a:r>
              <a:rPr lang="en-US" dirty="0"/>
              <a:t> by Gala et al. (2020).</a:t>
            </a:r>
          </a:p>
          <a:p>
            <a:r>
              <a:rPr lang="en-US" dirty="0"/>
              <a:t>Large dataset of tropes: “stereotypical” narrative devices.</a:t>
            </a:r>
          </a:p>
          <a:p>
            <a:r>
              <a:rPr lang="en-US" dirty="0"/>
              <a:t>Is there a (binary) gender bias within tropes?</a:t>
            </a:r>
          </a:p>
          <a:p>
            <a:r>
              <a:rPr lang="en-US" dirty="0"/>
              <a:t>Combination of multiple techniques: information retrieval, text modelling and prediction.</a:t>
            </a:r>
            <a:endParaRPr lang="en-GB" dirty="0"/>
          </a:p>
        </p:txBody>
      </p:sp>
    </p:spTree>
    <p:extLst>
      <p:ext uri="{BB962C8B-B14F-4D97-AF65-F5344CB8AC3E}">
        <p14:creationId xmlns:p14="http://schemas.microsoft.com/office/powerpoint/2010/main" val="3382232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58B16D-9EBE-4916-884E-5589B27F3959}"/>
              </a:ext>
            </a:extLst>
          </p:cNvPr>
          <p:cNvSpPr>
            <a:spLocks noGrp="1"/>
          </p:cNvSpPr>
          <p:nvPr>
            <p:ph type="title"/>
          </p:nvPr>
        </p:nvSpPr>
        <p:spPr/>
        <p:txBody>
          <a:bodyPr/>
          <a:lstStyle/>
          <a:p>
            <a:r>
              <a:rPr lang="en-GB" dirty="0" err="1"/>
              <a:t>BoW</a:t>
            </a:r>
            <a:r>
              <a:rPr lang="en-GB" dirty="0"/>
              <a:t> model: Word count.</a:t>
            </a:r>
          </a:p>
        </p:txBody>
      </p:sp>
      <p:sp>
        <p:nvSpPr>
          <p:cNvPr id="7" name="Content Placeholder 6">
            <a:extLst>
              <a:ext uri="{FF2B5EF4-FFF2-40B4-BE49-F238E27FC236}">
                <a16:creationId xmlns:a16="http://schemas.microsoft.com/office/drawing/2014/main" id="{2B4D1B88-A449-4C21-A9B7-A2DD28A579D8}"/>
              </a:ext>
            </a:extLst>
          </p:cNvPr>
          <p:cNvSpPr>
            <a:spLocks noGrp="1"/>
          </p:cNvSpPr>
          <p:nvPr>
            <p:ph idx="1"/>
          </p:nvPr>
        </p:nvSpPr>
        <p:spPr/>
        <p:txBody>
          <a:bodyPr>
            <a:normAutofit/>
          </a:bodyPr>
          <a:lstStyle/>
          <a:p>
            <a:pPr marL="342900" indent="-342900">
              <a:buFont typeface="Arial" panose="020B0604020202020204" pitchFamily="34" charset="0"/>
              <a:buChar char="•"/>
            </a:pPr>
            <a:r>
              <a:rPr lang="en-GB" sz="2400" dirty="0"/>
              <a:t>Term Frequency (TF) or counts:</a:t>
            </a:r>
          </a:p>
          <a:p>
            <a:pPr marL="726948" lvl="1" indent="-342900"/>
            <a:r>
              <a:rPr lang="en-GB" dirty="0"/>
              <a:t>A token weight is equal to the number of times it appears in a document.</a:t>
            </a:r>
          </a:p>
          <a:p>
            <a:pPr marL="726948" lvl="1" indent="-342900"/>
            <a:endParaRPr lang="en-GB" dirty="0"/>
          </a:p>
          <a:p>
            <a:pPr marL="726948" lvl="1" indent="-342900"/>
            <a:endParaRPr lang="en-GB" dirty="0"/>
          </a:p>
        </p:txBody>
      </p:sp>
      <p:sp>
        <p:nvSpPr>
          <p:cNvPr id="4" name="Footer Placeholder 3">
            <a:extLst>
              <a:ext uri="{FF2B5EF4-FFF2-40B4-BE49-F238E27FC236}">
                <a16:creationId xmlns:a16="http://schemas.microsoft.com/office/drawing/2014/main" id="{59F56A54-BB54-4ADF-8982-45345C6917F3}"/>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3A5240C-FD2B-42B9-8474-0081D24DF00F}"/>
              </a:ext>
            </a:extLst>
          </p:cNvPr>
          <p:cNvSpPr>
            <a:spLocks noGrp="1"/>
          </p:cNvSpPr>
          <p:nvPr>
            <p:ph type="sldNum" sz="quarter" idx="12"/>
          </p:nvPr>
        </p:nvSpPr>
        <p:spPr/>
        <p:txBody>
          <a:bodyPr/>
          <a:lstStyle/>
          <a:p>
            <a:fld id="{AE92ABD0-BA06-4D41-A48B-CCE3F63B1468}" type="slidenum">
              <a:rPr lang="en-GB" smtClean="0"/>
              <a:t>30</a:t>
            </a:fld>
            <a:endParaRPr lang="en-GB"/>
          </a:p>
        </p:txBody>
      </p:sp>
      <p:graphicFrame>
        <p:nvGraphicFramePr>
          <p:cNvPr id="8" name="Table 6">
            <a:extLst>
              <a:ext uri="{FF2B5EF4-FFF2-40B4-BE49-F238E27FC236}">
                <a16:creationId xmlns:a16="http://schemas.microsoft.com/office/drawing/2014/main" id="{B19CF380-D12F-4C4F-ADA1-7D06BBF1B64E}"/>
              </a:ext>
            </a:extLst>
          </p:cNvPr>
          <p:cNvGraphicFramePr>
            <a:graphicFrameLocks/>
          </p:cNvGraphicFramePr>
          <p:nvPr/>
        </p:nvGraphicFramePr>
        <p:xfrm>
          <a:off x="859972" y="4500000"/>
          <a:ext cx="10472056" cy="1752600"/>
        </p:xfrm>
        <a:graphic>
          <a:graphicData uri="http://schemas.openxmlformats.org/drawingml/2006/table">
            <a:tbl>
              <a:tblPr firstRow="1" bandRow="1">
                <a:tableStyleId>{BC89EF96-8CEA-46FF-86C4-4CE0E7609802}</a:tableStyleId>
              </a:tblPr>
              <a:tblGrid>
                <a:gridCol w="1235528">
                  <a:extLst>
                    <a:ext uri="{9D8B030D-6E8A-4147-A177-3AD203B41FA5}">
                      <a16:colId xmlns:a16="http://schemas.microsoft.com/office/drawing/2014/main" val="3646133159"/>
                    </a:ext>
                  </a:extLst>
                </a:gridCol>
                <a:gridCol w="1154566">
                  <a:extLst>
                    <a:ext uri="{9D8B030D-6E8A-4147-A177-3AD203B41FA5}">
                      <a16:colId xmlns:a16="http://schemas.microsoft.com/office/drawing/2014/main" val="658632576"/>
                    </a:ext>
                  </a:extLst>
                </a:gridCol>
                <a:gridCol w="1154566">
                  <a:extLst>
                    <a:ext uri="{9D8B030D-6E8A-4147-A177-3AD203B41FA5}">
                      <a16:colId xmlns:a16="http://schemas.microsoft.com/office/drawing/2014/main" val="1139429596"/>
                    </a:ext>
                  </a:extLst>
                </a:gridCol>
                <a:gridCol w="1154566">
                  <a:extLst>
                    <a:ext uri="{9D8B030D-6E8A-4147-A177-3AD203B41FA5}">
                      <a16:colId xmlns:a16="http://schemas.microsoft.com/office/drawing/2014/main" val="3210917738"/>
                    </a:ext>
                  </a:extLst>
                </a:gridCol>
                <a:gridCol w="1154566">
                  <a:extLst>
                    <a:ext uri="{9D8B030D-6E8A-4147-A177-3AD203B41FA5}">
                      <a16:colId xmlns:a16="http://schemas.microsoft.com/office/drawing/2014/main" val="789195122"/>
                    </a:ext>
                  </a:extLst>
                </a:gridCol>
                <a:gridCol w="1036865">
                  <a:extLst>
                    <a:ext uri="{9D8B030D-6E8A-4147-A177-3AD203B41FA5}">
                      <a16:colId xmlns:a16="http://schemas.microsoft.com/office/drawing/2014/main" val="3853521603"/>
                    </a:ext>
                  </a:extLst>
                </a:gridCol>
                <a:gridCol w="1272267">
                  <a:extLst>
                    <a:ext uri="{9D8B030D-6E8A-4147-A177-3AD203B41FA5}">
                      <a16:colId xmlns:a16="http://schemas.microsoft.com/office/drawing/2014/main" val="309115138"/>
                    </a:ext>
                  </a:extLst>
                </a:gridCol>
                <a:gridCol w="1154566">
                  <a:extLst>
                    <a:ext uri="{9D8B030D-6E8A-4147-A177-3AD203B41FA5}">
                      <a16:colId xmlns:a16="http://schemas.microsoft.com/office/drawing/2014/main" val="3955257795"/>
                    </a:ext>
                  </a:extLst>
                </a:gridCol>
                <a:gridCol w="1154566">
                  <a:extLst>
                    <a:ext uri="{9D8B030D-6E8A-4147-A177-3AD203B41FA5}">
                      <a16:colId xmlns:a16="http://schemas.microsoft.com/office/drawing/2014/main" val="3881994003"/>
                    </a:ext>
                  </a:extLst>
                </a:gridCol>
              </a:tblGrid>
              <a:tr h="370840">
                <a:tc>
                  <a:txBody>
                    <a:bodyPr/>
                    <a:lstStyle/>
                    <a:p>
                      <a:r>
                        <a:rPr lang="en-GB" dirty="0"/>
                        <a:t>Document ID</a:t>
                      </a:r>
                    </a:p>
                  </a:txBody>
                  <a:tcPr>
                    <a:solidFill>
                      <a:schemeClr val="accent1">
                        <a:lumMod val="20000"/>
                        <a:lumOff val="80000"/>
                      </a:schemeClr>
                    </a:solidFill>
                  </a:tcPr>
                </a:tc>
                <a:tc>
                  <a:txBody>
                    <a:bodyPr/>
                    <a:lstStyle/>
                    <a:p>
                      <a:r>
                        <a:rPr lang="en-GB" dirty="0"/>
                        <a:t>machine</a:t>
                      </a:r>
                    </a:p>
                  </a:txBody>
                  <a:tcPr>
                    <a:solidFill>
                      <a:schemeClr val="accent1">
                        <a:lumMod val="20000"/>
                        <a:lumOff val="80000"/>
                      </a:schemeClr>
                    </a:solidFill>
                  </a:tcPr>
                </a:tc>
                <a:tc>
                  <a:txBody>
                    <a:bodyPr/>
                    <a:lstStyle/>
                    <a:p>
                      <a:r>
                        <a:rPr lang="en-GB" dirty="0"/>
                        <a:t>learning</a:t>
                      </a:r>
                    </a:p>
                  </a:txBody>
                  <a:tcPr>
                    <a:solidFill>
                      <a:schemeClr val="accent1">
                        <a:lumMod val="20000"/>
                        <a:lumOff val="80000"/>
                      </a:schemeClr>
                    </a:solidFill>
                  </a:tcPr>
                </a:tc>
                <a:tc>
                  <a:txBody>
                    <a:bodyPr/>
                    <a:lstStyle/>
                    <a:p>
                      <a:r>
                        <a:rPr lang="en-GB" dirty="0"/>
                        <a:t>branch</a:t>
                      </a:r>
                    </a:p>
                  </a:txBody>
                  <a:tcPr>
                    <a:solidFill>
                      <a:schemeClr val="accent1">
                        <a:lumMod val="20000"/>
                        <a:lumOff val="80000"/>
                      </a:schemeClr>
                    </a:solidFill>
                  </a:tcPr>
                </a:tc>
                <a:tc>
                  <a:txBody>
                    <a:bodyPr/>
                    <a:lstStyle/>
                    <a:p>
                      <a:r>
                        <a:rPr lang="en-GB" dirty="0"/>
                        <a:t>computer</a:t>
                      </a:r>
                    </a:p>
                  </a:txBody>
                  <a:tcPr>
                    <a:solidFill>
                      <a:schemeClr val="accent1">
                        <a:lumMod val="20000"/>
                        <a:lumOff val="80000"/>
                      </a:schemeClr>
                    </a:solidFill>
                  </a:tcPr>
                </a:tc>
                <a:tc>
                  <a:txBody>
                    <a:bodyPr/>
                    <a:lstStyle/>
                    <a:p>
                      <a:r>
                        <a:rPr lang="en-GB" dirty="0"/>
                        <a:t>science</a:t>
                      </a:r>
                    </a:p>
                  </a:txBody>
                  <a:tcPr>
                    <a:solidFill>
                      <a:schemeClr val="accent1">
                        <a:lumMod val="20000"/>
                        <a:lumOff val="80000"/>
                      </a:schemeClr>
                    </a:solidFill>
                  </a:tcPr>
                </a:tc>
                <a:tc>
                  <a:txBody>
                    <a:bodyPr/>
                    <a:lstStyle/>
                    <a:p>
                      <a:r>
                        <a:rPr lang="en-GB" dirty="0"/>
                        <a:t>interesting</a:t>
                      </a:r>
                    </a:p>
                  </a:txBody>
                  <a:tcPr>
                    <a:solidFill>
                      <a:schemeClr val="accent1">
                        <a:lumMod val="20000"/>
                        <a:lumOff val="80000"/>
                      </a:schemeClr>
                    </a:solidFill>
                  </a:tcPr>
                </a:tc>
                <a:tc>
                  <a:txBody>
                    <a:bodyPr/>
                    <a:lstStyle/>
                    <a:p>
                      <a:r>
                        <a:rPr lang="en-GB" dirty="0"/>
                        <a:t>discipline</a:t>
                      </a:r>
                    </a:p>
                  </a:txBody>
                  <a:tcPr>
                    <a:solidFill>
                      <a:schemeClr val="accent1">
                        <a:lumMod val="20000"/>
                        <a:lumOff val="80000"/>
                      </a:schemeClr>
                    </a:solidFill>
                  </a:tcPr>
                </a:tc>
                <a:tc>
                  <a:txBody>
                    <a:bodyPr/>
                    <a:lstStyle/>
                    <a:p>
                      <a:r>
                        <a:rPr lang="en-GB" dirty="0"/>
                        <a:t>deep</a:t>
                      </a:r>
                    </a:p>
                  </a:txBody>
                  <a:tcPr>
                    <a:solidFill>
                      <a:schemeClr val="accent1">
                        <a:lumMod val="20000"/>
                        <a:lumOff val="80000"/>
                      </a:schemeClr>
                    </a:solidFill>
                  </a:tcPr>
                </a:tc>
                <a:extLst>
                  <a:ext uri="{0D108BD9-81ED-4DB2-BD59-A6C34878D82A}">
                    <a16:rowId xmlns:a16="http://schemas.microsoft.com/office/drawing/2014/main" val="4188560285"/>
                  </a:ext>
                </a:extLst>
              </a:tr>
              <a:tr h="370840">
                <a:tc>
                  <a:txBody>
                    <a:bodyPr/>
                    <a:lstStyle/>
                    <a:p>
                      <a:r>
                        <a:rPr lang="en-GB" dirty="0"/>
                        <a:t>Doc1</a:t>
                      </a:r>
                    </a:p>
                  </a:txBody>
                  <a:tcPr>
                    <a:solidFill>
                      <a:schemeClr val="accent1">
                        <a:lumMod val="20000"/>
                        <a:lumOff val="80000"/>
                      </a:schemeClr>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0</a:t>
                      </a:r>
                    </a:p>
                  </a:txBody>
                  <a:tcPr>
                    <a:solidFill>
                      <a:schemeClr val="bg1"/>
                    </a:solidFill>
                  </a:tcPr>
                </a:tc>
                <a:tc>
                  <a:txBody>
                    <a:bodyPr/>
                    <a:lstStyle/>
                    <a:p>
                      <a:r>
                        <a:rPr lang="en-GB" dirty="0"/>
                        <a:t>0</a:t>
                      </a:r>
                    </a:p>
                  </a:txBody>
                  <a:tcPr>
                    <a:solidFill>
                      <a:schemeClr val="bg1"/>
                    </a:solidFill>
                  </a:tcPr>
                </a:tc>
                <a:extLst>
                  <a:ext uri="{0D108BD9-81ED-4DB2-BD59-A6C34878D82A}">
                    <a16:rowId xmlns:a16="http://schemas.microsoft.com/office/drawing/2014/main" val="1003843771"/>
                  </a:ext>
                </a:extLst>
              </a:tr>
              <a:tr h="370840">
                <a:tc>
                  <a:txBody>
                    <a:bodyPr/>
                    <a:lstStyle/>
                    <a:p>
                      <a:r>
                        <a:rPr lang="en-GB" dirty="0"/>
                        <a:t>Doc2</a:t>
                      </a:r>
                    </a:p>
                  </a:txBody>
                  <a:tcPr>
                    <a:solidFill>
                      <a:schemeClr val="accent1">
                        <a:lumMod val="20000"/>
                        <a:lumOff val="80000"/>
                      </a:schemeClr>
                    </a:solidFill>
                  </a:tcPr>
                </a:tc>
                <a:tc>
                  <a:txBody>
                    <a:bodyPr/>
                    <a:lstStyle/>
                    <a:p>
                      <a:r>
                        <a:rPr lang="en-GB" dirty="0"/>
                        <a:t>0</a:t>
                      </a:r>
                    </a:p>
                  </a:txBody>
                  <a:tcPr>
                    <a:solidFill>
                      <a:schemeClr val="bg1"/>
                    </a:solidFill>
                  </a:tcPr>
                </a:tc>
                <a:tc>
                  <a:txBody>
                    <a:bodyPr/>
                    <a:lstStyle/>
                    <a:p>
                      <a:r>
                        <a:rPr lang="en-GB" dirty="0"/>
                        <a:t>0</a:t>
                      </a:r>
                    </a:p>
                  </a:txBody>
                  <a:tcPr>
                    <a:solidFill>
                      <a:schemeClr val="bg1"/>
                    </a:solidFill>
                  </a:tcPr>
                </a:tc>
                <a:tc>
                  <a:txBody>
                    <a:bodyPr/>
                    <a:lstStyle/>
                    <a:p>
                      <a:r>
                        <a:rPr lang="en-GB" dirty="0"/>
                        <a:t>0</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0</a:t>
                      </a:r>
                    </a:p>
                  </a:txBody>
                  <a:tcPr>
                    <a:solidFill>
                      <a:schemeClr val="bg1"/>
                    </a:solidFill>
                  </a:tcPr>
                </a:tc>
                <a:extLst>
                  <a:ext uri="{0D108BD9-81ED-4DB2-BD59-A6C34878D82A}">
                    <a16:rowId xmlns:a16="http://schemas.microsoft.com/office/drawing/2014/main" val="1078384416"/>
                  </a:ext>
                </a:extLst>
              </a:tr>
              <a:tr h="370840">
                <a:tc>
                  <a:txBody>
                    <a:bodyPr/>
                    <a:lstStyle/>
                    <a:p>
                      <a:r>
                        <a:rPr lang="en-GB" dirty="0"/>
                        <a:t>Doc3</a:t>
                      </a:r>
                    </a:p>
                  </a:txBody>
                  <a:tcPr>
                    <a:solidFill>
                      <a:schemeClr val="accent1">
                        <a:lumMod val="20000"/>
                        <a:lumOff val="80000"/>
                      </a:schemeClr>
                    </a:solidFill>
                  </a:tcPr>
                </a:tc>
                <a:tc>
                  <a:txBody>
                    <a:bodyPr/>
                    <a:lstStyle/>
                    <a:p>
                      <a:r>
                        <a:rPr lang="en-GB" dirty="0"/>
                        <a:t>1</a:t>
                      </a:r>
                    </a:p>
                  </a:txBody>
                  <a:tcPr>
                    <a:solidFill>
                      <a:schemeClr val="bg1"/>
                    </a:solidFill>
                  </a:tcPr>
                </a:tc>
                <a:tc>
                  <a:txBody>
                    <a:bodyPr/>
                    <a:lstStyle/>
                    <a:p>
                      <a:r>
                        <a:rPr lang="en-GB" dirty="0"/>
                        <a:t>2</a:t>
                      </a:r>
                    </a:p>
                  </a:txBody>
                  <a:tcPr>
                    <a:solidFill>
                      <a:schemeClr val="bg1"/>
                    </a:solidFill>
                  </a:tcPr>
                </a:tc>
                <a:tc>
                  <a:txBody>
                    <a:bodyPr/>
                    <a:lstStyle/>
                    <a:p>
                      <a:r>
                        <a:rPr lang="en-GB" dirty="0"/>
                        <a:t>0</a:t>
                      </a:r>
                    </a:p>
                  </a:txBody>
                  <a:tcPr>
                    <a:solidFill>
                      <a:schemeClr val="bg1"/>
                    </a:solidFill>
                  </a:tcPr>
                </a:tc>
                <a:tc>
                  <a:txBody>
                    <a:bodyPr/>
                    <a:lstStyle/>
                    <a:p>
                      <a:r>
                        <a:rPr lang="en-GB" dirty="0"/>
                        <a:t>0</a:t>
                      </a:r>
                    </a:p>
                  </a:txBody>
                  <a:tcPr>
                    <a:solidFill>
                      <a:schemeClr val="bg1"/>
                    </a:solidFill>
                  </a:tcPr>
                </a:tc>
                <a:tc>
                  <a:txBody>
                    <a:bodyPr/>
                    <a:lstStyle/>
                    <a:p>
                      <a:r>
                        <a:rPr lang="en-GB" dirty="0"/>
                        <a:t>0</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extLst>
                  <a:ext uri="{0D108BD9-81ED-4DB2-BD59-A6C34878D82A}">
                    <a16:rowId xmlns:a16="http://schemas.microsoft.com/office/drawing/2014/main" val="922563882"/>
                  </a:ext>
                </a:extLst>
              </a:tr>
            </a:tbl>
          </a:graphicData>
        </a:graphic>
      </p:graphicFrame>
    </p:spTree>
    <p:extLst>
      <p:ext uri="{BB962C8B-B14F-4D97-AF65-F5344CB8AC3E}">
        <p14:creationId xmlns:p14="http://schemas.microsoft.com/office/powerpoint/2010/main" val="3972764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58B16D-9EBE-4916-884E-5589B27F3959}"/>
              </a:ext>
            </a:extLst>
          </p:cNvPr>
          <p:cNvSpPr>
            <a:spLocks noGrp="1"/>
          </p:cNvSpPr>
          <p:nvPr>
            <p:ph type="title"/>
          </p:nvPr>
        </p:nvSpPr>
        <p:spPr/>
        <p:txBody>
          <a:bodyPr/>
          <a:lstStyle/>
          <a:p>
            <a:r>
              <a:rPr lang="en-GB" dirty="0" err="1"/>
              <a:t>BoW</a:t>
            </a:r>
            <a:r>
              <a:rPr lang="en-GB" dirty="0"/>
              <a:t> model: sparsity.</a:t>
            </a:r>
          </a:p>
        </p:txBody>
      </p:sp>
      <p:sp>
        <p:nvSpPr>
          <p:cNvPr id="7" name="Content Placeholder 6">
            <a:extLst>
              <a:ext uri="{FF2B5EF4-FFF2-40B4-BE49-F238E27FC236}">
                <a16:creationId xmlns:a16="http://schemas.microsoft.com/office/drawing/2014/main" id="{2B4D1B88-A449-4C21-A9B7-A2DD28A579D8}"/>
              </a:ext>
            </a:extLst>
          </p:cNvPr>
          <p:cNvSpPr>
            <a:spLocks noGrp="1"/>
          </p:cNvSpPr>
          <p:nvPr>
            <p:ph idx="1"/>
          </p:nvPr>
        </p:nvSpPr>
        <p:spPr/>
        <p:txBody>
          <a:bodyPr>
            <a:normAutofit/>
          </a:bodyPr>
          <a:lstStyle/>
          <a:p>
            <a:pPr marL="342900" indent="-342900">
              <a:buFont typeface="Arial" panose="020B0604020202020204" pitchFamily="34" charset="0"/>
              <a:buChar char="•"/>
            </a:pPr>
            <a:r>
              <a:rPr lang="en-GB" sz="2400" dirty="0"/>
              <a:t>The document-term matrix from a Bag of Words model is </a:t>
            </a:r>
            <a:r>
              <a:rPr lang="en-GB" sz="2400" b="1" dirty="0"/>
              <a:t>sparse</a:t>
            </a:r>
            <a:r>
              <a:rPr lang="en-GB" sz="2400" dirty="0"/>
              <a:t>.</a:t>
            </a:r>
          </a:p>
          <a:p>
            <a:pPr marL="342900" indent="-342900">
              <a:buFont typeface="Arial" panose="020B0604020202020204" pitchFamily="34" charset="0"/>
              <a:buChar char="•"/>
            </a:pPr>
            <a:r>
              <a:rPr lang="en-GB" sz="2400" dirty="0"/>
              <a:t>With a large vocabulary, most entries in the matrix are 0.</a:t>
            </a:r>
          </a:p>
        </p:txBody>
      </p:sp>
      <p:sp>
        <p:nvSpPr>
          <p:cNvPr id="4" name="Footer Placeholder 3">
            <a:extLst>
              <a:ext uri="{FF2B5EF4-FFF2-40B4-BE49-F238E27FC236}">
                <a16:creationId xmlns:a16="http://schemas.microsoft.com/office/drawing/2014/main" id="{59F56A54-BB54-4ADF-8982-45345C6917F3}"/>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3A5240C-FD2B-42B9-8474-0081D24DF00F}"/>
              </a:ext>
            </a:extLst>
          </p:cNvPr>
          <p:cNvSpPr>
            <a:spLocks noGrp="1"/>
          </p:cNvSpPr>
          <p:nvPr>
            <p:ph type="sldNum" sz="quarter" idx="12"/>
          </p:nvPr>
        </p:nvSpPr>
        <p:spPr/>
        <p:txBody>
          <a:bodyPr/>
          <a:lstStyle/>
          <a:p>
            <a:fld id="{AE92ABD0-BA06-4D41-A48B-CCE3F63B1468}" type="slidenum">
              <a:rPr lang="en-GB" smtClean="0"/>
              <a:t>31</a:t>
            </a:fld>
            <a:endParaRPr lang="en-GB"/>
          </a:p>
        </p:txBody>
      </p:sp>
      <p:graphicFrame>
        <p:nvGraphicFramePr>
          <p:cNvPr id="2" name="Table 2">
            <a:extLst>
              <a:ext uri="{FF2B5EF4-FFF2-40B4-BE49-F238E27FC236}">
                <a16:creationId xmlns:a16="http://schemas.microsoft.com/office/drawing/2014/main" id="{0772320D-A27A-425A-98BB-BC9C3DE8F62A}"/>
              </a:ext>
            </a:extLst>
          </p:cNvPr>
          <p:cNvGraphicFramePr>
            <a:graphicFrameLocks noGrp="1"/>
          </p:cNvGraphicFramePr>
          <p:nvPr/>
        </p:nvGraphicFramePr>
        <p:xfrm>
          <a:off x="1154073" y="3735009"/>
          <a:ext cx="10058412" cy="1112520"/>
        </p:xfrm>
        <a:graphic>
          <a:graphicData uri="http://schemas.openxmlformats.org/drawingml/2006/table">
            <a:tbl>
              <a:tblPr firstRow="1" bandRow="1">
                <a:tableStyleId>{5940675A-B579-460E-94D1-54222C63F5DA}</a:tableStyleId>
              </a:tblPr>
              <a:tblGrid>
                <a:gridCol w="359229">
                  <a:extLst>
                    <a:ext uri="{9D8B030D-6E8A-4147-A177-3AD203B41FA5}">
                      <a16:colId xmlns:a16="http://schemas.microsoft.com/office/drawing/2014/main" val="621154203"/>
                    </a:ext>
                  </a:extLst>
                </a:gridCol>
                <a:gridCol w="359229">
                  <a:extLst>
                    <a:ext uri="{9D8B030D-6E8A-4147-A177-3AD203B41FA5}">
                      <a16:colId xmlns:a16="http://schemas.microsoft.com/office/drawing/2014/main" val="4171200025"/>
                    </a:ext>
                  </a:extLst>
                </a:gridCol>
                <a:gridCol w="359229">
                  <a:extLst>
                    <a:ext uri="{9D8B030D-6E8A-4147-A177-3AD203B41FA5}">
                      <a16:colId xmlns:a16="http://schemas.microsoft.com/office/drawing/2014/main" val="1959830775"/>
                    </a:ext>
                  </a:extLst>
                </a:gridCol>
                <a:gridCol w="359229">
                  <a:extLst>
                    <a:ext uri="{9D8B030D-6E8A-4147-A177-3AD203B41FA5}">
                      <a16:colId xmlns:a16="http://schemas.microsoft.com/office/drawing/2014/main" val="3484866409"/>
                    </a:ext>
                  </a:extLst>
                </a:gridCol>
                <a:gridCol w="359229">
                  <a:extLst>
                    <a:ext uri="{9D8B030D-6E8A-4147-A177-3AD203B41FA5}">
                      <a16:colId xmlns:a16="http://schemas.microsoft.com/office/drawing/2014/main" val="1346459631"/>
                    </a:ext>
                  </a:extLst>
                </a:gridCol>
                <a:gridCol w="359229">
                  <a:extLst>
                    <a:ext uri="{9D8B030D-6E8A-4147-A177-3AD203B41FA5}">
                      <a16:colId xmlns:a16="http://schemas.microsoft.com/office/drawing/2014/main" val="2995118624"/>
                    </a:ext>
                  </a:extLst>
                </a:gridCol>
                <a:gridCol w="359229">
                  <a:extLst>
                    <a:ext uri="{9D8B030D-6E8A-4147-A177-3AD203B41FA5}">
                      <a16:colId xmlns:a16="http://schemas.microsoft.com/office/drawing/2014/main" val="3277452989"/>
                    </a:ext>
                  </a:extLst>
                </a:gridCol>
                <a:gridCol w="359229">
                  <a:extLst>
                    <a:ext uri="{9D8B030D-6E8A-4147-A177-3AD203B41FA5}">
                      <a16:colId xmlns:a16="http://schemas.microsoft.com/office/drawing/2014/main" val="2724790860"/>
                    </a:ext>
                  </a:extLst>
                </a:gridCol>
                <a:gridCol w="359229">
                  <a:extLst>
                    <a:ext uri="{9D8B030D-6E8A-4147-A177-3AD203B41FA5}">
                      <a16:colId xmlns:a16="http://schemas.microsoft.com/office/drawing/2014/main" val="3965011865"/>
                    </a:ext>
                  </a:extLst>
                </a:gridCol>
                <a:gridCol w="359229">
                  <a:extLst>
                    <a:ext uri="{9D8B030D-6E8A-4147-A177-3AD203B41FA5}">
                      <a16:colId xmlns:a16="http://schemas.microsoft.com/office/drawing/2014/main" val="3020953756"/>
                    </a:ext>
                  </a:extLst>
                </a:gridCol>
                <a:gridCol w="359229">
                  <a:extLst>
                    <a:ext uri="{9D8B030D-6E8A-4147-A177-3AD203B41FA5}">
                      <a16:colId xmlns:a16="http://schemas.microsoft.com/office/drawing/2014/main" val="1975239833"/>
                    </a:ext>
                  </a:extLst>
                </a:gridCol>
                <a:gridCol w="359229">
                  <a:extLst>
                    <a:ext uri="{9D8B030D-6E8A-4147-A177-3AD203B41FA5}">
                      <a16:colId xmlns:a16="http://schemas.microsoft.com/office/drawing/2014/main" val="2745482157"/>
                    </a:ext>
                  </a:extLst>
                </a:gridCol>
                <a:gridCol w="359229">
                  <a:extLst>
                    <a:ext uri="{9D8B030D-6E8A-4147-A177-3AD203B41FA5}">
                      <a16:colId xmlns:a16="http://schemas.microsoft.com/office/drawing/2014/main" val="1713236899"/>
                    </a:ext>
                  </a:extLst>
                </a:gridCol>
                <a:gridCol w="359229">
                  <a:extLst>
                    <a:ext uri="{9D8B030D-6E8A-4147-A177-3AD203B41FA5}">
                      <a16:colId xmlns:a16="http://schemas.microsoft.com/office/drawing/2014/main" val="1601014826"/>
                    </a:ext>
                  </a:extLst>
                </a:gridCol>
                <a:gridCol w="359229">
                  <a:extLst>
                    <a:ext uri="{9D8B030D-6E8A-4147-A177-3AD203B41FA5}">
                      <a16:colId xmlns:a16="http://schemas.microsoft.com/office/drawing/2014/main" val="2318006746"/>
                    </a:ext>
                  </a:extLst>
                </a:gridCol>
                <a:gridCol w="359229">
                  <a:extLst>
                    <a:ext uri="{9D8B030D-6E8A-4147-A177-3AD203B41FA5}">
                      <a16:colId xmlns:a16="http://schemas.microsoft.com/office/drawing/2014/main" val="3483535207"/>
                    </a:ext>
                  </a:extLst>
                </a:gridCol>
                <a:gridCol w="359229">
                  <a:extLst>
                    <a:ext uri="{9D8B030D-6E8A-4147-A177-3AD203B41FA5}">
                      <a16:colId xmlns:a16="http://schemas.microsoft.com/office/drawing/2014/main" val="1156553330"/>
                    </a:ext>
                  </a:extLst>
                </a:gridCol>
                <a:gridCol w="359229">
                  <a:extLst>
                    <a:ext uri="{9D8B030D-6E8A-4147-A177-3AD203B41FA5}">
                      <a16:colId xmlns:a16="http://schemas.microsoft.com/office/drawing/2014/main" val="2862494429"/>
                    </a:ext>
                  </a:extLst>
                </a:gridCol>
                <a:gridCol w="359229">
                  <a:extLst>
                    <a:ext uri="{9D8B030D-6E8A-4147-A177-3AD203B41FA5}">
                      <a16:colId xmlns:a16="http://schemas.microsoft.com/office/drawing/2014/main" val="1677953394"/>
                    </a:ext>
                  </a:extLst>
                </a:gridCol>
                <a:gridCol w="359229">
                  <a:extLst>
                    <a:ext uri="{9D8B030D-6E8A-4147-A177-3AD203B41FA5}">
                      <a16:colId xmlns:a16="http://schemas.microsoft.com/office/drawing/2014/main" val="3834197101"/>
                    </a:ext>
                  </a:extLst>
                </a:gridCol>
                <a:gridCol w="359229">
                  <a:extLst>
                    <a:ext uri="{9D8B030D-6E8A-4147-A177-3AD203B41FA5}">
                      <a16:colId xmlns:a16="http://schemas.microsoft.com/office/drawing/2014/main" val="2170143128"/>
                    </a:ext>
                  </a:extLst>
                </a:gridCol>
                <a:gridCol w="359229">
                  <a:extLst>
                    <a:ext uri="{9D8B030D-6E8A-4147-A177-3AD203B41FA5}">
                      <a16:colId xmlns:a16="http://schemas.microsoft.com/office/drawing/2014/main" val="2538763701"/>
                    </a:ext>
                  </a:extLst>
                </a:gridCol>
                <a:gridCol w="359229">
                  <a:extLst>
                    <a:ext uri="{9D8B030D-6E8A-4147-A177-3AD203B41FA5}">
                      <a16:colId xmlns:a16="http://schemas.microsoft.com/office/drawing/2014/main" val="47209592"/>
                    </a:ext>
                  </a:extLst>
                </a:gridCol>
                <a:gridCol w="359229">
                  <a:extLst>
                    <a:ext uri="{9D8B030D-6E8A-4147-A177-3AD203B41FA5}">
                      <a16:colId xmlns:a16="http://schemas.microsoft.com/office/drawing/2014/main" val="4003303364"/>
                    </a:ext>
                  </a:extLst>
                </a:gridCol>
                <a:gridCol w="359229">
                  <a:extLst>
                    <a:ext uri="{9D8B030D-6E8A-4147-A177-3AD203B41FA5}">
                      <a16:colId xmlns:a16="http://schemas.microsoft.com/office/drawing/2014/main" val="1432611811"/>
                    </a:ext>
                  </a:extLst>
                </a:gridCol>
                <a:gridCol w="359229">
                  <a:extLst>
                    <a:ext uri="{9D8B030D-6E8A-4147-A177-3AD203B41FA5}">
                      <a16:colId xmlns:a16="http://schemas.microsoft.com/office/drawing/2014/main" val="1134787596"/>
                    </a:ext>
                  </a:extLst>
                </a:gridCol>
                <a:gridCol w="359229">
                  <a:extLst>
                    <a:ext uri="{9D8B030D-6E8A-4147-A177-3AD203B41FA5}">
                      <a16:colId xmlns:a16="http://schemas.microsoft.com/office/drawing/2014/main" val="3397982789"/>
                    </a:ext>
                  </a:extLst>
                </a:gridCol>
                <a:gridCol w="359229">
                  <a:extLst>
                    <a:ext uri="{9D8B030D-6E8A-4147-A177-3AD203B41FA5}">
                      <a16:colId xmlns:a16="http://schemas.microsoft.com/office/drawing/2014/main" val="3594814244"/>
                    </a:ext>
                  </a:extLst>
                </a:gridCol>
              </a:tblGrid>
              <a:tr h="370840">
                <a:tc>
                  <a:txBody>
                    <a:bodyPr/>
                    <a:lstStyle/>
                    <a:p>
                      <a:r>
                        <a:rPr lang="en-GB" b="1" dirty="0">
                          <a:solidFill>
                            <a:srgbClr val="C00000"/>
                          </a:solidFill>
                        </a:rPr>
                        <a:t>*</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51359508"/>
                  </a:ext>
                </a:extLst>
              </a:tr>
              <a:tr h="370840">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b="1" dirty="0">
                          <a:solidFill>
                            <a:srgbClr val="C00000"/>
                          </a:solidFill>
                        </a:rPr>
                        <a:t>*</a:t>
                      </a:r>
                    </a:p>
                  </a:txBody>
                  <a:tcPr/>
                </a:tc>
                <a:tc>
                  <a:txBody>
                    <a:bodyPr/>
                    <a:lstStyle/>
                    <a:p>
                      <a:r>
                        <a:rPr lang="en-GB" b="1" dirty="0">
                          <a:solidFill>
                            <a:srgbClr val="C00000"/>
                          </a:solidFill>
                        </a:rPr>
                        <a:t>*</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b="1" dirty="0">
                          <a:solidFill>
                            <a:srgbClr val="C00000"/>
                          </a:solidFill>
                        </a:rPr>
                        <a:t>*</a:t>
                      </a:r>
                    </a:p>
                  </a:txBody>
                  <a:tcPr/>
                </a:tc>
                <a:tc>
                  <a:txBody>
                    <a:bodyPr/>
                    <a:lstStyle/>
                    <a:p>
                      <a:r>
                        <a:rPr lang="en-GB" b="1" dirty="0">
                          <a:solidFill>
                            <a:srgbClr val="C00000"/>
                          </a:solidFill>
                        </a:rPr>
                        <a:t>*</a:t>
                      </a:r>
                    </a:p>
                  </a:txBody>
                  <a:tcPr/>
                </a:tc>
                <a:extLst>
                  <a:ext uri="{0D108BD9-81ED-4DB2-BD59-A6C34878D82A}">
                    <a16:rowId xmlns:a16="http://schemas.microsoft.com/office/drawing/2014/main" val="806441460"/>
                  </a:ext>
                </a:extLst>
              </a:tr>
              <a:tr h="370840">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700903554"/>
                  </a:ext>
                </a:extLst>
              </a:tr>
            </a:tbl>
          </a:graphicData>
        </a:graphic>
      </p:graphicFrame>
      <p:sp>
        <p:nvSpPr>
          <p:cNvPr id="8" name="TextBox 7">
            <a:extLst>
              <a:ext uri="{FF2B5EF4-FFF2-40B4-BE49-F238E27FC236}">
                <a16:creationId xmlns:a16="http://schemas.microsoft.com/office/drawing/2014/main" id="{BBD2FB20-8E7A-4461-A74B-EF735FE69856}"/>
              </a:ext>
            </a:extLst>
          </p:cNvPr>
          <p:cNvSpPr txBox="1"/>
          <p:nvPr/>
        </p:nvSpPr>
        <p:spPr>
          <a:xfrm>
            <a:off x="2350225" y="4988979"/>
            <a:ext cx="7491549" cy="369332"/>
          </a:xfrm>
          <a:prstGeom prst="rect">
            <a:avLst/>
          </a:prstGeom>
          <a:noFill/>
        </p:spPr>
        <p:txBody>
          <a:bodyPr wrap="square" rtlCol="0">
            <a:spAutoFit/>
          </a:bodyPr>
          <a:lstStyle/>
          <a:p>
            <a:r>
              <a:rPr lang="en-GB" dirty="0"/>
              <a:t>A sparse matrix: the cell with the asterisk are the only entries different from 0.</a:t>
            </a:r>
          </a:p>
        </p:txBody>
      </p:sp>
    </p:spTree>
    <p:extLst>
      <p:ext uri="{BB962C8B-B14F-4D97-AF65-F5344CB8AC3E}">
        <p14:creationId xmlns:p14="http://schemas.microsoft.com/office/powerpoint/2010/main" val="1929644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205-6350-47C4-B28B-2C13DC9B8F11}"/>
              </a:ext>
            </a:extLst>
          </p:cNvPr>
          <p:cNvSpPr>
            <a:spLocks noGrp="1"/>
          </p:cNvSpPr>
          <p:nvPr>
            <p:ph type="title"/>
          </p:nvPr>
        </p:nvSpPr>
        <p:spPr/>
        <p:txBody>
          <a:bodyPr/>
          <a:lstStyle/>
          <a:p>
            <a:r>
              <a:rPr lang="en-GB" dirty="0" err="1"/>
              <a:t>BoW</a:t>
            </a:r>
            <a:r>
              <a:rPr lang="en-GB" dirty="0"/>
              <a:t> model: limitations.</a:t>
            </a:r>
          </a:p>
        </p:txBody>
      </p:sp>
      <p:sp>
        <p:nvSpPr>
          <p:cNvPr id="3" name="Content Placeholder 2">
            <a:extLst>
              <a:ext uri="{FF2B5EF4-FFF2-40B4-BE49-F238E27FC236}">
                <a16:creationId xmlns:a16="http://schemas.microsoft.com/office/drawing/2014/main" id="{EB8E82AE-63E7-4492-9A29-A5BCFAF9023B}"/>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A collection of individual tokens (called unigrams) ignores the order of and the relationship between words.</a:t>
            </a:r>
          </a:p>
          <a:p>
            <a:pPr marL="342900" indent="-342900">
              <a:buFont typeface="Arial" panose="020B0604020202020204" pitchFamily="34" charset="0"/>
              <a:buChar char="•"/>
            </a:pPr>
            <a:r>
              <a:rPr lang="en-US" sz="2800" dirty="0"/>
              <a:t>The documents “Alex eats food” and “food eats Alex” </a:t>
            </a:r>
            <a:r>
              <a:rPr lang="en-US" sz="2800" b="1" dirty="0"/>
              <a:t>have the same representation</a:t>
            </a:r>
            <a:r>
              <a:rPr lang="en-US" sz="2800" dirty="0"/>
              <a:t> in a Bag of Word model.</a:t>
            </a:r>
          </a:p>
          <a:p>
            <a:pPr marL="342900" indent="-342900">
              <a:buFont typeface="Arial" panose="020B0604020202020204" pitchFamily="34" charset="0"/>
              <a:buChar char="•"/>
            </a:pPr>
            <a:r>
              <a:rPr lang="en-US" sz="2800" dirty="0"/>
              <a:t>Collection of </a:t>
            </a:r>
            <a:r>
              <a:rPr lang="en-US" sz="2800" b="1" dirty="0"/>
              <a:t>n-grams</a:t>
            </a:r>
            <a:r>
              <a:rPr lang="en-US" sz="2800" dirty="0"/>
              <a:t> can help.</a:t>
            </a:r>
          </a:p>
        </p:txBody>
      </p:sp>
      <p:sp>
        <p:nvSpPr>
          <p:cNvPr id="4" name="Footer Placeholder 3">
            <a:extLst>
              <a:ext uri="{FF2B5EF4-FFF2-40B4-BE49-F238E27FC236}">
                <a16:creationId xmlns:a16="http://schemas.microsoft.com/office/drawing/2014/main" id="{0762A289-340E-4AA6-B813-5267148819DB}"/>
              </a:ext>
            </a:extLst>
          </p:cNvPr>
          <p:cNvSpPr>
            <a:spLocks noGrp="1"/>
          </p:cNvSpPr>
          <p:nvPr>
            <p:ph type="ftr" sz="quarter" idx="11"/>
          </p:nvPr>
        </p:nvSpPr>
        <p:spPr/>
        <p:txBody>
          <a:bodyPr/>
          <a:lstStyle/>
          <a:p>
            <a:r>
              <a:rPr lang="en-GB"/>
              <a:t>Comp1804 – Introduction to Machine Learning</a:t>
            </a:r>
            <a:endParaRPr lang="en-GB" dirty="0"/>
          </a:p>
        </p:txBody>
      </p:sp>
      <p:sp>
        <p:nvSpPr>
          <p:cNvPr id="5" name="Slide Number Placeholder 4">
            <a:extLst>
              <a:ext uri="{FF2B5EF4-FFF2-40B4-BE49-F238E27FC236}">
                <a16:creationId xmlns:a16="http://schemas.microsoft.com/office/drawing/2014/main" id="{6280F0B1-F579-4B6D-B2CE-288404B5CC26}"/>
              </a:ext>
            </a:extLst>
          </p:cNvPr>
          <p:cNvSpPr>
            <a:spLocks noGrp="1"/>
          </p:cNvSpPr>
          <p:nvPr>
            <p:ph type="sldNum" sz="quarter" idx="12"/>
          </p:nvPr>
        </p:nvSpPr>
        <p:spPr/>
        <p:txBody>
          <a:bodyPr/>
          <a:lstStyle/>
          <a:p>
            <a:fld id="{AE92ABD0-BA06-4D41-A48B-CCE3F63B1468}" type="slidenum">
              <a:rPr lang="en-GB" smtClean="0"/>
              <a:t>32</a:t>
            </a:fld>
            <a:endParaRPr lang="en-GB"/>
          </a:p>
        </p:txBody>
      </p:sp>
    </p:spTree>
    <p:extLst>
      <p:ext uri="{BB962C8B-B14F-4D97-AF65-F5344CB8AC3E}">
        <p14:creationId xmlns:p14="http://schemas.microsoft.com/office/powerpoint/2010/main" val="101701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104E-B3DA-44E7-8C14-A17F91275A2E}"/>
              </a:ext>
            </a:extLst>
          </p:cNvPr>
          <p:cNvSpPr>
            <a:spLocks noGrp="1"/>
          </p:cNvSpPr>
          <p:nvPr>
            <p:ph type="title"/>
          </p:nvPr>
        </p:nvSpPr>
        <p:spPr/>
        <p:txBody>
          <a:bodyPr/>
          <a:lstStyle/>
          <a:p>
            <a:r>
              <a:rPr lang="en-GB" dirty="0"/>
              <a:t>N-grams.</a:t>
            </a:r>
          </a:p>
        </p:txBody>
      </p:sp>
      <p:sp>
        <p:nvSpPr>
          <p:cNvPr id="3" name="Content Placeholder 2">
            <a:extLst>
              <a:ext uri="{FF2B5EF4-FFF2-40B4-BE49-F238E27FC236}">
                <a16:creationId xmlns:a16="http://schemas.microsoft.com/office/drawing/2014/main" id="{364A6707-33D5-4F93-B1F7-ADFB47604624}"/>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GB" sz="2400" dirty="0"/>
              <a:t>N-grams are </a:t>
            </a:r>
            <a:r>
              <a:rPr lang="en-US" sz="2400" dirty="0"/>
              <a:t>are contiguous sequences of n tokens.</a:t>
            </a:r>
          </a:p>
          <a:p>
            <a:pPr marL="726948" lvl="1" indent="-342900"/>
            <a:r>
              <a:rPr lang="en-US" sz="2400" dirty="0"/>
              <a:t>Bigrams: groups of two contiguous tokens.</a:t>
            </a:r>
          </a:p>
          <a:p>
            <a:pPr marL="726948" lvl="1" indent="-342900"/>
            <a:r>
              <a:rPr lang="en-US" sz="2400" dirty="0"/>
              <a:t>Trigrams: groups of three contiguous tokens.</a:t>
            </a:r>
          </a:p>
          <a:p>
            <a:pPr marL="726948" lvl="1" indent="-342900"/>
            <a:r>
              <a:rPr lang="en-US" sz="2400" dirty="0"/>
              <a:t>…</a:t>
            </a:r>
          </a:p>
          <a:p>
            <a:pPr marL="342900" indent="-342900">
              <a:buFont typeface="Arial" panose="020B0604020202020204" pitchFamily="34" charset="0"/>
              <a:buChar char="•"/>
            </a:pPr>
            <a:r>
              <a:rPr lang="en-US" sz="2400" dirty="0"/>
              <a:t>Using n-grams in a </a:t>
            </a:r>
            <a:r>
              <a:rPr lang="en-US" sz="2400" dirty="0" err="1"/>
              <a:t>BoW</a:t>
            </a:r>
            <a:r>
              <a:rPr lang="en-US" sz="2400" dirty="0"/>
              <a:t> model we can capture (some) word order information.</a:t>
            </a:r>
          </a:p>
          <a:p>
            <a:pPr marL="342900" indent="-342900">
              <a:buFont typeface="Arial" panose="020B0604020202020204" pitchFamily="34" charset="0"/>
              <a:buChar char="•"/>
            </a:pPr>
            <a:r>
              <a:rPr lang="en-US" sz="2400" dirty="0"/>
              <a:t>Example: “we are building machine learning models”.</a:t>
            </a:r>
          </a:p>
          <a:p>
            <a:pPr marL="726948" lvl="1" indent="-342900"/>
            <a:r>
              <a:rPr lang="en-US" sz="2400" dirty="0"/>
              <a:t>Unigrams: {we, are, building, machine, learning, models}.</a:t>
            </a:r>
          </a:p>
          <a:p>
            <a:pPr marL="726948" lvl="1" indent="-342900"/>
            <a:r>
              <a:rPr lang="en-US" sz="2400" dirty="0"/>
              <a:t>Bigrams: {we are, are building, building machine, machine learning, learning models}.</a:t>
            </a:r>
          </a:p>
          <a:p>
            <a:pPr marL="726948" lvl="1" indent="-342900"/>
            <a:r>
              <a:rPr lang="en-US" sz="2400" dirty="0"/>
              <a:t>Trigrams: {we are building, are building machine, building machine learning, machine learning models}.</a:t>
            </a:r>
          </a:p>
        </p:txBody>
      </p:sp>
      <p:sp>
        <p:nvSpPr>
          <p:cNvPr id="4" name="Footer Placeholder 3">
            <a:extLst>
              <a:ext uri="{FF2B5EF4-FFF2-40B4-BE49-F238E27FC236}">
                <a16:creationId xmlns:a16="http://schemas.microsoft.com/office/drawing/2014/main" id="{A247660E-6FDD-47EE-9D3C-A45799B09002}"/>
              </a:ext>
            </a:extLst>
          </p:cNvPr>
          <p:cNvSpPr>
            <a:spLocks noGrp="1"/>
          </p:cNvSpPr>
          <p:nvPr>
            <p:ph type="ftr" sz="quarter" idx="11"/>
          </p:nvPr>
        </p:nvSpPr>
        <p:spPr/>
        <p:txBody>
          <a:bodyPr/>
          <a:lstStyle/>
          <a:p>
            <a:r>
              <a:rPr lang="en-GB"/>
              <a:t>Comp1804 – Introduction to Machine Learning</a:t>
            </a:r>
            <a:endParaRPr lang="en-GB" dirty="0"/>
          </a:p>
        </p:txBody>
      </p:sp>
      <p:sp>
        <p:nvSpPr>
          <p:cNvPr id="5" name="Slide Number Placeholder 4">
            <a:extLst>
              <a:ext uri="{FF2B5EF4-FFF2-40B4-BE49-F238E27FC236}">
                <a16:creationId xmlns:a16="http://schemas.microsoft.com/office/drawing/2014/main" id="{CE80F913-1B13-4B09-A892-75208AEFE855}"/>
              </a:ext>
            </a:extLst>
          </p:cNvPr>
          <p:cNvSpPr>
            <a:spLocks noGrp="1"/>
          </p:cNvSpPr>
          <p:nvPr>
            <p:ph type="sldNum" sz="quarter" idx="12"/>
          </p:nvPr>
        </p:nvSpPr>
        <p:spPr/>
        <p:txBody>
          <a:bodyPr/>
          <a:lstStyle/>
          <a:p>
            <a:fld id="{AE92ABD0-BA06-4D41-A48B-CCE3F63B1468}" type="slidenum">
              <a:rPr lang="en-GB" smtClean="0"/>
              <a:t>33</a:t>
            </a:fld>
            <a:endParaRPr lang="en-GB"/>
          </a:p>
        </p:txBody>
      </p:sp>
    </p:spTree>
    <p:extLst>
      <p:ext uri="{BB962C8B-B14F-4D97-AF65-F5344CB8AC3E}">
        <p14:creationId xmlns:p14="http://schemas.microsoft.com/office/powerpoint/2010/main" val="11764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58B16D-9EBE-4916-884E-5589B27F3959}"/>
              </a:ext>
            </a:extLst>
          </p:cNvPr>
          <p:cNvSpPr>
            <a:spLocks noGrp="1"/>
          </p:cNvSpPr>
          <p:nvPr>
            <p:ph type="title"/>
          </p:nvPr>
        </p:nvSpPr>
        <p:spPr/>
        <p:txBody>
          <a:bodyPr/>
          <a:lstStyle/>
          <a:p>
            <a:r>
              <a:rPr lang="en-GB" dirty="0"/>
              <a:t>N-grams: example.</a:t>
            </a:r>
          </a:p>
        </p:txBody>
      </p:sp>
      <p:sp>
        <p:nvSpPr>
          <p:cNvPr id="7" name="Content Placeholder 6">
            <a:extLst>
              <a:ext uri="{FF2B5EF4-FFF2-40B4-BE49-F238E27FC236}">
                <a16:creationId xmlns:a16="http://schemas.microsoft.com/office/drawing/2014/main" id="{2B4D1B88-A449-4C21-A9B7-A2DD28A579D8}"/>
              </a:ext>
            </a:extLst>
          </p:cNvPr>
          <p:cNvSpPr>
            <a:spLocks noGrp="1"/>
          </p:cNvSpPr>
          <p:nvPr>
            <p:ph idx="1"/>
          </p:nvPr>
        </p:nvSpPr>
        <p:spPr/>
        <p:txBody>
          <a:bodyPr>
            <a:normAutofit/>
          </a:bodyPr>
          <a:lstStyle/>
          <a:p>
            <a:pPr marL="342900" indent="-342900">
              <a:buFont typeface="Arial" panose="020B0604020202020204" pitchFamily="34" charset="0"/>
              <a:buChar char="•"/>
            </a:pPr>
            <a:r>
              <a:rPr lang="en-GB" sz="2400" dirty="0"/>
              <a:t>Documents: “Alex eats food”, “food eats Alex”.</a:t>
            </a:r>
          </a:p>
          <a:p>
            <a:pPr marL="342900" indent="-342900">
              <a:buFont typeface="Arial" panose="020B0604020202020204" pitchFamily="34" charset="0"/>
              <a:buChar char="•"/>
            </a:pPr>
            <a:r>
              <a:rPr lang="en-GB" sz="2400" dirty="0"/>
              <a:t>Terms: unigrams and bigrams (after lemmatization).</a:t>
            </a:r>
          </a:p>
          <a:p>
            <a:pPr marL="726948" lvl="1" indent="-342900"/>
            <a:r>
              <a:rPr lang="en-GB" dirty="0"/>
              <a:t>{‘</a:t>
            </a:r>
            <a:r>
              <a:rPr lang="en-GB" dirty="0" err="1"/>
              <a:t>alex</a:t>
            </a:r>
            <a:r>
              <a:rPr lang="en-GB" dirty="0"/>
              <a:t>’, ‘eat’, ‘food’, ‘</a:t>
            </a:r>
            <a:r>
              <a:rPr lang="en-GB" dirty="0" err="1"/>
              <a:t>alex</a:t>
            </a:r>
            <a:r>
              <a:rPr lang="en-GB" dirty="0"/>
              <a:t> eat’, ‘eat food’, ‘food eat’, ‘eat </a:t>
            </a:r>
            <a:r>
              <a:rPr lang="en-GB" dirty="0" err="1"/>
              <a:t>alex</a:t>
            </a:r>
            <a:r>
              <a:rPr lang="en-GB" dirty="0"/>
              <a:t>’}.</a:t>
            </a:r>
          </a:p>
          <a:p>
            <a:pPr marL="342900" indent="-342900">
              <a:buFont typeface="Arial" panose="020B0604020202020204" pitchFamily="34" charset="0"/>
              <a:buChar char="•"/>
            </a:pPr>
            <a:r>
              <a:rPr lang="en-GB" sz="2400" dirty="0"/>
              <a:t>Term Frequency based model:</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sz="2400" dirty="0"/>
              <a:t>Thanks to bi-grams, the two documents have different representations</a:t>
            </a:r>
          </a:p>
        </p:txBody>
      </p:sp>
      <p:sp>
        <p:nvSpPr>
          <p:cNvPr id="4" name="Footer Placeholder 3">
            <a:extLst>
              <a:ext uri="{FF2B5EF4-FFF2-40B4-BE49-F238E27FC236}">
                <a16:creationId xmlns:a16="http://schemas.microsoft.com/office/drawing/2014/main" id="{59F56A54-BB54-4ADF-8982-45345C6917F3}"/>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3A5240C-FD2B-42B9-8474-0081D24DF00F}"/>
              </a:ext>
            </a:extLst>
          </p:cNvPr>
          <p:cNvSpPr>
            <a:spLocks noGrp="1"/>
          </p:cNvSpPr>
          <p:nvPr>
            <p:ph type="sldNum" sz="quarter" idx="12"/>
          </p:nvPr>
        </p:nvSpPr>
        <p:spPr/>
        <p:txBody>
          <a:bodyPr/>
          <a:lstStyle/>
          <a:p>
            <a:fld id="{AE92ABD0-BA06-4D41-A48B-CCE3F63B1468}" type="slidenum">
              <a:rPr lang="en-GB" smtClean="0"/>
              <a:t>34</a:t>
            </a:fld>
            <a:endParaRPr lang="en-GB"/>
          </a:p>
        </p:txBody>
      </p:sp>
      <p:graphicFrame>
        <p:nvGraphicFramePr>
          <p:cNvPr id="8" name="Table 6">
            <a:extLst>
              <a:ext uri="{FF2B5EF4-FFF2-40B4-BE49-F238E27FC236}">
                <a16:creationId xmlns:a16="http://schemas.microsoft.com/office/drawing/2014/main" id="{B19CF380-D12F-4C4F-ADA1-7D06BBF1B64E}"/>
              </a:ext>
            </a:extLst>
          </p:cNvPr>
          <p:cNvGraphicFramePr>
            <a:graphicFrameLocks/>
          </p:cNvGraphicFramePr>
          <p:nvPr/>
        </p:nvGraphicFramePr>
        <p:xfrm>
          <a:off x="1437255" y="3574386"/>
          <a:ext cx="9317490" cy="1381760"/>
        </p:xfrm>
        <a:graphic>
          <a:graphicData uri="http://schemas.openxmlformats.org/drawingml/2006/table">
            <a:tbl>
              <a:tblPr firstRow="1" bandRow="1">
                <a:tableStyleId>{BC89EF96-8CEA-46FF-86C4-4CE0E7609802}</a:tableStyleId>
              </a:tblPr>
              <a:tblGrid>
                <a:gridCol w="1235528">
                  <a:extLst>
                    <a:ext uri="{9D8B030D-6E8A-4147-A177-3AD203B41FA5}">
                      <a16:colId xmlns:a16="http://schemas.microsoft.com/office/drawing/2014/main" val="3646133159"/>
                    </a:ext>
                  </a:extLst>
                </a:gridCol>
                <a:gridCol w="1154566">
                  <a:extLst>
                    <a:ext uri="{9D8B030D-6E8A-4147-A177-3AD203B41FA5}">
                      <a16:colId xmlns:a16="http://schemas.microsoft.com/office/drawing/2014/main" val="658632576"/>
                    </a:ext>
                  </a:extLst>
                </a:gridCol>
                <a:gridCol w="1154566">
                  <a:extLst>
                    <a:ext uri="{9D8B030D-6E8A-4147-A177-3AD203B41FA5}">
                      <a16:colId xmlns:a16="http://schemas.microsoft.com/office/drawing/2014/main" val="1139429596"/>
                    </a:ext>
                  </a:extLst>
                </a:gridCol>
                <a:gridCol w="1154566">
                  <a:extLst>
                    <a:ext uri="{9D8B030D-6E8A-4147-A177-3AD203B41FA5}">
                      <a16:colId xmlns:a16="http://schemas.microsoft.com/office/drawing/2014/main" val="3210917738"/>
                    </a:ext>
                  </a:extLst>
                </a:gridCol>
                <a:gridCol w="1154566">
                  <a:extLst>
                    <a:ext uri="{9D8B030D-6E8A-4147-A177-3AD203B41FA5}">
                      <a16:colId xmlns:a16="http://schemas.microsoft.com/office/drawing/2014/main" val="789195122"/>
                    </a:ext>
                  </a:extLst>
                </a:gridCol>
                <a:gridCol w="1036865">
                  <a:extLst>
                    <a:ext uri="{9D8B030D-6E8A-4147-A177-3AD203B41FA5}">
                      <a16:colId xmlns:a16="http://schemas.microsoft.com/office/drawing/2014/main" val="3853521603"/>
                    </a:ext>
                  </a:extLst>
                </a:gridCol>
                <a:gridCol w="1272267">
                  <a:extLst>
                    <a:ext uri="{9D8B030D-6E8A-4147-A177-3AD203B41FA5}">
                      <a16:colId xmlns:a16="http://schemas.microsoft.com/office/drawing/2014/main" val="309115138"/>
                    </a:ext>
                  </a:extLst>
                </a:gridCol>
                <a:gridCol w="1154566">
                  <a:extLst>
                    <a:ext uri="{9D8B030D-6E8A-4147-A177-3AD203B41FA5}">
                      <a16:colId xmlns:a16="http://schemas.microsoft.com/office/drawing/2014/main" val="3955257795"/>
                    </a:ext>
                  </a:extLst>
                </a:gridCol>
              </a:tblGrid>
              <a:tr h="370840">
                <a:tc>
                  <a:txBody>
                    <a:bodyPr/>
                    <a:lstStyle/>
                    <a:p>
                      <a:r>
                        <a:rPr lang="en-GB" dirty="0"/>
                        <a:t>Document ID</a:t>
                      </a:r>
                    </a:p>
                  </a:txBody>
                  <a:tcPr>
                    <a:solidFill>
                      <a:schemeClr val="accent1">
                        <a:lumMod val="20000"/>
                        <a:lumOff val="80000"/>
                      </a:schemeClr>
                    </a:solidFill>
                  </a:tcPr>
                </a:tc>
                <a:tc>
                  <a:txBody>
                    <a:bodyPr/>
                    <a:lstStyle/>
                    <a:p>
                      <a:r>
                        <a:rPr lang="en-GB" dirty="0" err="1"/>
                        <a:t>alex</a:t>
                      </a:r>
                      <a:endParaRPr lang="en-GB" dirty="0"/>
                    </a:p>
                  </a:txBody>
                  <a:tcPr>
                    <a:solidFill>
                      <a:schemeClr val="accent1">
                        <a:lumMod val="20000"/>
                        <a:lumOff val="80000"/>
                      </a:schemeClr>
                    </a:solidFill>
                  </a:tcPr>
                </a:tc>
                <a:tc>
                  <a:txBody>
                    <a:bodyPr/>
                    <a:lstStyle/>
                    <a:p>
                      <a:r>
                        <a:rPr lang="en-GB" dirty="0"/>
                        <a:t>eat</a:t>
                      </a:r>
                    </a:p>
                  </a:txBody>
                  <a:tcPr>
                    <a:solidFill>
                      <a:schemeClr val="accent1">
                        <a:lumMod val="20000"/>
                        <a:lumOff val="80000"/>
                      </a:schemeClr>
                    </a:solidFill>
                  </a:tcPr>
                </a:tc>
                <a:tc>
                  <a:txBody>
                    <a:bodyPr/>
                    <a:lstStyle/>
                    <a:p>
                      <a:r>
                        <a:rPr lang="en-GB" dirty="0"/>
                        <a:t>food</a:t>
                      </a:r>
                    </a:p>
                  </a:txBody>
                  <a:tcPr>
                    <a:solidFill>
                      <a:schemeClr val="accent1">
                        <a:lumMod val="20000"/>
                        <a:lumOff val="80000"/>
                      </a:schemeClr>
                    </a:solidFill>
                  </a:tcPr>
                </a:tc>
                <a:tc>
                  <a:txBody>
                    <a:bodyPr/>
                    <a:lstStyle/>
                    <a:p>
                      <a:r>
                        <a:rPr lang="en-GB" dirty="0" err="1"/>
                        <a:t>alex</a:t>
                      </a:r>
                      <a:r>
                        <a:rPr lang="en-GB" dirty="0"/>
                        <a:t> eat</a:t>
                      </a:r>
                    </a:p>
                  </a:txBody>
                  <a:tcPr>
                    <a:solidFill>
                      <a:schemeClr val="accent1">
                        <a:lumMod val="20000"/>
                        <a:lumOff val="80000"/>
                      </a:schemeClr>
                    </a:solidFill>
                  </a:tcPr>
                </a:tc>
                <a:tc>
                  <a:txBody>
                    <a:bodyPr/>
                    <a:lstStyle/>
                    <a:p>
                      <a:r>
                        <a:rPr lang="en-GB" dirty="0"/>
                        <a:t>eat food</a:t>
                      </a:r>
                    </a:p>
                  </a:txBody>
                  <a:tcPr>
                    <a:solidFill>
                      <a:schemeClr val="accent1">
                        <a:lumMod val="20000"/>
                        <a:lumOff val="80000"/>
                      </a:schemeClr>
                    </a:solidFill>
                  </a:tcPr>
                </a:tc>
                <a:tc>
                  <a:txBody>
                    <a:bodyPr/>
                    <a:lstStyle/>
                    <a:p>
                      <a:r>
                        <a:rPr lang="en-GB" dirty="0"/>
                        <a:t>food eat</a:t>
                      </a:r>
                    </a:p>
                  </a:txBody>
                  <a:tcPr>
                    <a:solidFill>
                      <a:schemeClr val="accent1">
                        <a:lumMod val="20000"/>
                        <a:lumOff val="80000"/>
                      </a:schemeClr>
                    </a:solidFill>
                  </a:tcPr>
                </a:tc>
                <a:tc>
                  <a:txBody>
                    <a:bodyPr/>
                    <a:lstStyle/>
                    <a:p>
                      <a:r>
                        <a:rPr lang="en-GB" dirty="0"/>
                        <a:t>eat </a:t>
                      </a:r>
                      <a:r>
                        <a:rPr lang="en-GB" dirty="0" err="1"/>
                        <a:t>alex</a:t>
                      </a:r>
                      <a:endParaRPr lang="en-GB" dirty="0"/>
                    </a:p>
                  </a:txBody>
                  <a:tcPr>
                    <a:solidFill>
                      <a:schemeClr val="accent1">
                        <a:lumMod val="20000"/>
                        <a:lumOff val="80000"/>
                      </a:schemeClr>
                    </a:solidFill>
                  </a:tcPr>
                </a:tc>
                <a:extLst>
                  <a:ext uri="{0D108BD9-81ED-4DB2-BD59-A6C34878D82A}">
                    <a16:rowId xmlns:a16="http://schemas.microsoft.com/office/drawing/2014/main" val="4188560285"/>
                  </a:ext>
                </a:extLst>
              </a:tr>
              <a:tr h="370840">
                <a:tc>
                  <a:txBody>
                    <a:bodyPr/>
                    <a:lstStyle/>
                    <a:p>
                      <a:r>
                        <a:rPr lang="en-GB" dirty="0"/>
                        <a:t>Doc1</a:t>
                      </a:r>
                    </a:p>
                  </a:txBody>
                  <a:tcPr>
                    <a:solidFill>
                      <a:schemeClr val="accent1">
                        <a:lumMod val="20000"/>
                        <a:lumOff val="80000"/>
                      </a:schemeClr>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noFill/>
                  </a:tcPr>
                </a:tc>
                <a:tc>
                  <a:txBody>
                    <a:bodyPr/>
                    <a:lstStyle/>
                    <a:p>
                      <a:r>
                        <a:rPr lang="en-GB" dirty="0"/>
                        <a:t>1</a:t>
                      </a:r>
                    </a:p>
                  </a:txBody>
                  <a:tcPr>
                    <a:noFill/>
                  </a:tcPr>
                </a:tc>
                <a:tc>
                  <a:txBody>
                    <a:bodyPr/>
                    <a:lstStyle/>
                    <a:p>
                      <a:r>
                        <a:rPr lang="en-GB" dirty="0"/>
                        <a:t>0</a:t>
                      </a:r>
                    </a:p>
                  </a:txBody>
                  <a:tcPr>
                    <a:noFill/>
                  </a:tcPr>
                </a:tc>
                <a:tc>
                  <a:txBody>
                    <a:bodyPr/>
                    <a:lstStyle/>
                    <a:p>
                      <a:r>
                        <a:rPr lang="en-GB" dirty="0"/>
                        <a:t>0</a:t>
                      </a:r>
                    </a:p>
                  </a:txBody>
                  <a:tcPr>
                    <a:noFill/>
                  </a:tcPr>
                </a:tc>
                <a:extLst>
                  <a:ext uri="{0D108BD9-81ED-4DB2-BD59-A6C34878D82A}">
                    <a16:rowId xmlns:a16="http://schemas.microsoft.com/office/drawing/2014/main" val="1003843771"/>
                  </a:ext>
                </a:extLst>
              </a:tr>
              <a:tr h="370840">
                <a:tc>
                  <a:txBody>
                    <a:bodyPr/>
                    <a:lstStyle/>
                    <a:p>
                      <a:r>
                        <a:rPr lang="en-GB" dirty="0"/>
                        <a:t>Doc2</a:t>
                      </a:r>
                    </a:p>
                  </a:txBody>
                  <a:tcPr>
                    <a:solidFill>
                      <a:schemeClr val="accent1">
                        <a:lumMod val="20000"/>
                        <a:lumOff val="80000"/>
                      </a:schemeClr>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1</a:t>
                      </a:r>
                    </a:p>
                  </a:txBody>
                  <a:tcPr>
                    <a:solidFill>
                      <a:schemeClr val="bg1"/>
                    </a:solidFill>
                  </a:tcPr>
                </a:tc>
                <a:tc>
                  <a:txBody>
                    <a:bodyPr/>
                    <a:lstStyle/>
                    <a:p>
                      <a:r>
                        <a:rPr lang="en-GB" dirty="0"/>
                        <a:t>0</a:t>
                      </a:r>
                    </a:p>
                  </a:txBody>
                  <a:tcPr>
                    <a:noFill/>
                  </a:tcPr>
                </a:tc>
                <a:tc>
                  <a:txBody>
                    <a:bodyPr/>
                    <a:lstStyle/>
                    <a:p>
                      <a:r>
                        <a:rPr lang="en-GB" dirty="0"/>
                        <a:t>0</a:t>
                      </a:r>
                    </a:p>
                  </a:txBody>
                  <a:tcPr>
                    <a:noFill/>
                  </a:tcPr>
                </a:tc>
                <a:tc>
                  <a:txBody>
                    <a:bodyPr/>
                    <a:lstStyle/>
                    <a:p>
                      <a:r>
                        <a:rPr lang="en-GB" dirty="0"/>
                        <a:t>1</a:t>
                      </a:r>
                    </a:p>
                  </a:txBody>
                  <a:tcPr>
                    <a:noFill/>
                  </a:tcPr>
                </a:tc>
                <a:tc>
                  <a:txBody>
                    <a:bodyPr/>
                    <a:lstStyle/>
                    <a:p>
                      <a:r>
                        <a:rPr lang="en-GB" dirty="0"/>
                        <a:t>1</a:t>
                      </a:r>
                    </a:p>
                  </a:txBody>
                  <a:tcPr>
                    <a:noFill/>
                  </a:tcPr>
                </a:tc>
                <a:extLst>
                  <a:ext uri="{0D108BD9-81ED-4DB2-BD59-A6C34878D82A}">
                    <a16:rowId xmlns:a16="http://schemas.microsoft.com/office/drawing/2014/main" val="1078384416"/>
                  </a:ext>
                </a:extLst>
              </a:tr>
            </a:tbl>
          </a:graphicData>
        </a:graphic>
      </p:graphicFrame>
      <p:sp>
        <p:nvSpPr>
          <p:cNvPr id="10" name="Oval 9">
            <a:extLst>
              <a:ext uri="{FF2B5EF4-FFF2-40B4-BE49-F238E27FC236}">
                <a16:creationId xmlns:a16="http://schemas.microsoft.com/office/drawing/2014/main" id="{F7A4AB49-DE05-404C-8D45-DD08A0C1CD9E}"/>
              </a:ext>
              <a:ext uri="{C183D7F6-B498-43B3-948B-1728B52AA6E4}">
                <adec:decorative xmlns:adec="http://schemas.microsoft.com/office/drawing/2017/decorative" val="1"/>
              </a:ext>
            </a:extLst>
          </p:cNvPr>
          <p:cNvSpPr/>
          <p:nvPr/>
        </p:nvSpPr>
        <p:spPr>
          <a:xfrm>
            <a:off x="5636127" y="3977320"/>
            <a:ext cx="5519553" cy="1087200"/>
          </a:xfrm>
          <a:custGeom>
            <a:avLst/>
            <a:gdLst>
              <a:gd name="connsiteX0" fmla="*/ 0 w 5519553"/>
              <a:gd name="connsiteY0" fmla="*/ 543600 h 1087200"/>
              <a:gd name="connsiteX1" fmla="*/ 2759777 w 5519553"/>
              <a:gd name="connsiteY1" fmla="*/ 0 h 1087200"/>
              <a:gd name="connsiteX2" fmla="*/ 5519554 w 5519553"/>
              <a:gd name="connsiteY2" fmla="*/ 543600 h 1087200"/>
              <a:gd name="connsiteX3" fmla="*/ 2759777 w 5519553"/>
              <a:gd name="connsiteY3" fmla="*/ 1087200 h 1087200"/>
              <a:gd name="connsiteX4" fmla="*/ 0 w 5519553"/>
              <a:gd name="connsiteY4" fmla="*/ 543600 h 10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53" h="1087200" extrusionOk="0">
                <a:moveTo>
                  <a:pt x="0" y="543600"/>
                </a:moveTo>
                <a:cubicBezTo>
                  <a:pt x="-277964" y="255268"/>
                  <a:pt x="1389571" y="151385"/>
                  <a:pt x="2759777" y="0"/>
                </a:cubicBezTo>
                <a:cubicBezTo>
                  <a:pt x="4292842" y="18229"/>
                  <a:pt x="5521961" y="316828"/>
                  <a:pt x="5519554" y="543600"/>
                </a:cubicBezTo>
                <a:cubicBezTo>
                  <a:pt x="5396027" y="657456"/>
                  <a:pt x="4443747" y="1280395"/>
                  <a:pt x="2759777" y="1087200"/>
                </a:cubicBezTo>
                <a:cubicBezTo>
                  <a:pt x="1241213" y="1066301"/>
                  <a:pt x="33521" y="906319"/>
                  <a:pt x="0" y="543600"/>
                </a:cubicBezTo>
                <a:close/>
              </a:path>
            </a:pathLst>
          </a:custGeom>
          <a:noFill/>
          <a:ln w="28575">
            <a:solidFill>
              <a:srgbClr val="FF0000"/>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1794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205-6350-47C4-B28B-2C13DC9B8F11}"/>
              </a:ext>
            </a:extLst>
          </p:cNvPr>
          <p:cNvSpPr>
            <a:spLocks noGrp="1"/>
          </p:cNvSpPr>
          <p:nvPr>
            <p:ph type="title"/>
          </p:nvPr>
        </p:nvSpPr>
        <p:spPr/>
        <p:txBody>
          <a:bodyPr/>
          <a:lstStyle/>
          <a:p>
            <a:r>
              <a:rPr lang="en-GB" dirty="0" err="1"/>
              <a:t>BoW</a:t>
            </a:r>
            <a:r>
              <a:rPr lang="en-GB" dirty="0"/>
              <a:t> model: more limitations.</a:t>
            </a:r>
          </a:p>
        </p:txBody>
      </p:sp>
      <p:sp>
        <p:nvSpPr>
          <p:cNvPr id="3" name="Content Placeholder 2">
            <a:extLst>
              <a:ext uri="{FF2B5EF4-FFF2-40B4-BE49-F238E27FC236}">
                <a16:creationId xmlns:a16="http://schemas.microsoft.com/office/drawing/2014/main" id="{EB8E82AE-63E7-4492-9A29-A5BCFAF9023B}"/>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The dimensionality of the document-term matrix (i.e. the vocabulary size) is very high.</a:t>
            </a:r>
          </a:p>
          <a:p>
            <a:pPr marL="726948" lvl="1" indent="-342900"/>
            <a:r>
              <a:rPr lang="en-US" dirty="0"/>
              <a:t>Token normalization can help. </a:t>
            </a:r>
          </a:p>
          <a:p>
            <a:pPr marL="726948" lvl="1" indent="-342900"/>
            <a:r>
              <a:rPr lang="en-US" dirty="0"/>
              <a:t>But with n-grams, the dimensionality can explode quickly.</a:t>
            </a:r>
          </a:p>
          <a:p>
            <a:pPr marL="342900" indent="-342900">
              <a:buFont typeface="Arial" panose="020B0604020202020204" pitchFamily="34" charset="0"/>
              <a:buChar char="•"/>
            </a:pPr>
            <a:r>
              <a:rPr lang="en-US" sz="2400" dirty="0"/>
              <a:t>Documents with similar meaning but different terms will </a:t>
            </a:r>
            <a:r>
              <a:rPr lang="en-US" sz="2400" b="1" dirty="0"/>
              <a:t>not</a:t>
            </a:r>
            <a:r>
              <a:rPr lang="en-US" sz="2400" dirty="0"/>
              <a:t> have similar representations.</a:t>
            </a:r>
          </a:p>
          <a:p>
            <a:pPr marL="800100" lvl="1" indent="-342900"/>
            <a:r>
              <a:rPr lang="en-US" sz="2000" dirty="0"/>
              <a:t>“Stores were lowering prices to attract more customers” and “Shops were decreasing prices to appeal to more clients”: most words are different, but is their meaning similar?</a:t>
            </a:r>
          </a:p>
        </p:txBody>
      </p:sp>
      <p:sp>
        <p:nvSpPr>
          <p:cNvPr id="4" name="Footer Placeholder 3">
            <a:extLst>
              <a:ext uri="{FF2B5EF4-FFF2-40B4-BE49-F238E27FC236}">
                <a16:creationId xmlns:a16="http://schemas.microsoft.com/office/drawing/2014/main" id="{0762A289-340E-4AA6-B813-5267148819DB}"/>
              </a:ext>
            </a:extLst>
          </p:cNvPr>
          <p:cNvSpPr>
            <a:spLocks noGrp="1"/>
          </p:cNvSpPr>
          <p:nvPr>
            <p:ph type="ftr" sz="quarter" idx="11"/>
          </p:nvPr>
        </p:nvSpPr>
        <p:spPr/>
        <p:txBody>
          <a:bodyPr/>
          <a:lstStyle/>
          <a:p>
            <a:r>
              <a:rPr lang="en-GB" dirty="0"/>
              <a:t>Comp1804 – applied Machine Learning</a:t>
            </a:r>
          </a:p>
        </p:txBody>
      </p:sp>
      <p:sp>
        <p:nvSpPr>
          <p:cNvPr id="5" name="Slide Number Placeholder 4">
            <a:extLst>
              <a:ext uri="{FF2B5EF4-FFF2-40B4-BE49-F238E27FC236}">
                <a16:creationId xmlns:a16="http://schemas.microsoft.com/office/drawing/2014/main" id="{6280F0B1-F579-4B6D-B2CE-288404B5CC26}"/>
              </a:ext>
            </a:extLst>
          </p:cNvPr>
          <p:cNvSpPr>
            <a:spLocks noGrp="1"/>
          </p:cNvSpPr>
          <p:nvPr>
            <p:ph type="sldNum" sz="quarter" idx="12"/>
          </p:nvPr>
        </p:nvSpPr>
        <p:spPr/>
        <p:txBody>
          <a:bodyPr/>
          <a:lstStyle/>
          <a:p>
            <a:fld id="{AE92ABD0-BA06-4D41-A48B-CCE3F63B1468}" type="slidenum">
              <a:rPr lang="en-GB" smtClean="0"/>
              <a:t>35</a:t>
            </a:fld>
            <a:endParaRPr lang="en-GB"/>
          </a:p>
        </p:txBody>
      </p:sp>
    </p:spTree>
    <p:extLst>
      <p:ext uri="{BB962C8B-B14F-4D97-AF65-F5344CB8AC3E}">
        <p14:creationId xmlns:p14="http://schemas.microsoft.com/office/powerpoint/2010/main" val="3371187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DA95-D24B-C71D-349D-71D1E43D338B}"/>
              </a:ext>
            </a:extLst>
          </p:cNvPr>
          <p:cNvSpPr>
            <a:spLocks noGrp="1"/>
          </p:cNvSpPr>
          <p:nvPr>
            <p:ph type="title"/>
          </p:nvPr>
        </p:nvSpPr>
        <p:spPr/>
        <p:txBody>
          <a:bodyPr/>
          <a:lstStyle/>
          <a:p>
            <a:r>
              <a:rPr lang="en-GB" dirty="0"/>
              <a:t>Enter: the embedding.</a:t>
            </a:r>
          </a:p>
        </p:txBody>
      </p:sp>
      <p:sp>
        <p:nvSpPr>
          <p:cNvPr id="3" name="Content Placeholder 2">
            <a:extLst>
              <a:ext uri="{FF2B5EF4-FFF2-40B4-BE49-F238E27FC236}">
                <a16:creationId xmlns:a16="http://schemas.microsoft.com/office/drawing/2014/main" id="{276F36BA-2F4A-1634-873C-1E052ABB2493}"/>
              </a:ext>
            </a:extLst>
          </p:cNvPr>
          <p:cNvSpPr>
            <a:spLocks noGrp="1"/>
          </p:cNvSpPr>
          <p:nvPr>
            <p:ph idx="1"/>
          </p:nvPr>
        </p:nvSpPr>
        <p:spPr/>
        <p:txBody>
          <a:bodyPr/>
          <a:lstStyle/>
          <a:p>
            <a:r>
              <a:rPr lang="en-GB" dirty="0"/>
              <a:t>Can we “embed” the document into a </a:t>
            </a:r>
            <a:r>
              <a:rPr lang="en-GB" b="1" dirty="0"/>
              <a:t>vector of numbers </a:t>
            </a:r>
            <a:r>
              <a:rPr lang="en-GB" dirty="0"/>
              <a:t>that capture its meaning as more than just keeping track of the words it contains?</a:t>
            </a:r>
          </a:p>
          <a:p>
            <a:r>
              <a:rPr lang="en-GB" dirty="0"/>
              <a:t>We call this vector of numbers an “embedding”.</a:t>
            </a:r>
          </a:p>
          <a:p>
            <a:r>
              <a:rPr lang="en-GB" dirty="0"/>
              <a:t>Embeddings:</a:t>
            </a:r>
          </a:p>
          <a:p>
            <a:pPr lvl="1"/>
            <a:r>
              <a:rPr lang="en-GB" sz="2800" dirty="0"/>
              <a:t>Are </a:t>
            </a:r>
            <a:r>
              <a:rPr lang="en-GB" sz="2800" b="1" dirty="0"/>
              <a:t>learned from data</a:t>
            </a:r>
            <a:r>
              <a:rPr lang="en-GB" sz="2800" dirty="0"/>
              <a:t>.</a:t>
            </a:r>
          </a:p>
          <a:p>
            <a:pPr lvl="1"/>
            <a:r>
              <a:rPr lang="en-GB" sz="2800" dirty="0"/>
              <a:t>Are </a:t>
            </a:r>
            <a:r>
              <a:rPr lang="en-GB" sz="2800" b="1" dirty="0"/>
              <a:t>dense</a:t>
            </a:r>
            <a:r>
              <a:rPr lang="en-GB" sz="2800" dirty="0"/>
              <a:t>, not sparse.</a:t>
            </a:r>
          </a:p>
          <a:p>
            <a:pPr lvl="1"/>
            <a:r>
              <a:rPr lang="en-GB" sz="2800" dirty="0"/>
              <a:t>Are meant to capture the relevant information for the input they are representing.</a:t>
            </a:r>
          </a:p>
          <a:p>
            <a:pPr lvl="1"/>
            <a:endParaRPr lang="en-GB" dirty="0"/>
          </a:p>
          <a:p>
            <a:endParaRPr lang="en-GB" dirty="0"/>
          </a:p>
          <a:p>
            <a:endParaRPr lang="en-GB" dirty="0"/>
          </a:p>
        </p:txBody>
      </p:sp>
      <p:sp>
        <p:nvSpPr>
          <p:cNvPr id="4" name="Footer Placeholder 3">
            <a:extLst>
              <a:ext uri="{FF2B5EF4-FFF2-40B4-BE49-F238E27FC236}">
                <a16:creationId xmlns:a16="http://schemas.microsoft.com/office/drawing/2014/main" id="{3784F709-65DD-98E9-2D7A-44D683934B9D}"/>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DBDABAAC-6F75-12FE-281D-80965AE23653}"/>
              </a:ext>
            </a:extLst>
          </p:cNvPr>
          <p:cNvSpPr>
            <a:spLocks noGrp="1"/>
          </p:cNvSpPr>
          <p:nvPr>
            <p:ph type="sldNum" sz="quarter" idx="12"/>
          </p:nvPr>
        </p:nvSpPr>
        <p:spPr/>
        <p:txBody>
          <a:bodyPr/>
          <a:lstStyle/>
          <a:p>
            <a:fld id="{AE92ABD0-BA06-4D41-A48B-CCE3F63B1468}" type="slidenum">
              <a:rPr lang="en-GB" smtClean="0"/>
              <a:t>36</a:t>
            </a:fld>
            <a:endParaRPr lang="en-GB"/>
          </a:p>
        </p:txBody>
      </p:sp>
    </p:spTree>
    <p:extLst>
      <p:ext uri="{BB962C8B-B14F-4D97-AF65-F5344CB8AC3E}">
        <p14:creationId xmlns:p14="http://schemas.microsoft.com/office/powerpoint/2010/main" val="1881592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90EA-13DC-F088-D049-49D47E9E8211}"/>
              </a:ext>
            </a:extLst>
          </p:cNvPr>
          <p:cNvSpPr>
            <a:spLocks noGrp="1"/>
          </p:cNvSpPr>
          <p:nvPr>
            <p:ph type="title"/>
          </p:nvPr>
        </p:nvSpPr>
        <p:spPr/>
        <p:txBody>
          <a:bodyPr/>
          <a:lstStyle/>
          <a:p>
            <a:r>
              <a:rPr lang="en-GB" dirty="0"/>
              <a:t>Sparse vs dense.</a:t>
            </a:r>
          </a:p>
        </p:txBody>
      </p:sp>
      <p:sp>
        <p:nvSpPr>
          <p:cNvPr id="3" name="Content Placeholder 2">
            <a:extLst>
              <a:ext uri="{FF2B5EF4-FFF2-40B4-BE49-F238E27FC236}">
                <a16:creationId xmlns:a16="http://schemas.microsoft.com/office/drawing/2014/main" id="{D11443BF-C489-F002-D453-C08C16881368}"/>
              </a:ext>
            </a:extLst>
          </p:cNvPr>
          <p:cNvSpPr>
            <a:spLocks noGrp="1"/>
          </p:cNvSpPr>
          <p:nvPr>
            <p:ph idx="1"/>
          </p:nvPr>
        </p:nvSpPr>
        <p:spPr>
          <a:xfrm>
            <a:off x="838200" y="1825625"/>
            <a:ext cx="10515600" cy="1949781"/>
          </a:xfrm>
        </p:spPr>
        <p:txBody>
          <a:bodyPr/>
          <a:lstStyle/>
          <a:p>
            <a:r>
              <a:rPr lang="en-GB" dirty="0"/>
              <a:t>A </a:t>
            </a:r>
            <a:r>
              <a:rPr lang="en-GB" b="1" dirty="0"/>
              <a:t>sparse</a:t>
            </a:r>
            <a:r>
              <a:rPr lang="en-GB" dirty="0"/>
              <a:t> vector representation has a higher dimensionality (that is, more entries overall), but most entries are 0.</a:t>
            </a:r>
          </a:p>
          <a:p>
            <a:r>
              <a:rPr lang="en-GB" dirty="0"/>
              <a:t>A dense vector representation has a lower dimensionality, but most (or even all) entries are </a:t>
            </a:r>
            <a:r>
              <a:rPr lang="en-GB" b="1" dirty="0"/>
              <a:t>not</a:t>
            </a:r>
            <a:r>
              <a:rPr lang="en-GB" dirty="0"/>
              <a:t> 0.</a:t>
            </a:r>
          </a:p>
        </p:txBody>
      </p:sp>
      <p:sp>
        <p:nvSpPr>
          <p:cNvPr id="4" name="Footer Placeholder 3">
            <a:extLst>
              <a:ext uri="{FF2B5EF4-FFF2-40B4-BE49-F238E27FC236}">
                <a16:creationId xmlns:a16="http://schemas.microsoft.com/office/drawing/2014/main" id="{1E29E9E8-8978-C5FB-BEFE-9D7B9B9CF222}"/>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35C0D5EE-5235-47FA-F33C-37EF97E2A996}"/>
              </a:ext>
            </a:extLst>
          </p:cNvPr>
          <p:cNvSpPr>
            <a:spLocks noGrp="1"/>
          </p:cNvSpPr>
          <p:nvPr>
            <p:ph type="sldNum" sz="quarter" idx="12"/>
          </p:nvPr>
        </p:nvSpPr>
        <p:spPr/>
        <p:txBody>
          <a:bodyPr/>
          <a:lstStyle/>
          <a:p>
            <a:fld id="{AE92ABD0-BA06-4D41-A48B-CCE3F63B1468}" type="slidenum">
              <a:rPr lang="en-GB" smtClean="0"/>
              <a:t>37</a:t>
            </a:fld>
            <a:endParaRPr lang="en-GB"/>
          </a:p>
        </p:txBody>
      </p:sp>
      <p:graphicFrame>
        <p:nvGraphicFramePr>
          <p:cNvPr id="6" name="Table 2">
            <a:extLst>
              <a:ext uri="{FF2B5EF4-FFF2-40B4-BE49-F238E27FC236}">
                <a16:creationId xmlns:a16="http://schemas.microsoft.com/office/drawing/2014/main" id="{29BD615B-89CB-C0D9-BE3E-28A1126BDC5C}"/>
              </a:ext>
            </a:extLst>
          </p:cNvPr>
          <p:cNvGraphicFramePr>
            <a:graphicFrameLocks noGrp="1"/>
          </p:cNvGraphicFramePr>
          <p:nvPr/>
        </p:nvGraphicFramePr>
        <p:xfrm>
          <a:off x="1232611" y="4001294"/>
          <a:ext cx="10058412" cy="370840"/>
        </p:xfrm>
        <a:graphic>
          <a:graphicData uri="http://schemas.openxmlformats.org/drawingml/2006/table">
            <a:tbl>
              <a:tblPr firstRow="1" bandRow="1">
                <a:tableStyleId>{5940675A-B579-460E-94D1-54222C63F5DA}</a:tableStyleId>
              </a:tblPr>
              <a:tblGrid>
                <a:gridCol w="359229">
                  <a:extLst>
                    <a:ext uri="{9D8B030D-6E8A-4147-A177-3AD203B41FA5}">
                      <a16:colId xmlns:a16="http://schemas.microsoft.com/office/drawing/2014/main" val="621154203"/>
                    </a:ext>
                  </a:extLst>
                </a:gridCol>
                <a:gridCol w="359229">
                  <a:extLst>
                    <a:ext uri="{9D8B030D-6E8A-4147-A177-3AD203B41FA5}">
                      <a16:colId xmlns:a16="http://schemas.microsoft.com/office/drawing/2014/main" val="4171200025"/>
                    </a:ext>
                  </a:extLst>
                </a:gridCol>
                <a:gridCol w="359229">
                  <a:extLst>
                    <a:ext uri="{9D8B030D-6E8A-4147-A177-3AD203B41FA5}">
                      <a16:colId xmlns:a16="http://schemas.microsoft.com/office/drawing/2014/main" val="1959830775"/>
                    </a:ext>
                  </a:extLst>
                </a:gridCol>
                <a:gridCol w="359229">
                  <a:extLst>
                    <a:ext uri="{9D8B030D-6E8A-4147-A177-3AD203B41FA5}">
                      <a16:colId xmlns:a16="http://schemas.microsoft.com/office/drawing/2014/main" val="3484866409"/>
                    </a:ext>
                  </a:extLst>
                </a:gridCol>
                <a:gridCol w="359229">
                  <a:extLst>
                    <a:ext uri="{9D8B030D-6E8A-4147-A177-3AD203B41FA5}">
                      <a16:colId xmlns:a16="http://schemas.microsoft.com/office/drawing/2014/main" val="1346459631"/>
                    </a:ext>
                  </a:extLst>
                </a:gridCol>
                <a:gridCol w="359229">
                  <a:extLst>
                    <a:ext uri="{9D8B030D-6E8A-4147-A177-3AD203B41FA5}">
                      <a16:colId xmlns:a16="http://schemas.microsoft.com/office/drawing/2014/main" val="2995118624"/>
                    </a:ext>
                  </a:extLst>
                </a:gridCol>
                <a:gridCol w="359229">
                  <a:extLst>
                    <a:ext uri="{9D8B030D-6E8A-4147-A177-3AD203B41FA5}">
                      <a16:colId xmlns:a16="http://schemas.microsoft.com/office/drawing/2014/main" val="3277452989"/>
                    </a:ext>
                  </a:extLst>
                </a:gridCol>
                <a:gridCol w="359229">
                  <a:extLst>
                    <a:ext uri="{9D8B030D-6E8A-4147-A177-3AD203B41FA5}">
                      <a16:colId xmlns:a16="http://schemas.microsoft.com/office/drawing/2014/main" val="2724790860"/>
                    </a:ext>
                  </a:extLst>
                </a:gridCol>
                <a:gridCol w="359229">
                  <a:extLst>
                    <a:ext uri="{9D8B030D-6E8A-4147-A177-3AD203B41FA5}">
                      <a16:colId xmlns:a16="http://schemas.microsoft.com/office/drawing/2014/main" val="3965011865"/>
                    </a:ext>
                  </a:extLst>
                </a:gridCol>
                <a:gridCol w="359229">
                  <a:extLst>
                    <a:ext uri="{9D8B030D-6E8A-4147-A177-3AD203B41FA5}">
                      <a16:colId xmlns:a16="http://schemas.microsoft.com/office/drawing/2014/main" val="3020953756"/>
                    </a:ext>
                  </a:extLst>
                </a:gridCol>
                <a:gridCol w="359229">
                  <a:extLst>
                    <a:ext uri="{9D8B030D-6E8A-4147-A177-3AD203B41FA5}">
                      <a16:colId xmlns:a16="http://schemas.microsoft.com/office/drawing/2014/main" val="1975239833"/>
                    </a:ext>
                  </a:extLst>
                </a:gridCol>
                <a:gridCol w="359229">
                  <a:extLst>
                    <a:ext uri="{9D8B030D-6E8A-4147-A177-3AD203B41FA5}">
                      <a16:colId xmlns:a16="http://schemas.microsoft.com/office/drawing/2014/main" val="2745482157"/>
                    </a:ext>
                  </a:extLst>
                </a:gridCol>
                <a:gridCol w="359229">
                  <a:extLst>
                    <a:ext uri="{9D8B030D-6E8A-4147-A177-3AD203B41FA5}">
                      <a16:colId xmlns:a16="http://schemas.microsoft.com/office/drawing/2014/main" val="1713236899"/>
                    </a:ext>
                  </a:extLst>
                </a:gridCol>
                <a:gridCol w="359229">
                  <a:extLst>
                    <a:ext uri="{9D8B030D-6E8A-4147-A177-3AD203B41FA5}">
                      <a16:colId xmlns:a16="http://schemas.microsoft.com/office/drawing/2014/main" val="1601014826"/>
                    </a:ext>
                  </a:extLst>
                </a:gridCol>
                <a:gridCol w="359229">
                  <a:extLst>
                    <a:ext uri="{9D8B030D-6E8A-4147-A177-3AD203B41FA5}">
                      <a16:colId xmlns:a16="http://schemas.microsoft.com/office/drawing/2014/main" val="2318006746"/>
                    </a:ext>
                  </a:extLst>
                </a:gridCol>
                <a:gridCol w="359229">
                  <a:extLst>
                    <a:ext uri="{9D8B030D-6E8A-4147-A177-3AD203B41FA5}">
                      <a16:colId xmlns:a16="http://schemas.microsoft.com/office/drawing/2014/main" val="3483535207"/>
                    </a:ext>
                  </a:extLst>
                </a:gridCol>
                <a:gridCol w="359229">
                  <a:extLst>
                    <a:ext uri="{9D8B030D-6E8A-4147-A177-3AD203B41FA5}">
                      <a16:colId xmlns:a16="http://schemas.microsoft.com/office/drawing/2014/main" val="1156553330"/>
                    </a:ext>
                  </a:extLst>
                </a:gridCol>
                <a:gridCol w="359229">
                  <a:extLst>
                    <a:ext uri="{9D8B030D-6E8A-4147-A177-3AD203B41FA5}">
                      <a16:colId xmlns:a16="http://schemas.microsoft.com/office/drawing/2014/main" val="2862494429"/>
                    </a:ext>
                  </a:extLst>
                </a:gridCol>
                <a:gridCol w="359229">
                  <a:extLst>
                    <a:ext uri="{9D8B030D-6E8A-4147-A177-3AD203B41FA5}">
                      <a16:colId xmlns:a16="http://schemas.microsoft.com/office/drawing/2014/main" val="1677953394"/>
                    </a:ext>
                  </a:extLst>
                </a:gridCol>
                <a:gridCol w="359229">
                  <a:extLst>
                    <a:ext uri="{9D8B030D-6E8A-4147-A177-3AD203B41FA5}">
                      <a16:colId xmlns:a16="http://schemas.microsoft.com/office/drawing/2014/main" val="3834197101"/>
                    </a:ext>
                  </a:extLst>
                </a:gridCol>
                <a:gridCol w="359229">
                  <a:extLst>
                    <a:ext uri="{9D8B030D-6E8A-4147-A177-3AD203B41FA5}">
                      <a16:colId xmlns:a16="http://schemas.microsoft.com/office/drawing/2014/main" val="2170143128"/>
                    </a:ext>
                  </a:extLst>
                </a:gridCol>
                <a:gridCol w="359229">
                  <a:extLst>
                    <a:ext uri="{9D8B030D-6E8A-4147-A177-3AD203B41FA5}">
                      <a16:colId xmlns:a16="http://schemas.microsoft.com/office/drawing/2014/main" val="2538763701"/>
                    </a:ext>
                  </a:extLst>
                </a:gridCol>
                <a:gridCol w="359229">
                  <a:extLst>
                    <a:ext uri="{9D8B030D-6E8A-4147-A177-3AD203B41FA5}">
                      <a16:colId xmlns:a16="http://schemas.microsoft.com/office/drawing/2014/main" val="47209592"/>
                    </a:ext>
                  </a:extLst>
                </a:gridCol>
                <a:gridCol w="359229">
                  <a:extLst>
                    <a:ext uri="{9D8B030D-6E8A-4147-A177-3AD203B41FA5}">
                      <a16:colId xmlns:a16="http://schemas.microsoft.com/office/drawing/2014/main" val="4003303364"/>
                    </a:ext>
                  </a:extLst>
                </a:gridCol>
                <a:gridCol w="359229">
                  <a:extLst>
                    <a:ext uri="{9D8B030D-6E8A-4147-A177-3AD203B41FA5}">
                      <a16:colId xmlns:a16="http://schemas.microsoft.com/office/drawing/2014/main" val="1432611811"/>
                    </a:ext>
                  </a:extLst>
                </a:gridCol>
                <a:gridCol w="359229">
                  <a:extLst>
                    <a:ext uri="{9D8B030D-6E8A-4147-A177-3AD203B41FA5}">
                      <a16:colId xmlns:a16="http://schemas.microsoft.com/office/drawing/2014/main" val="1134787596"/>
                    </a:ext>
                  </a:extLst>
                </a:gridCol>
                <a:gridCol w="359229">
                  <a:extLst>
                    <a:ext uri="{9D8B030D-6E8A-4147-A177-3AD203B41FA5}">
                      <a16:colId xmlns:a16="http://schemas.microsoft.com/office/drawing/2014/main" val="3397982789"/>
                    </a:ext>
                  </a:extLst>
                </a:gridCol>
                <a:gridCol w="359229">
                  <a:extLst>
                    <a:ext uri="{9D8B030D-6E8A-4147-A177-3AD203B41FA5}">
                      <a16:colId xmlns:a16="http://schemas.microsoft.com/office/drawing/2014/main" val="3594814244"/>
                    </a:ext>
                  </a:extLst>
                </a:gridCol>
              </a:tblGrid>
              <a:tr h="370840">
                <a:tc>
                  <a:txBody>
                    <a:bodyPr/>
                    <a:lstStyle/>
                    <a:p>
                      <a:r>
                        <a:rPr lang="en-GB" b="1" dirty="0">
                          <a:solidFill>
                            <a:srgbClr val="C0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a:t>
                      </a:r>
                    </a:p>
                  </a:txBody>
                  <a:tcPr/>
                </a:tc>
                <a:tc>
                  <a:txBody>
                    <a:bodyPr/>
                    <a:lstStyle/>
                    <a:p>
                      <a:r>
                        <a:rPr lang="en-GB" dirty="0">
                          <a:solidFill>
                            <a:schemeClr val="tx1"/>
                          </a:solidFill>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a:t>
                      </a:r>
                    </a:p>
                  </a:txBody>
                  <a:tcPr/>
                </a:tc>
                <a:tc>
                  <a:txBody>
                    <a:bodyPr/>
                    <a:lstStyle/>
                    <a:p>
                      <a:r>
                        <a:rPr lang="en-GB" dirty="0">
                          <a:solidFill>
                            <a:schemeClr val="tx1"/>
                          </a:solidFill>
                        </a:rPr>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endParaRPr lang="en-GB" dirty="0"/>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b="1" dirty="0">
                          <a:solidFill>
                            <a:srgbClr val="C00000"/>
                          </a:solidFill>
                        </a:rPr>
                        <a:t>*</a:t>
                      </a:r>
                      <a:endParaRPr lang="en-GB" dirty="0"/>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251359508"/>
                  </a:ext>
                </a:extLst>
              </a:tr>
            </a:tbl>
          </a:graphicData>
        </a:graphic>
      </p:graphicFrame>
      <p:graphicFrame>
        <p:nvGraphicFramePr>
          <p:cNvPr id="7" name="Table 2">
            <a:extLst>
              <a:ext uri="{FF2B5EF4-FFF2-40B4-BE49-F238E27FC236}">
                <a16:creationId xmlns:a16="http://schemas.microsoft.com/office/drawing/2014/main" id="{5F93474F-271E-3100-1DA2-60E24948AC1C}"/>
              </a:ext>
            </a:extLst>
          </p:cNvPr>
          <p:cNvGraphicFramePr>
            <a:graphicFrameLocks noGrp="1"/>
          </p:cNvGraphicFramePr>
          <p:nvPr/>
        </p:nvGraphicFramePr>
        <p:xfrm>
          <a:off x="1232611" y="5011788"/>
          <a:ext cx="3233061" cy="370840"/>
        </p:xfrm>
        <a:graphic>
          <a:graphicData uri="http://schemas.openxmlformats.org/drawingml/2006/table">
            <a:tbl>
              <a:tblPr firstRow="1" bandRow="1">
                <a:tableStyleId>{5940675A-B579-460E-94D1-54222C63F5DA}</a:tableStyleId>
              </a:tblPr>
              <a:tblGrid>
                <a:gridCol w="359229">
                  <a:extLst>
                    <a:ext uri="{9D8B030D-6E8A-4147-A177-3AD203B41FA5}">
                      <a16:colId xmlns:a16="http://schemas.microsoft.com/office/drawing/2014/main" val="621154203"/>
                    </a:ext>
                  </a:extLst>
                </a:gridCol>
                <a:gridCol w="359229">
                  <a:extLst>
                    <a:ext uri="{9D8B030D-6E8A-4147-A177-3AD203B41FA5}">
                      <a16:colId xmlns:a16="http://schemas.microsoft.com/office/drawing/2014/main" val="4171200025"/>
                    </a:ext>
                  </a:extLst>
                </a:gridCol>
                <a:gridCol w="359229">
                  <a:extLst>
                    <a:ext uri="{9D8B030D-6E8A-4147-A177-3AD203B41FA5}">
                      <a16:colId xmlns:a16="http://schemas.microsoft.com/office/drawing/2014/main" val="1959830775"/>
                    </a:ext>
                  </a:extLst>
                </a:gridCol>
                <a:gridCol w="359229">
                  <a:extLst>
                    <a:ext uri="{9D8B030D-6E8A-4147-A177-3AD203B41FA5}">
                      <a16:colId xmlns:a16="http://schemas.microsoft.com/office/drawing/2014/main" val="3484866409"/>
                    </a:ext>
                  </a:extLst>
                </a:gridCol>
                <a:gridCol w="359229">
                  <a:extLst>
                    <a:ext uri="{9D8B030D-6E8A-4147-A177-3AD203B41FA5}">
                      <a16:colId xmlns:a16="http://schemas.microsoft.com/office/drawing/2014/main" val="1346459631"/>
                    </a:ext>
                  </a:extLst>
                </a:gridCol>
                <a:gridCol w="359229">
                  <a:extLst>
                    <a:ext uri="{9D8B030D-6E8A-4147-A177-3AD203B41FA5}">
                      <a16:colId xmlns:a16="http://schemas.microsoft.com/office/drawing/2014/main" val="2995118624"/>
                    </a:ext>
                  </a:extLst>
                </a:gridCol>
                <a:gridCol w="359229">
                  <a:extLst>
                    <a:ext uri="{9D8B030D-6E8A-4147-A177-3AD203B41FA5}">
                      <a16:colId xmlns:a16="http://schemas.microsoft.com/office/drawing/2014/main" val="3277452989"/>
                    </a:ext>
                  </a:extLst>
                </a:gridCol>
                <a:gridCol w="359229">
                  <a:extLst>
                    <a:ext uri="{9D8B030D-6E8A-4147-A177-3AD203B41FA5}">
                      <a16:colId xmlns:a16="http://schemas.microsoft.com/office/drawing/2014/main" val="2724790860"/>
                    </a:ext>
                  </a:extLst>
                </a:gridCol>
                <a:gridCol w="359229">
                  <a:extLst>
                    <a:ext uri="{9D8B030D-6E8A-4147-A177-3AD203B41FA5}">
                      <a16:colId xmlns:a16="http://schemas.microsoft.com/office/drawing/2014/main" val="3965011865"/>
                    </a:ext>
                  </a:extLst>
                </a:gridCol>
              </a:tblGrid>
              <a:tr h="370840">
                <a:tc>
                  <a:txBody>
                    <a:bodyPr/>
                    <a:lstStyle/>
                    <a:p>
                      <a:r>
                        <a:rPr lang="en-GB" b="1" dirty="0">
                          <a:solidFill>
                            <a:srgbClr val="C00000"/>
                          </a:solidFill>
                        </a:rPr>
                        <a:t>*</a:t>
                      </a:r>
                    </a:p>
                  </a:txBody>
                  <a:tcPr/>
                </a:tc>
                <a:tc>
                  <a:txBody>
                    <a:bodyPr/>
                    <a:lstStyle/>
                    <a:p>
                      <a:r>
                        <a:rPr lang="en-GB" b="1" dirty="0">
                          <a:solidFill>
                            <a:srgbClr val="C00000"/>
                          </a:solidFill>
                        </a:rPr>
                        <a:t>*</a:t>
                      </a:r>
                    </a:p>
                  </a:txBody>
                  <a:tcPr/>
                </a:tc>
                <a:tc>
                  <a:txBody>
                    <a:bodyPr/>
                    <a:lstStyle/>
                    <a:p>
                      <a:r>
                        <a:rPr lang="en-GB" b="1" dirty="0">
                          <a:solidFill>
                            <a:srgbClr val="C00000"/>
                          </a:solidFill>
                        </a:rPr>
                        <a:t>*</a:t>
                      </a:r>
                      <a:endParaRPr lang="en-GB" dirty="0">
                        <a:solidFill>
                          <a:srgbClr val="C00000"/>
                        </a:solidFill>
                      </a:endParaRPr>
                    </a:p>
                  </a:txBody>
                  <a:tcPr/>
                </a:tc>
                <a:tc>
                  <a:txBody>
                    <a:bodyPr/>
                    <a:lstStyle/>
                    <a:p>
                      <a:r>
                        <a:rPr lang="en-GB" b="1" dirty="0">
                          <a:solidFill>
                            <a:srgbClr val="C00000"/>
                          </a:solidFill>
                        </a:rPr>
                        <a:t>*</a:t>
                      </a:r>
                    </a:p>
                  </a:txBody>
                  <a:tcPr/>
                </a:tc>
                <a:tc>
                  <a:txBody>
                    <a:bodyPr/>
                    <a:lstStyle/>
                    <a:p>
                      <a:r>
                        <a:rPr lang="en-GB" b="1" dirty="0">
                          <a:solidFill>
                            <a:srgbClr val="C00000"/>
                          </a:solidFill>
                        </a:rPr>
                        <a:t>*</a:t>
                      </a:r>
                      <a:endParaRPr lang="en-GB" dirty="0">
                        <a:solidFill>
                          <a:srgbClr val="C00000"/>
                        </a:solidFill>
                      </a:endParaRPr>
                    </a:p>
                  </a:txBody>
                  <a:tcPr/>
                </a:tc>
                <a:tc>
                  <a:txBody>
                    <a:bodyPr/>
                    <a:lstStyle/>
                    <a:p>
                      <a:r>
                        <a:rPr lang="en-GB" b="1" dirty="0">
                          <a:solidFill>
                            <a:srgbClr val="C00000"/>
                          </a:solidFill>
                        </a:rPr>
                        <a:t>*</a:t>
                      </a:r>
                      <a:endParaRPr lang="en-GB" dirty="0">
                        <a:solidFill>
                          <a:srgbClr val="C00000"/>
                        </a:solidFill>
                      </a:endParaRPr>
                    </a:p>
                  </a:txBody>
                  <a:tcPr/>
                </a:tc>
                <a:tc>
                  <a:txBody>
                    <a:bodyPr/>
                    <a:lstStyle/>
                    <a:p>
                      <a:r>
                        <a:rPr lang="en-GB" b="1" dirty="0">
                          <a:solidFill>
                            <a:srgbClr val="C00000"/>
                          </a:solidFill>
                        </a:rPr>
                        <a:t>*</a:t>
                      </a:r>
                      <a:endParaRPr lang="en-GB" dirty="0">
                        <a:solidFill>
                          <a:srgbClr val="C00000"/>
                        </a:solidFill>
                      </a:endParaRPr>
                    </a:p>
                  </a:txBody>
                  <a:tcPr/>
                </a:tc>
                <a:tc>
                  <a:txBody>
                    <a:bodyPr/>
                    <a:lstStyle/>
                    <a:p>
                      <a:r>
                        <a:rPr lang="en-GB" b="1" dirty="0">
                          <a:solidFill>
                            <a:srgbClr val="C00000"/>
                          </a:solidFill>
                        </a:rPr>
                        <a:t>*</a:t>
                      </a:r>
                    </a:p>
                  </a:txBody>
                  <a:tcPr/>
                </a:tc>
                <a:tc>
                  <a:txBody>
                    <a:bodyPr/>
                    <a:lstStyle/>
                    <a:p>
                      <a:r>
                        <a:rPr lang="en-GB" b="1" dirty="0">
                          <a:solidFill>
                            <a:srgbClr val="C00000"/>
                          </a:solidFill>
                        </a:rPr>
                        <a:t>*</a:t>
                      </a:r>
                      <a:endParaRPr lang="en-GB" dirty="0">
                        <a:solidFill>
                          <a:srgbClr val="C00000"/>
                        </a:solidFill>
                      </a:endParaRPr>
                    </a:p>
                  </a:txBody>
                  <a:tcPr/>
                </a:tc>
                <a:extLst>
                  <a:ext uri="{0D108BD9-81ED-4DB2-BD59-A6C34878D82A}">
                    <a16:rowId xmlns:a16="http://schemas.microsoft.com/office/drawing/2014/main" val="251359508"/>
                  </a:ext>
                </a:extLst>
              </a:tr>
            </a:tbl>
          </a:graphicData>
        </a:graphic>
      </p:graphicFrame>
      <p:sp>
        <p:nvSpPr>
          <p:cNvPr id="8" name="TextBox 7">
            <a:extLst>
              <a:ext uri="{FF2B5EF4-FFF2-40B4-BE49-F238E27FC236}">
                <a16:creationId xmlns:a16="http://schemas.microsoft.com/office/drawing/2014/main" id="{DC081116-31F2-7293-E82E-084CA1BF3787}"/>
              </a:ext>
            </a:extLst>
          </p:cNvPr>
          <p:cNvSpPr txBox="1"/>
          <p:nvPr/>
        </p:nvSpPr>
        <p:spPr>
          <a:xfrm>
            <a:off x="1232611" y="4398182"/>
            <a:ext cx="4663306" cy="369332"/>
          </a:xfrm>
          <a:prstGeom prst="rect">
            <a:avLst/>
          </a:prstGeom>
          <a:noFill/>
        </p:spPr>
        <p:txBody>
          <a:bodyPr wrap="square" rtlCol="0">
            <a:spAutoFit/>
          </a:bodyPr>
          <a:lstStyle/>
          <a:p>
            <a:r>
              <a:rPr lang="en-GB" dirty="0"/>
              <a:t>Representing a document as a </a:t>
            </a:r>
            <a:r>
              <a:rPr lang="en-GB" b="1" dirty="0"/>
              <a:t>sparse</a:t>
            </a:r>
            <a:r>
              <a:rPr lang="en-GB" dirty="0"/>
              <a:t> vector.</a:t>
            </a:r>
          </a:p>
        </p:txBody>
      </p:sp>
      <p:sp>
        <p:nvSpPr>
          <p:cNvPr id="9" name="TextBox 8">
            <a:extLst>
              <a:ext uri="{FF2B5EF4-FFF2-40B4-BE49-F238E27FC236}">
                <a16:creationId xmlns:a16="http://schemas.microsoft.com/office/drawing/2014/main" id="{CADCB0B4-8CA2-DD4D-48A3-E40205E3226D}"/>
              </a:ext>
            </a:extLst>
          </p:cNvPr>
          <p:cNvSpPr txBox="1"/>
          <p:nvPr/>
        </p:nvSpPr>
        <p:spPr>
          <a:xfrm>
            <a:off x="1232611" y="5442236"/>
            <a:ext cx="4663306" cy="369332"/>
          </a:xfrm>
          <a:prstGeom prst="rect">
            <a:avLst/>
          </a:prstGeom>
          <a:noFill/>
        </p:spPr>
        <p:txBody>
          <a:bodyPr wrap="square" rtlCol="0">
            <a:spAutoFit/>
          </a:bodyPr>
          <a:lstStyle/>
          <a:p>
            <a:r>
              <a:rPr lang="en-GB" dirty="0"/>
              <a:t>Representing a document as a </a:t>
            </a:r>
            <a:r>
              <a:rPr lang="en-GB" b="1" dirty="0"/>
              <a:t>dense</a:t>
            </a:r>
            <a:r>
              <a:rPr lang="en-GB" dirty="0"/>
              <a:t> vector.</a:t>
            </a:r>
          </a:p>
        </p:txBody>
      </p:sp>
    </p:spTree>
    <p:extLst>
      <p:ext uri="{BB962C8B-B14F-4D97-AF65-F5344CB8AC3E}">
        <p14:creationId xmlns:p14="http://schemas.microsoft.com/office/powerpoint/2010/main" val="323760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5A00-5C5B-4991-A0CE-5B66C6B5E81A}"/>
              </a:ext>
            </a:extLst>
          </p:cNvPr>
          <p:cNvSpPr>
            <a:spLocks noGrp="1"/>
          </p:cNvSpPr>
          <p:nvPr>
            <p:ph type="title"/>
          </p:nvPr>
        </p:nvSpPr>
        <p:spPr/>
        <p:txBody>
          <a:bodyPr/>
          <a:lstStyle/>
          <a:p>
            <a:r>
              <a:rPr lang="en-GB" dirty="0"/>
              <a:t>Word embeddings.</a:t>
            </a:r>
          </a:p>
        </p:txBody>
      </p:sp>
      <p:sp>
        <p:nvSpPr>
          <p:cNvPr id="3" name="Content Placeholder 2">
            <a:extLst>
              <a:ext uri="{FF2B5EF4-FFF2-40B4-BE49-F238E27FC236}">
                <a16:creationId xmlns:a16="http://schemas.microsoft.com/office/drawing/2014/main" id="{C276D29A-247D-4CCB-A7C9-B9531CDDDCA0}"/>
              </a:ext>
            </a:extLst>
          </p:cNvPr>
          <p:cNvSpPr>
            <a:spLocks noGrp="1"/>
          </p:cNvSpPr>
          <p:nvPr>
            <p:ph sz="half" idx="1"/>
          </p:nvPr>
        </p:nvSpPr>
        <p:spPr/>
        <p:txBody>
          <a:bodyPr>
            <a:normAutofit/>
          </a:bodyPr>
          <a:lstStyle/>
          <a:p>
            <a:r>
              <a:rPr lang="en-GB" sz="2400" dirty="0"/>
              <a:t>Text embeddings started as representations for </a:t>
            </a:r>
            <a:r>
              <a:rPr lang="en-GB" sz="2400" b="1" dirty="0"/>
              <a:t>words</a:t>
            </a:r>
            <a:r>
              <a:rPr lang="en-GB" sz="2400" dirty="0"/>
              <a:t>, rather than entire documents.</a:t>
            </a:r>
          </a:p>
          <a:p>
            <a:r>
              <a:rPr lang="en-GB" sz="2400" dirty="0"/>
              <a:t>Similar task: can we represent words using dense vectors that somehow “capture their meanings”?</a:t>
            </a:r>
          </a:p>
        </p:txBody>
      </p:sp>
      <p:sp>
        <p:nvSpPr>
          <p:cNvPr id="4" name="Footer Placeholder 3">
            <a:extLst>
              <a:ext uri="{FF2B5EF4-FFF2-40B4-BE49-F238E27FC236}">
                <a16:creationId xmlns:a16="http://schemas.microsoft.com/office/drawing/2014/main" id="{312978BF-A1F3-400B-B158-8FA0E15E2456}"/>
              </a:ext>
            </a:extLst>
          </p:cNvPr>
          <p:cNvSpPr>
            <a:spLocks noGrp="1"/>
          </p:cNvSpPr>
          <p:nvPr>
            <p:ph type="ftr" sz="quarter" idx="11"/>
          </p:nvPr>
        </p:nvSpPr>
        <p:spPr/>
        <p:txBody>
          <a:bodyPr/>
          <a:lstStyle/>
          <a:p>
            <a:r>
              <a:rPr lang="en-GB" dirty="0"/>
              <a:t>Comp1804 –applied Machine Learning</a:t>
            </a:r>
          </a:p>
        </p:txBody>
      </p:sp>
      <p:sp>
        <p:nvSpPr>
          <p:cNvPr id="5" name="Slide Number Placeholder 4">
            <a:extLst>
              <a:ext uri="{FF2B5EF4-FFF2-40B4-BE49-F238E27FC236}">
                <a16:creationId xmlns:a16="http://schemas.microsoft.com/office/drawing/2014/main" id="{B78A3B5C-6CB2-474B-B78D-6ADD7A2AE3FB}"/>
              </a:ext>
            </a:extLst>
          </p:cNvPr>
          <p:cNvSpPr>
            <a:spLocks noGrp="1"/>
          </p:cNvSpPr>
          <p:nvPr>
            <p:ph type="sldNum" sz="quarter" idx="12"/>
          </p:nvPr>
        </p:nvSpPr>
        <p:spPr/>
        <p:txBody>
          <a:bodyPr/>
          <a:lstStyle/>
          <a:p>
            <a:fld id="{AE92ABD0-BA06-4D41-A48B-CCE3F63B1468}" type="slidenum">
              <a:rPr lang="en-GB" smtClean="0"/>
              <a:t>38</a:t>
            </a:fld>
            <a:endParaRPr lang="en-GB"/>
          </a:p>
        </p:txBody>
      </p:sp>
      <p:grpSp>
        <p:nvGrpSpPr>
          <p:cNvPr id="7" name="Group 6" descr="Six vectors, each representing a word. The vectors for Walk and Walking; Run and Running; and Book and Books are closer together. The vector for Walk is closer to the vector for Run than to the vector for Book.">
            <a:extLst>
              <a:ext uri="{FF2B5EF4-FFF2-40B4-BE49-F238E27FC236}">
                <a16:creationId xmlns:a16="http://schemas.microsoft.com/office/drawing/2014/main" id="{C945287E-2F2F-1A92-4EB2-DC11251F68C1}"/>
              </a:ext>
            </a:extLst>
          </p:cNvPr>
          <p:cNvGrpSpPr/>
          <p:nvPr/>
        </p:nvGrpSpPr>
        <p:grpSpPr>
          <a:xfrm>
            <a:off x="3832701" y="3092262"/>
            <a:ext cx="7937367" cy="3084701"/>
            <a:chOff x="1935386" y="2694942"/>
            <a:chExt cx="8217859" cy="3295080"/>
          </a:xfrm>
        </p:grpSpPr>
        <p:grpSp>
          <p:nvGrpSpPr>
            <p:cNvPr id="25" name="Group 24">
              <a:extLst>
                <a:ext uri="{FF2B5EF4-FFF2-40B4-BE49-F238E27FC236}">
                  <a16:creationId xmlns:a16="http://schemas.microsoft.com/office/drawing/2014/main" id="{02D38721-0406-C563-D310-277B443E0568}"/>
                </a:ext>
              </a:extLst>
            </p:cNvPr>
            <p:cNvGrpSpPr/>
            <p:nvPr/>
          </p:nvGrpSpPr>
          <p:grpSpPr>
            <a:xfrm>
              <a:off x="1935386" y="2694942"/>
              <a:ext cx="8217859" cy="3295080"/>
              <a:chOff x="1935386" y="2694942"/>
              <a:chExt cx="8217859" cy="3295080"/>
            </a:xfrm>
          </p:grpSpPr>
          <p:grpSp>
            <p:nvGrpSpPr>
              <p:cNvPr id="32" name="Group 31">
                <a:extLst>
                  <a:ext uri="{FF2B5EF4-FFF2-40B4-BE49-F238E27FC236}">
                    <a16:creationId xmlns:a16="http://schemas.microsoft.com/office/drawing/2014/main" id="{E20782E6-013B-1933-C25E-4851515C4304}"/>
                  </a:ext>
                </a:extLst>
              </p:cNvPr>
              <p:cNvGrpSpPr/>
              <p:nvPr/>
            </p:nvGrpSpPr>
            <p:grpSpPr>
              <a:xfrm>
                <a:off x="1935386" y="2820222"/>
                <a:ext cx="8064499" cy="3169800"/>
                <a:chOff x="1312697" y="2715003"/>
                <a:chExt cx="8064499" cy="3169800"/>
              </a:xfrm>
            </p:grpSpPr>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DEE6470F-A78E-4AC9-B95D-ED56EB0F556E}"/>
                        </a:ext>
                      </a:extLst>
                    </p14:cNvPr>
                    <p14:cNvContentPartPr/>
                    <p14:nvPr/>
                  </p14:nvContentPartPr>
                  <p14:xfrm>
                    <a:off x="4594236" y="2715003"/>
                    <a:ext cx="61560" cy="3169800"/>
                  </p14:xfrm>
                </p:contentPart>
              </mc:Choice>
              <mc:Fallback xmlns="">
                <p:pic>
                  <p:nvPicPr>
                    <p:cNvPr id="10" name="Ink 9">
                      <a:extLst>
                        <a:ext uri="{FF2B5EF4-FFF2-40B4-BE49-F238E27FC236}">
                          <a16:creationId xmlns:a16="http://schemas.microsoft.com/office/drawing/2014/main" id="{DEE6470F-A78E-4AC9-B95D-ED56EB0F556E}"/>
                        </a:ext>
                      </a:extLst>
                    </p:cNvPr>
                    <p:cNvPicPr/>
                    <p:nvPr/>
                  </p:nvPicPr>
                  <p:blipFill>
                    <a:blip r:embed="rId3"/>
                    <a:stretch>
                      <a:fillRect/>
                    </a:stretch>
                  </p:blipFill>
                  <p:spPr>
                    <a:xfrm>
                      <a:off x="4558236" y="2679363"/>
                      <a:ext cx="133200" cy="3241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4" name="Ink 43">
                      <a:extLst>
                        <a:ext uri="{FF2B5EF4-FFF2-40B4-BE49-F238E27FC236}">
                          <a16:creationId xmlns:a16="http://schemas.microsoft.com/office/drawing/2014/main" id="{33785B86-202C-2BCD-BA51-CF6D1E84D50A}"/>
                        </a:ext>
                      </a:extLst>
                    </p14:cNvPr>
                    <p14:cNvContentPartPr/>
                    <p14:nvPr/>
                  </p14:nvContentPartPr>
                  <p14:xfrm>
                    <a:off x="1312697" y="5280659"/>
                    <a:ext cx="8064499" cy="99424"/>
                  </p14:xfrm>
                </p:contentPart>
              </mc:Choice>
              <mc:Fallback xmlns="">
                <p:pic>
                  <p:nvPicPr>
                    <p:cNvPr id="11" name="Ink 10">
                      <a:extLst>
                        <a:ext uri="{FF2B5EF4-FFF2-40B4-BE49-F238E27FC236}">
                          <a16:creationId xmlns:a16="http://schemas.microsoft.com/office/drawing/2014/main" id="{33785B86-202C-2BCD-BA51-CF6D1E84D50A}"/>
                        </a:ext>
                      </a:extLst>
                    </p:cNvPr>
                    <p:cNvPicPr/>
                    <p:nvPr/>
                  </p:nvPicPr>
                  <p:blipFill>
                    <a:blip r:embed="rId5"/>
                    <a:stretch>
                      <a:fillRect/>
                    </a:stretch>
                  </p:blipFill>
                  <p:spPr>
                    <a:xfrm>
                      <a:off x="1276696" y="5243655"/>
                      <a:ext cx="8136140" cy="17380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F694DAA8-90FF-3A05-9AF1-5458963FF1EC}"/>
                      </a:ext>
                    </a:extLst>
                  </p14:cNvPr>
                  <p14:cNvContentPartPr/>
                  <p14:nvPr/>
                </p14:nvContentPartPr>
                <p14:xfrm>
                  <a:off x="4897245" y="2694942"/>
                  <a:ext cx="583200" cy="382680"/>
                </p14:xfrm>
              </p:contentPart>
            </mc:Choice>
            <mc:Fallback xmlns="">
              <p:pic>
                <p:nvPicPr>
                  <p:cNvPr id="13" name="Ink 12">
                    <a:extLst>
                      <a:ext uri="{FF2B5EF4-FFF2-40B4-BE49-F238E27FC236}">
                        <a16:creationId xmlns:a16="http://schemas.microsoft.com/office/drawing/2014/main" id="{F694DAA8-90FF-3A05-9AF1-5458963FF1EC}"/>
                      </a:ext>
                    </a:extLst>
                  </p:cNvPr>
                  <p:cNvPicPr/>
                  <p:nvPr/>
                </p:nvPicPr>
                <p:blipFill>
                  <a:blip r:embed="rId7"/>
                  <a:stretch>
                    <a:fillRect/>
                  </a:stretch>
                </p:blipFill>
                <p:spPr>
                  <a:xfrm>
                    <a:off x="4861267" y="2658942"/>
                    <a:ext cx="654796"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1AB2FC08-2DC2-263D-DC15-ADA64C6BE860}"/>
                      </a:ext>
                    </a:extLst>
                  </p14:cNvPr>
                  <p14:cNvContentPartPr/>
                  <p14:nvPr/>
                </p14:nvContentPartPr>
                <p14:xfrm>
                  <a:off x="9563925" y="5232582"/>
                  <a:ext cx="589320" cy="455040"/>
                </p14:xfrm>
              </p:contentPart>
            </mc:Choice>
            <mc:Fallback xmlns="">
              <p:pic>
                <p:nvPicPr>
                  <p:cNvPr id="14" name="Ink 13">
                    <a:extLst>
                      <a:ext uri="{FF2B5EF4-FFF2-40B4-BE49-F238E27FC236}">
                        <a16:creationId xmlns:a16="http://schemas.microsoft.com/office/drawing/2014/main" id="{1AB2FC08-2DC2-263D-DC15-ADA64C6BE860}"/>
                      </a:ext>
                    </a:extLst>
                  </p:cNvPr>
                  <p:cNvPicPr/>
                  <p:nvPr/>
                </p:nvPicPr>
                <p:blipFill>
                  <a:blip r:embed="rId9"/>
                  <a:stretch>
                    <a:fillRect/>
                  </a:stretch>
                </p:blipFill>
                <p:spPr>
                  <a:xfrm>
                    <a:off x="9527925" y="5196582"/>
                    <a:ext cx="660960" cy="526680"/>
                  </a:xfrm>
                  <a:prstGeom prst="rect">
                    <a:avLst/>
                  </a:prstGeom>
                </p:spPr>
              </p:pic>
            </mc:Fallback>
          </mc:AlternateContent>
          <p:sp>
            <p:nvSpPr>
              <p:cNvPr id="35" name="TextBox 34">
                <a:extLst>
                  <a:ext uri="{FF2B5EF4-FFF2-40B4-BE49-F238E27FC236}">
                    <a16:creationId xmlns:a16="http://schemas.microsoft.com/office/drawing/2014/main" id="{BA9A24B5-4B6F-A4FC-1DC2-7C43FB7C17D5}"/>
                  </a:ext>
                </a:extLst>
              </p:cNvPr>
              <p:cNvSpPr txBox="1"/>
              <p:nvPr/>
            </p:nvSpPr>
            <p:spPr>
              <a:xfrm>
                <a:off x="5713544" y="3248770"/>
                <a:ext cx="872945" cy="400110"/>
              </a:xfrm>
              <a:prstGeom prst="rect">
                <a:avLst/>
              </a:prstGeom>
              <a:noFill/>
            </p:spPr>
            <p:txBody>
              <a:bodyPr wrap="square" rtlCol="0">
                <a:spAutoFit/>
              </a:bodyPr>
              <a:lstStyle/>
              <a:p>
                <a:r>
                  <a:rPr lang="en-GB" sz="2000" dirty="0"/>
                  <a:t>Walk</a:t>
                </a:r>
              </a:p>
            </p:txBody>
          </p:sp>
          <p:sp>
            <p:nvSpPr>
              <p:cNvPr id="36" name="TextBox 35">
                <a:extLst>
                  <a:ext uri="{FF2B5EF4-FFF2-40B4-BE49-F238E27FC236}">
                    <a16:creationId xmlns:a16="http://schemas.microsoft.com/office/drawing/2014/main" id="{5BC7AC27-6FBE-B24A-ADA1-27A26FC6AD54}"/>
                  </a:ext>
                </a:extLst>
              </p:cNvPr>
              <p:cNvSpPr txBox="1"/>
              <p:nvPr/>
            </p:nvSpPr>
            <p:spPr>
              <a:xfrm>
                <a:off x="6586490" y="2997819"/>
                <a:ext cx="1261642" cy="400110"/>
              </a:xfrm>
              <a:prstGeom prst="rect">
                <a:avLst/>
              </a:prstGeom>
              <a:noFill/>
            </p:spPr>
            <p:txBody>
              <a:bodyPr wrap="square" rtlCol="0">
                <a:spAutoFit/>
              </a:bodyPr>
              <a:lstStyle/>
              <a:p>
                <a:r>
                  <a:rPr lang="en-GB" sz="2000" dirty="0"/>
                  <a:t>Walking</a:t>
                </a:r>
              </a:p>
            </p:txBody>
          </p:sp>
          <p:sp>
            <p:nvSpPr>
              <p:cNvPr id="37" name="TextBox 36">
                <a:extLst>
                  <a:ext uri="{FF2B5EF4-FFF2-40B4-BE49-F238E27FC236}">
                    <a16:creationId xmlns:a16="http://schemas.microsoft.com/office/drawing/2014/main" id="{74EF4DC8-B9EC-BF04-D835-40AAA74012CA}"/>
                  </a:ext>
                </a:extLst>
              </p:cNvPr>
              <p:cNvSpPr txBox="1"/>
              <p:nvPr/>
            </p:nvSpPr>
            <p:spPr>
              <a:xfrm>
                <a:off x="7747305" y="4448598"/>
                <a:ext cx="729276" cy="400110"/>
              </a:xfrm>
              <a:prstGeom prst="rect">
                <a:avLst/>
              </a:prstGeom>
              <a:noFill/>
            </p:spPr>
            <p:txBody>
              <a:bodyPr wrap="square" rtlCol="0">
                <a:spAutoFit/>
              </a:bodyPr>
              <a:lstStyle/>
              <a:p>
                <a:r>
                  <a:rPr lang="en-GB" sz="2000" dirty="0"/>
                  <a:t>Run</a:t>
                </a:r>
              </a:p>
            </p:txBody>
          </p:sp>
          <p:sp>
            <p:nvSpPr>
              <p:cNvPr id="38" name="TextBox 37">
                <a:extLst>
                  <a:ext uri="{FF2B5EF4-FFF2-40B4-BE49-F238E27FC236}">
                    <a16:creationId xmlns:a16="http://schemas.microsoft.com/office/drawing/2014/main" id="{BBC069B5-40C0-BD38-24FA-F10571BCB56A}"/>
                  </a:ext>
                </a:extLst>
              </p:cNvPr>
              <p:cNvSpPr txBox="1"/>
              <p:nvPr/>
            </p:nvSpPr>
            <p:spPr>
              <a:xfrm>
                <a:off x="8273646" y="4616781"/>
                <a:ext cx="1134015" cy="400110"/>
              </a:xfrm>
              <a:prstGeom prst="rect">
                <a:avLst/>
              </a:prstGeom>
              <a:noFill/>
            </p:spPr>
            <p:txBody>
              <a:bodyPr wrap="square" rtlCol="0">
                <a:spAutoFit/>
              </a:bodyPr>
              <a:lstStyle/>
              <a:p>
                <a:r>
                  <a:rPr lang="en-GB" sz="2000" dirty="0"/>
                  <a:t>Running</a:t>
                </a:r>
              </a:p>
            </p:txBody>
          </p:sp>
          <p:sp>
            <p:nvSpPr>
              <p:cNvPr id="41" name="TextBox 40">
                <a:extLst>
                  <a:ext uri="{FF2B5EF4-FFF2-40B4-BE49-F238E27FC236}">
                    <a16:creationId xmlns:a16="http://schemas.microsoft.com/office/drawing/2014/main" id="{CFEA8290-7E25-30B2-8415-7E05CA08044A}"/>
                  </a:ext>
                </a:extLst>
              </p:cNvPr>
              <p:cNvSpPr txBox="1"/>
              <p:nvPr/>
            </p:nvSpPr>
            <p:spPr>
              <a:xfrm>
                <a:off x="2142832" y="4741459"/>
                <a:ext cx="809068" cy="400110"/>
              </a:xfrm>
              <a:prstGeom prst="rect">
                <a:avLst/>
              </a:prstGeom>
              <a:noFill/>
            </p:spPr>
            <p:txBody>
              <a:bodyPr wrap="none" rtlCol="0">
                <a:spAutoFit/>
              </a:bodyPr>
              <a:lstStyle/>
              <a:p>
                <a:r>
                  <a:rPr lang="en-GB" sz="2000" dirty="0"/>
                  <a:t>Books</a:t>
                </a:r>
              </a:p>
            </p:txBody>
          </p:sp>
          <p:sp>
            <p:nvSpPr>
              <p:cNvPr id="42" name="TextBox 41">
                <a:extLst>
                  <a:ext uri="{FF2B5EF4-FFF2-40B4-BE49-F238E27FC236}">
                    <a16:creationId xmlns:a16="http://schemas.microsoft.com/office/drawing/2014/main" id="{014571F4-8813-B00C-B1B2-FFF51C756DDE}"/>
                  </a:ext>
                </a:extLst>
              </p:cNvPr>
              <p:cNvSpPr txBox="1"/>
              <p:nvPr/>
            </p:nvSpPr>
            <p:spPr>
              <a:xfrm>
                <a:off x="2215966" y="4105880"/>
                <a:ext cx="710451" cy="400110"/>
              </a:xfrm>
              <a:prstGeom prst="rect">
                <a:avLst/>
              </a:prstGeom>
              <a:noFill/>
            </p:spPr>
            <p:txBody>
              <a:bodyPr wrap="none" rtlCol="0">
                <a:spAutoFit/>
              </a:bodyPr>
              <a:lstStyle/>
              <a:p>
                <a:r>
                  <a:rPr lang="en-GB" sz="2000" dirty="0"/>
                  <a:t>Book</a:t>
                </a:r>
              </a:p>
            </p:txBody>
          </p:sp>
        </p:grpSp>
        <p:sp>
          <p:nvSpPr>
            <p:cNvPr id="26" name="Conexão reta 22">
              <a:extLst>
                <a:ext uri="{FF2B5EF4-FFF2-40B4-BE49-F238E27FC236}">
                  <a16:creationId xmlns:a16="http://schemas.microsoft.com/office/drawing/2014/main" id="{DBE480F2-0529-4A6C-8CDE-9B80EFC63AE5}"/>
                </a:ext>
              </a:extLst>
            </p:cNvPr>
            <p:cNvSpPr/>
            <p:nvPr/>
          </p:nvSpPr>
          <p:spPr>
            <a:xfrm rot="-3893574">
              <a:off x="4719452" y="4557240"/>
              <a:ext cx="2011680" cy="0"/>
            </a:xfrm>
            <a:prstGeom prst="line">
              <a:avLst/>
            </a:prstGeom>
            <a:solidFill>
              <a:srgbClr val="E71224">
                <a:alpha val="5000"/>
              </a:srgbClr>
            </a:solidFill>
            <a:ln w="28575">
              <a:solidFill>
                <a:srgbClr val="E71224"/>
              </a:solidFill>
              <a:prstDash val="dash"/>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27" name="Rett linje 14">
              <a:extLst>
                <a:ext uri="{FF2B5EF4-FFF2-40B4-BE49-F238E27FC236}">
                  <a16:creationId xmlns:a16="http://schemas.microsoft.com/office/drawing/2014/main" id="{80ADC337-19A2-464F-B4D4-F08DCC1A0D2E}"/>
                </a:ext>
              </a:extLst>
            </p:cNvPr>
            <p:cNvSpPr/>
            <p:nvPr/>
          </p:nvSpPr>
          <p:spPr>
            <a:xfrm rot="-3018670">
              <a:off x="4847842" y="4427820"/>
              <a:ext cx="2560320" cy="0"/>
            </a:xfrm>
            <a:prstGeom prst="line">
              <a:avLst/>
            </a:prstGeom>
            <a:solidFill>
              <a:srgbClr val="EE620C">
                <a:alpha val="5000"/>
              </a:srgbClr>
            </a:solidFill>
            <a:ln w="28575">
              <a:solidFill>
                <a:srgbClr val="EE620C"/>
              </a:solidFill>
              <a:prstDash val="dash"/>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E620C"/>
                </a:solidFill>
              </a:endParaRPr>
            </a:p>
          </p:txBody>
        </p:sp>
        <p:sp>
          <p:nvSpPr>
            <p:cNvPr id="28" name="Rett linje 15">
              <a:extLst>
                <a:ext uri="{FF2B5EF4-FFF2-40B4-BE49-F238E27FC236}">
                  <a16:creationId xmlns:a16="http://schemas.microsoft.com/office/drawing/2014/main" id="{C3403EFC-CDDC-4E3B-ADC9-DBF32CE1263C}"/>
                </a:ext>
              </a:extLst>
            </p:cNvPr>
            <p:cNvSpPr/>
            <p:nvPr/>
          </p:nvSpPr>
          <p:spPr>
            <a:xfrm rot="20599071">
              <a:off x="5284194" y="5069015"/>
              <a:ext cx="2602169" cy="159157"/>
            </a:xfrm>
            <a:prstGeom prst="line">
              <a:avLst/>
            </a:prstGeom>
            <a:solidFill>
              <a:srgbClr val="004F8B">
                <a:alpha val="5000"/>
              </a:srgbClr>
            </a:solidFill>
            <a:ln w="28575">
              <a:solidFill>
                <a:srgbClr val="004F8B"/>
              </a:solidFill>
              <a:prstDash val="sysDot"/>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4F8B"/>
                </a:solidFill>
              </a:endParaRPr>
            </a:p>
          </p:txBody>
        </p:sp>
        <p:sp>
          <p:nvSpPr>
            <p:cNvPr id="29" name="Gerader Verbinder 16">
              <a:extLst>
                <a:ext uri="{FF2B5EF4-FFF2-40B4-BE49-F238E27FC236}">
                  <a16:creationId xmlns:a16="http://schemas.microsoft.com/office/drawing/2014/main" id="{3207E2CC-E3A6-48BB-8CE6-155E9927D2F5}"/>
                </a:ext>
              </a:extLst>
            </p:cNvPr>
            <p:cNvSpPr/>
            <p:nvPr/>
          </p:nvSpPr>
          <p:spPr>
            <a:xfrm flipV="1">
              <a:off x="5239965" y="5259058"/>
              <a:ext cx="3214995" cy="192403"/>
            </a:xfrm>
            <a:prstGeom prst="line">
              <a:avLst/>
            </a:prstGeom>
            <a:solidFill>
              <a:srgbClr val="00A0D7">
                <a:alpha val="5000"/>
              </a:srgbClr>
            </a:solidFill>
            <a:ln w="28575">
              <a:solidFill>
                <a:schemeClr val="accent5"/>
              </a:solidFill>
              <a:prstDash val="sysDot"/>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de-DE">
                <a:solidFill>
                  <a:srgbClr val="00A0D7"/>
                </a:solidFill>
              </a:endParaRPr>
            </a:p>
          </p:txBody>
        </p:sp>
        <p:sp>
          <p:nvSpPr>
            <p:cNvPr id="30" name="Connecteur droit 17">
              <a:extLst>
                <a:ext uri="{FF2B5EF4-FFF2-40B4-BE49-F238E27FC236}">
                  <a16:creationId xmlns:a16="http://schemas.microsoft.com/office/drawing/2014/main" id="{97A8B3D1-D958-4CBA-A968-376B82FEFAEB}"/>
                </a:ext>
              </a:extLst>
            </p:cNvPr>
            <p:cNvSpPr/>
            <p:nvPr/>
          </p:nvSpPr>
          <p:spPr>
            <a:xfrm rot="-9634664">
              <a:off x="2772206" y="5011380"/>
              <a:ext cx="2560320" cy="0"/>
            </a:xfrm>
            <a:prstGeom prst="line">
              <a:avLst/>
            </a:prstGeom>
            <a:solidFill>
              <a:srgbClr val="849398">
                <a:alpha val="5000"/>
              </a:srgbClr>
            </a:solidFill>
            <a:ln w="28575">
              <a:solidFill>
                <a:srgbClr val="849398"/>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849398"/>
                </a:solidFill>
              </a:endParaRPr>
            </a:p>
          </p:txBody>
        </p:sp>
        <p:sp>
          <p:nvSpPr>
            <p:cNvPr id="31" name="Connecteur droit 23">
              <a:extLst>
                <a:ext uri="{FF2B5EF4-FFF2-40B4-BE49-F238E27FC236}">
                  <a16:creationId xmlns:a16="http://schemas.microsoft.com/office/drawing/2014/main" id="{E76E43D8-FF99-4CB4-AA06-977418394BD3}"/>
                </a:ext>
              </a:extLst>
            </p:cNvPr>
            <p:cNvSpPr/>
            <p:nvPr/>
          </p:nvSpPr>
          <p:spPr>
            <a:xfrm rot="11403491">
              <a:off x="2885936" y="5172786"/>
              <a:ext cx="2453546" cy="70833"/>
            </a:xfrm>
            <a:prstGeom prst="line">
              <a:avLst/>
            </a:prstGeom>
            <a:solidFill>
              <a:srgbClr val="000000">
                <a:alpha val="5000"/>
              </a:srgbClr>
            </a:solidFill>
            <a:ln w="28575">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spTree>
    <p:extLst>
      <p:ext uri="{BB962C8B-B14F-4D97-AF65-F5344CB8AC3E}">
        <p14:creationId xmlns:p14="http://schemas.microsoft.com/office/powerpoint/2010/main" val="2780554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AAB-E33E-D662-8BEC-CD238C8DFA5E}"/>
              </a:ext>
            </a:extLst>
          </p:cNvPr>
          <p:cNvSpPr>
            <a:spLocks noGrp="1"/>
          </p:cNvSpPr>
          <p:nvPr>
            <p:ph type="title"/>
          </p:nvPr>
        </p:nvSpPr>
        <p:spPr/>
        <p:txBody>
          <a:bodyPr/>
          <a:lstStyle/>
          <a:p>
            <a:r>
              <a:rPr lang="en-GB" dirty="0"/>
              <a:t>Word embeddings: how?</a:t>
            </a:r>
          </a:p>
        </p:txBody>
      </p:sp>
      <p:sp>
        <p:nvSpPr>
          <p:cNvPr id="3" name="Content Placeholder 2">
            <a:extLst>
              <a:ext uri="{FF2B5EF4-FFF2-40B4-BE49-F238E27FC236}">
                <a16:creationId xmlns:a16="http://schemas.microsoft.com/office/drawing/2014/main" id="{A8D38C76-2C91-8185-5A1D-593C26724AAB}"/>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Embeddings are learned from data.</a:t>
            </a:r>
          </a:p>
          <a:p>
            <a:pPr marL="342900" indent="-342900"/>
            <a:r>
              <a:rPr lang="en-GB" dirty="0"/>
              <a:t>We define an embedding model and a language understanding task to solve.</a:t>
            </a:r>
          </a:p>
          <a:p>
            <a:pPr marL="800100" lvl="1" indent="-342900"/>
            <a:r>
              <a:rPr lang="en-GB" dirty="0"/>
              <a:t>Each model is a specific way of linking words to embeddings.</a:t>
            </a:r>
          </a:p>
          <a:p>
            <a:pPr marL="800100" lvl="1" indent="-342900"/>
            <a:r>
              <a:rPr lang="en-GB" dirty="0"/>
              <a:t>The resultant word embeddings are those that maximise performance on that task.</a:t>
            </a:r>
          </a:p>
          <a:p>
            <a:pPr marL="342900" indent="-342900"/>
            <a:r>
              <a:rPr lang="en-US" dirty="0"/>
              <a:t>Example word embedding model: </a:t>
            </a:r>
            <a:r>
              <a:rPr lang="en-US" b="1" dirty="0">
                <a:hlinkClick r:id="rId2"/>
              </a:rPr>
              <a:t>Word2Vec</a:t>
            </a:r>
            <a:r>
              <a:rPr lang="en-US" b="1" dirty="0"/>
              <a:t> model.</a:t>
            </a:r>
          </a:p>
          <a:p>
            <a:pPr marL="800100" lvl="1" indent="-342900"/>
            <a:r>
              <a:rPr lang="en-US" dirty="0"/>
              <a:t>The language task is “predicting a missing word from the context”.</a:t>
            </a:r>
          </a:p>
          <a:p>
            <a:pPr marL="800100" lvl="1" indent="-342900"/>
            <a:endParaRPr lang="en-US" dirty="0"/>
          </a:p>
        </p:txBody>
      </p:sp>
      <p:sp>
        <p:nvSpPr>
          <p:cNvPr id="4" name="Footer Placeholder 3">
            <a:extLst>
              <a:ext uri="{FF2B5EF4-FFF2-40B4-BE49-F238E27FC236}">
                <a16:creationId xmlns:a16="http://schemas.microsoft.com/office/drawing/2014/main" id="{B6ED8F78-7C61-1796-26D1-6FBEC9A69884}"/>
              </a:ext>
              <a:ext uri="{C183D7F6-B498-43B3-948B-1728B52AA6E4}">
                <adec:decorative xmlns:adec="http://schemas.microsoft.com/office/drawing/2017/decorative" val="1"/>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844A1EFF-B70F-3278-E494-A03E8796EDBC}"/>
              </a:ext>
              <a:ext uri="{C183D7F6-B498-43B3-948B-1728B52AA6E4}">
                <adec:decorative xmlns:adec="http://schemas.microsoft.com/office/drawing/2017/decorative" val="1"/>
              </a:ext>
            </a:extLst>
          </p:cNvPr>
          <p:cNvSpPr>
            <a:spLocks noGrp="1"/>
          </p:cNvSpPr>
          <p:nvPr>
            <p:ph type="sldNum" sz="quarter" idx="12"/>
          </p:nvPr>
        </p:nvSpPr>
        <p:spPr/>
        <p:txBody>
          <a:bodyPr/>
          <a:lstStyle/>
          <a:p>
            <a:fld id="{AE92ABD0-BA06-4D41-A48B-CCE3F63B1468}" type="slidenum">
              <a:rPr lang="en-GB" smtClean="0"/>
              <a:t>39</a:t>
            </a:fld>
            <a:endParaRPr lang="en-GB"/>
          </a:p>
        </p:txBody>
      </p:sp>
    </p:spTree>
    <p:extLst>
      <p:ext uri="{BB962C8B-B14F-4D97-AF65-F5344CB8AC3E}">
        <p14:creationId xmlns:p14="http://schemas.microsoft.com/office/powerpoint/2010/main" val="9365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F9DB-B8A8-012E-A7EB-3255DEDA7FE3}"/>
              </a:ext>
            </a:extLst>
          </p:cNvPr>
          <p:cNvSpPr>
            <a:spLocks noGrp="1"/>
          </p:cNvSpPr>
          <p:nvPr>
            <p:ph type="title"/>
          </p:nvPr>
        </p:nvSpPr>
        <p:spPr/>
        <p:txBody>
          <a:bodyPr/>
          <a:lstStyle/>
          <a:p>
            <a:r>
              <a:rPr lang="en-GB" dirty="0"/>
              <a:t>Why (not) text analytics?</a:t>
            </a:r>
          </a:p>
        </p:txBody>
      </p:sp>
      <p:sp>
        <p:nvSpPr>
          <p:cNvPr id="3" name="Content Placeholder 2">
            <a:extLst>
              <a:ext uri="{FF2B5EF4-FFF2-40B4-BE49-F238E27FC236}">
                <a16:creationId xmlns:a16="http://schemas.microsoft.com/office/drawing/2014/main" id="{0C025008-B47E-B7B8-D268-C8D1FA913AB7}"/>
              </a:ext>
            </a:extLst>
          </p:cNvPr>
          <p:cNvSpPr>
            <a:spLocks noGrp="1"/>
          </p:cNvSpPr>
          <p:nvPr>
            <p:ph sz="half" idx="1"/>
          </p:nvPr>
        </p:nvSpPr>
        <p:spPr/>
        <p:txBody>
          <a:bodyPr/>
          <a:lstStyle/>
          <a:p>
            <a:r>
              <a:rPr lang="en-GB" dirty="0"/>
              <a:t>Text is often unstructured.</a:t>
            </a:r>
          </a:p>
          <a:p>
            <a:r>
              <a:rPr lang="en-GB" dirty="0"/>
              <a:t>Automation and scaling up.</a:t>
            </a:r>
          </a:p>
          <a:p>
            <a:r>
              <a:rPr lang="en-GB" dirty="0"/>
              <a:t>Can lose nuance.</a:t>
            </a:r>
          </a:p>
          <a:p>
            <a:r>
              <a:rPr lang="en-GB" dirty="0"/>
              <a:t>Assumptions needed to find structure:</a:t>
            </a:r>
          </a:p>
          <a:p>
            <a:pPr lvl="1"/>
            <a:r>
              <a:rPr lang="en-GB" dirty="0"/>
              <a:t>The meaning of interest can be discretised, categorised and quantified (at least to some extent).</a:t>
            </a:r>
          </a:p>
        </p:txBody>
      </p:sp>
      <p:grpSp>
        <p:nvGrpSpPr>
          <p:cNvPr id="23" name="Group 22">
            <a:extLst>
              <a:ext uri="{FF2B5EF4-FFF2-40B4-BE49-F238E27FC236}">
                <a16:creationId xmlns:a16="http://schemas.microsoft.com/office/drawing/2014/main" id="{94EA7B47-D7E1-8CF9-91FB-187DBABDFD89}"/>
              </a:ext>
            </a:extLst>
          </p:cNvPr>
          <p:cNvGrpSpPr/>
          <p:nvPr/>
        </p:nvGrpSpPr>
        <p:grpSpPr>
          <a:xfrm>
            <a:off x="6469842" y="2037081"/>
            <a:ext cx="4169021" cy="3895274"/>
            <a:chOff x="6331819" y="2322767"/>
            <a:chExt cx="4169021" cy="3895274"/>
          </a:xfrm>
        </p:grpSpPr>
        <p:grpSp>
          <p:nvGrpSpPr>
            <p:cNvPr id="24" name="Group 23">
              <a:extLst>
                <a:ext uri="{FF2B5EF4-FFF2-40B4-BE49-F238E27FC236}">
                  <a16:creationId xmlns:a16="http://schemas.microsoft.com/office/drawing/2014/main" id="{B3810B2C-10B5-FB2E-A11E-1BE40F1D7943}"/>
                </a:ext>
              </a:extLst>
            </p:cNvPr>
            <p:cNvGrpSpPr/>
            <p:nvPr/>
          </p:nvGrpSpPr>
          <p:grpSpPr>
            <a:xfrm>
              <a:off x="6843240" y="2395606"/>
              <a:ext cx="3657600" cy="3310394"/>
              <a:chOff x="6843240" y="2395606"/>
              <a:chExt cx="3657600" cy="3310394"/>
            </a:xfrm>
          </p:grpSpPr>
          <p:sp>
            <p:nvSpPr>
              <p:cNvPr id="35" name="Rett linje 13">
                <a:extLst>
                  <a:ext uri="{FF2B5EF4-FFF2-40B4-BE49-F238E27FC236}">
                    <a16:creationId xmlns:a16="http://schemas.microsoft.com/office/drawing/2014/main" id="{137A553A-F7AD-4F56-ADCE-9DAB40A9BCA6}"/>
                  </a:ext>
                </a:extLst>
              </p:cNvPr>
              <p:cNvSpPr/>
              <p:nvPr/>
            </p:nvSpPr>
            <p:spPr>
              <a:xfrm>
                <a:off x="6843240" y="5706000"/>
                <a:ext cx="3657600" cy="0"/>
              </a:xfrm>
              <a:prstGeom prst="line">
                <a:avLst/>
              </a:prstGeom>
              <a:solidFill>
                <a:srgbClr val="000000">
                  <a:alpha val="5000"/>
                </a:srgbClr>
              </a:solidFill>
              <a:ln w="72000">
                <a:solidFill>
                  <a:srgbClr val="00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de-DE">
                  <a:solidFill>
                    <a:srgbClr val="000000"/>
                  </a:solidFill>
                </a:endParaRPr>
              </a:p>
            </p:txBody>
          </p:sp>
          <p:sp>
            <p:nvSpPr>
              <p:cNvPr id="37" name="Rett linje 11">
                <a:extLst>
                  <a:ext uri="{FF2B5EF4-FFF2-40B4-BE49-F238E27FC236}">
                    <a16:creationId xmlns:a16="http://schemas.microsoft.com/office/drawing/2014/main" id="{2F86A419-47B1-410F-87E5-D8715CBA68CF}"/>
                  </a:ext>
                </a:extLst>
              </p:cNvPr>
              <p:cNvSpPr/>
              <p:nvPr/>
            </p:nvSpPr>
            <p:spPr>
              <a:xfrm rot="5400000">
                <a:off x="5230038" y="4041526"/>
                <a:ext cx="3291840" cy="0"/>
              </a:xfrm>
              <a:prstGeom prst="line">
                <a:avLst/>
              </a:prstGeom>
              <a:solidFill>
                <a:srgbClr val="000000">
                  <a:alpha val="5000"/>
                </a:srgbClr>
              </a:solidFill>
              <a:ln w="72000">
                <a:solidFill>
                  <a:srgbClr val="000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de-DE">
                  <a:solidFill>
                    <a:srgbClr val="000000"/>
                  </a:solidFill>
                </a:endParaRPr>
              </a:p>
            </p:txBody>
          </p:sp>
        </p:grpSp>
        <p:sp>
          <p:nvSpPr>
            <p:cNvPr id="25" name="Straight Connector 24">
              <a:extLst>
                <a:ext uri="{FF2B5EF4-FFF2-40B4-BE49-F238E27FC236}">
                  <a16:creationId xmlns:a16="http://schemas.microsoft.com/office/drawing/2014/main" id="{5CB4E33A-0A9C-48A2-9CCF-8D477B3C1BBE}"/>
                </a:ext>
              </a:extLst>
            </p:cNvPr>
            <p:cNvSpPr/>
            <p:nvPr/>
          </p:nvSpPr>
          <p:spPr>
            <a:xfrm>
              <a:off x="6909120" y="3954960"/>
              <a:ext cx="3492000" cy="0"/>
            </a:xfrm>
            <a:prstGeom prst="line">
              <a:avLst/>
            </a:prstGeom>
            <a:solidFill>
              <a:srgbClr val="849398">
                <a:alpha val="5000"/>
              </a:srgbClr>
            </a:solidFill>
            <a:ln w="12700">
              <a:solidFill>
                <a:srgbClr val="849398"/>
              </a:solidFill>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de-DE">
                <a:solidFill>
                  <a:srgbClr val="849398"/>
                </a:solidFill>
              </a:endParaRPr>
            </a:p>
          </p:txBody>
        </p:sp>
        <p:sp>
          <p:nvSpPr>
            <p:cNvPr id="26" name="Rechte verbindingslijn 9">
              <a:extLst>
                <a:ext uri="{FF2B5EF4-FFF2-40B4-BE49-F238E27FC236}">
                  <a16:creationId xmlns:a16="http://schemas.microsoft.com/office/drawing/2014/main" id="{847F889E-152A-49AF-9C58-3875760FF81D}"/>
                </a:ext>
              </a:extLst>
            </p:cNvPr>
            <p:cNvSpPr/>
            <p:nvPr/>
          </p:nvSpPr>
          <p:spPr>
            <a:xfrm rot="16200000">
              <a:off x="7090985" y="4058778"/>
              <a:ext cx="3240000" cy="0"/>
            </a:xfrm>
            <a:prstGeom prst="line">
              <a:avLst/>
            </a:prstGeom>
            <a:solidFill>
              <a:srgbClr val="849398">
                <a:alpha val="5000"/>
              </a:srgbClr>
            </a:solidFill>
            <a:ln w="12700">
              <a:solidFill>
                <a:srgbClr val="849398"/>
              </a:solidFill>
            </a:ln>
          </p:spPr>
          <p:style>
            <a:lnRef idx="2">
              <a:schemeClr val="accent1"/>
            </a:lnRef>
            <a:fillRef idx="0">
              <a:schemeClr val="accent1"/>
            </a:fillRef>
            <a:effectRef idx="1">
              <a:schemeClr val="accent1"/>
            </a:effectRef>
            <a:fontRef idx="minor">
              <a:schemeClr val="tx1"/>
            </a:fontRef>
          </p:style>
          <p:txBody>
            <a:bodyPr wrap="none" rtlCol="0" anchor="ctr" anchorCtr="1"/>
            <a:lstStyle/>
            <a:p>
              <a:endParaRPr lang="fr-FR">
                <a:solidFill>
                  <a:srgbClr val="849398"/>
                </a:solidFill>
              </a:endParaRPr>
            </a:p>
          </p:txBody>
        </p:sp>
        <p:sp>
          <p:nvSpPr>
            <p:cNvPr id="27" name="TextBox 26">
              <a:extLst>
                <a:ext uri="{FF2B5EF4-FFF2-40B4-BE49-F238E27FC236}">
                  <a16:creationId xmlns:a16="http://schemas.microsoft.com/office/drawing/2014/main" id="{83003D97-7B88-2A95-4AEC-9BC354CC2F3B}"/>
                </a:ext>
              </a:extLst>
            </p:cNvPr>
            <p:cNvSpPr txBox="1"/>
            <p:nvPr/>
          </p:nvSpPr>
          <p:spPr>
            <a:xfrm>
              <a:off x="9325155" y="5848709"/>
              <a:ext cx="1175685" cy="369332"/>
            </a:xfrm>
            <a:prstGeom prst="rect">
              <a:avLst/>
            </a:prstGeom>
            <a:noFill/>
          </p:spPr>
          <p:txBody>
            <a:bodyPr wrap="square" rtlCol="0">
              <a:spAutoFit/>
            </a:bodyPr>
            <a:lstStyle/>
            <a:p>
              <a:r>
                <a:rPr lang="en-GB" dirty="0"/>
                <a:t>Ambiguity</a:t>
              </a:r>
            </a:p>
          </p:txBody>
        </p:sp>
        <p:sp>
          <p:nvSpPr>
            <p:cNvPr id="29" name="TextBox 28">
              <a:extLst>
                <a:ext uri="{FF2B5EF4-FFF2-40B4-BE49-F238E27FC236}">
                  <a16:creationId xmlns:a16="http://schemas.microsoft.com/office/drawing/2014/main" id="{D66401D2-9CCE-6976-6647-DCCC1E895CA8}"/>
                </a:ext>
              </a:extLst>
            </p:cNvPr>
            <p:cNvSpPr txBox="1"/>
            <p:nvPr/>
          </p:nvSpPr>
          <p:spPr>
            <a:xfrm rot="16200000">
              <a:off x="6075344" y="2579242"/>
              <a:ext cx="882281" cy="369332"/>
            </a:xfrm>
            <a:prstGeom prst="rect">
              <a:avLst/>
            </a:prstGeom>
            <a:noFill/>
          </p:spPr>
          <p:txBody>
            <a:bodyPr wrap="square" rtlCol="0">
              <a:spAutoFit/>
            </a:bodyPr>
            <a:lstStyle/>
            <a:p>
              <a:r>
                <a:rPr lang="en-GB" dirty="0"/>
                <a:t>Scale</a:t>
              </a:r>
            </a:p>
          </p:txBody>
        </p:sp>
        <p:sp>
          <p:nvSpPr>
            <p:cNvPr id="31" name="TextBox 30">
              <a:extLst>
                <a:ext uri="{FF2B5EF4-FFF2-40B4-BE49-F238E27FC236}">
                  <a16:creationId xmlns:a16="http://schemas.microsoft.com/office/drawing/2014/main" id="{42648DF8-98E3-3DCD-B86D-D001EDC19C59}"/>
                </a:ext>
              </a:extLst>
            </p:cNvPr>
            <p:cNvSpPr txBox="1"/>
            <p:nvPr/>
          </p:nvSpPr>
          <p:spPr>
            <a:xfrm>
              <a:off x="7125834" y="2881884"/>
              <a:ext cx="1515326" cy="646331"/>
            </a:xfrm>
            <a:prstGeom prst="rect">
              <a:avLst/>
            </a:prstGeom>
            <a:noFill/>
          </p:spPr>
          <p:txBody>
            <a:bodyPr wrap="square" rtlCol="0">
              <a:spAutoFit/>
            </a:bodyPr>
            <a:lstStyle/>
            <a:p>
              <a:r>
                <a:rPr lang="en-GB" dirty="0"/>
                <a:t>Good combination.</a:t>
              </a:r>
            </a:p>
          </p:txBody>
        </p:sp>
        <p:sp>
          <p:nvSpPr>
            <p:cNvPr id="32" name="TextBox 31">
              <a:extLst>
                <a:ext uri="{FF2B5EF4-FFF2-40B4-BE49-F238E27FC236}">
                  <a16:creationId xmlns:a16="http://schemas.microsoft.com/office/drawing/2014/main" id="{5FABDFC6-6BBE-4668-2AF2-81B0150E95E8}"/>
                </a:ext>
              </a:extLst>
            </p:cNvPr>
            <p:cNvSpPr txBox="1"/>
            <p:nvPr/>
          </p:nvSpPr>
          <p:spPr>
            <a:xfrm>
              <a:off x="8885794" y="2887506"/>
              <a:ext cx="1515326" cy="646331"/>
            </a:xfrm>
            <a:prstGeom prst="rect">
              <a:avLst/>
            </a:prstGeom>
            <a:noFill/>
          </p:spPr>
          <p:txBody>
            <a:bodyPr wrap="square" rtlCol="0">
              <a:spAutoFit/>
            </a:bodyPr>
            <a:lstStyle/>
            <a:p>
              <a:r>
                <a:rPr lang="en-GB" dirty="0"/>
                <a:t>Thread with caution.</a:t>
              </a:r>
            </a:p>
          </p:txBody>
        </p:sp>
        <p:sp>
          <p:nvSpPr>
            <p:cNvPr id="33" name="TextBox 32">
              <a:extLst>
                <a:ext uri="{FF2B5EF4-FFF2-40B4-BE49-F238E27FC236}">
                  <a16:creationId xmlns:a16="http://schemas.microsoft.com/office/drawing/2014/main" id="{297DCB2C-5D78-56F4-5DA5-2C738859429A}"/>
                </a:ext>
              </a:extLst>
            </p:cNvPr>
            <p:cNvSpPr txBox="1"/>
            <p:nvPr/>
          </p:nvSpPr>
          <p:spPr>
            <a:xfrm>
              <a:off x="7125834" y="4409613"/>
              <a:ext cx="1515326" cy="646331"/>
            </a:xfrm>
            <a:prstGeom prst="rect">
              <a:avLst/>
            </a:prstGeom>
            <a:noFill/>
          </p:spPr>
          <p:txBody>
            <a:bodyPr wrap="square" rtlCol="0">
              <a:spAutoFit/>
            </a:bodyPr>
            <a:lstStyle/>
            <a:p>
              <a:r>
                <a:rPr lang="en-GB" dirty="0"/>
                <a:t>Could be helpful.</a:t>
              </a:r>
            </a:p>
          </p:txBody>
        </p:sp>
        <p:sp>
          <p:nvSpPr>
            <p:cNvPr id="34" name="TextBox 33">
              <a:extLst>
                <a:ext uri="{FF2B5EF4-FFF2-40B4-BE49-F238E27FC236}">
                  <a16:creationId xmlns:a16="http://schemas.microsoft.com/office/drawing/2014/main" id="{46F74414-DF0B-3851-E64F-5414A0D2E3F8}"/>
                </a:ext>
              </a:extLst>
            </p:cNvPr>
            <p:cNvSpPr txBox="1"/>
            <p:nvPr/>
          </p:nvSpPr>
          <p:spPr>
            <a:xfrm>
              <a:off x="8885794" y="4548112"/>
              <a:ext cx="1515326" cy="369332"/>
            </a:xfrm>
            <a:prstGeom prst="rect">
              <a:avLst/>
            </a:prstGeom>
            <a:noFill/>
          </p:spPr>
          <p:txBody>
            <a:bodyPr wrap="square" rtlCol="0">
              <a:spAutoFit/>
            </a:bodyPr>
            <a:lstStyle/>
            <a:p>
              <a:r>
                <a:rPr lang="en-GB" dirty="0"/>
                <a:t>Less useful.</a:t>
              </a:r>
            </a:p>
          </p:txBody>
        </p:sp>
      </p:grpSp>
    </p:spTree>
    <p:extLst>
      <p:ext uri="{BB962C8B-B14F-4D97-AF65-F5344CB8AC3E}">
        <p14:creationId xmlns:p14="http://schemas.microsoft.com/office/powerpoint/2010/main" val="1392479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3476-D551-80D4-80FB-1B3A1380D4B2}"/>
              </a:ext>
            </a:extLst>
          </p:cNvPr>
          <p:cNvSpPr>
            <a:spLocks noGrp="1"/>
          </p:cNvSpPr>
          <p:nvPr>
            <p:ph type="title"/>
          </p:nvPr>
        </p:nvSpPr>
        <p:spPr/>
        <p:txBody>
          <a:bodyPr/>
          <a:lstStyle/>
          <a:p>
            <a:r>
              <a:rPr lang="en-GB" dirty="0"/>
              <a:t>Pre-trained word embeddings.</a:t>
            </a:r>
          </a:p>
        </p:txBody>
      </p:sp>
      <p:sp>
        <p:nvSpPr>
          <p:cNvPr id="3" name="Content Placeholder 2">
            <a:extLst>
              <a:ext uri="{FF2B5EF4-FFF2-40B4-BE49-F238E27FC236}">
                <a16:creationId xmlns:a16="http://schemas.microsoft.com/office/drawing/2014/main" id="{0942E446-E299-6EBE-AEEA-3DBE6CBB6813}"/>
              </a:ext>
            </a:extLst>
          </p:cNvPr>
          <p:cNvSpPr>
            <a:spLocks noGrp="1"/>
          </p:cNvSpPr>
          <p:nvPr>
            <p:ph idx="1"/>
          </p:nvPr>
        </p:nvSpPr>
        <p:spPr/>
        <p:txBody>
          <a:bodyPr>
            <a:normAutofit/>
          </a:bodyPr>
          <a:lstStyle/>
          <a:p>
            <a:r>
              <a:rPr lang="en-GB" dirty="0"/>
              <a:t>But how do *we* get the word embeddings?</a:t>
            </a:r>
          </a:p>
          <a:p>
            <a:r>
              <a:rPr lang="en-GB" dirty="0"/>
              <a:t>There are already existing word embeddings that someone else already trained.</a:t>
            </a:r>
          </a:p>
          <a:p>
            <a:r>
              <a:rPr lang="en-GB" dirty="0"/>
              <a:t>These are called </a:t>
            </a:r>
            <a:r>
              <a:rPr lang="en-GB" b="1" dirty="0"/>
              <a:t>pre-trained word embeddings</a:t>
            </a:r>
            <a:r>
              <a:rPr lang="en-GB" dirty="0"/>
              <a:t>.</a:t>
            </a:r>
          </a:p>
          <a:p>
            <a:pPr lvl="1"/>
            <a:r>
              <a:rPr lang="en-GB" dirty="0"/>
              <a:t>A publicly available procedure/model to go from a sequence of words to a sequence of vectors.</a:t>
            </a:r>
          </a:p>
          <a:p>
            <a:pPr lvl="1"/>
            <a:r>
              <a:rPr lang="en-GB" dirty="0"/>
              <a:t>For some models, this is just a look-up table.</a:t>
            </a:r>
          </a:p>
        </p:txBody>
      </p:sp>
      <p:sp>
        <p:nvSpPr>
          <p:cNvPr id="4" name="Footer Placeholder 3">
            <a:extLst>
              <a:ext uri="{FF2B5EF4-FFF2-40B4-BE49-F238E27FC236}">
                <a16:creationId xmlns:a16="http://schemas.microsoft.com/office/drawing/2014/main" id="{EFCE4581-86B5-306C-CCC2-3B8A73E5A1EF}"/>
              </a:ext>
            </a:extLst>
          </p:cNvPr>
          <p:cNvSpPr>
            <a:spLocks noGrp="1"/>
          </p:cNvSpPr>
          <p:nvPr>
            <p:ph type="ftr" sz="quarter" idx="11"/>
          </p:nvPr>
        </p:nvSpPr>
        <p:spPr/>
        <p:txBody>
          <a:bodyPr/>
          <a:lstStyle/>
          <a:p>
            <a:r>
              <a:rPr lang="en-GB"/>
              <a:t>Comp1804 – applied Machine Learning</a:t>
            </a:r>
            <a:endParaRPr lang="en-GB" dirty="0"/>
          </a:p>
        </p:txBody>
      </p:sp>
      <p:sp>
        <p:nvSpPr>
          <p:cNvPr id="5" name="Slide Number Placeholder 4">
            <a:extLst>
              <a:ext uri="{FF2B5EF4-FFF2-40B4-BE49-F238E27FC236}">
                <a16:creationId xmlns:a16="http://schemas.microsoft.com/office/drawing/2014/main" id="{64D61E7E-5946-C534-238C-98DCA78DB7A1}"/>
              </a:ext>
            </a:extLst>
          </p:cNvPr>
          <p:cNvSpPr>
            <a:spLocks noGrp="1"/>
          </p:cNvSpPr>
          <p:nvPr>
            <p:ph type="sldNum" sz="quarter" idx="12"/>
          </p:nvPr>
        </p:nvSpPr>
        <p:spPr/>
        <p:txBody>
          <a:bodyPr/>
          <a:lstStyle/>
          <a:p>
            <a:fld id="{AE92ABD0-BA06-4D41-A48B-CCE3F63B1468}" type="slidenum">
              <a:rPr lang="en-GB" smtClean="0"/>
              <a:t>40</a:t>
            </a:fld>
            <a:endParaRPr lang="en-GB"/>
          </a:p>
        </p:txBody>
      </p:sp>
    </p:spTree>
    <p:extLst>
      <p:ext uri="{BB962C8B-B14F-4D97-AF65-F5344CB8AC3E}">
        <p14:creationId xmlns:p14="http://schemas.microsoft.com/office/powerpoint/2010/main" val="2689988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F335-9740-9277-E7FD-C99016410993}"/>
              </a:ext>
            </a:extLst>
          </p:cNvPr>
          <p:cNvSpPr>
            <a:spLocks noGrp="1"/>
          </p:cNvSpPr>
          <p:nvPr>
            <p:ph type="title"/>
          </p:nvPr>
        </p:nvSpPr>
        <p:spPr/>
        <p:txBody>
          <a:bodyPr/>
          <a:lstStyle/>
          <a:p>
            <a:r>
              <a:rPr lang="en-GB" dirty="0"/>
              <a:t>Brief note on social impact.</a:t>
            </a:r>
          </a:p>
        </p:txBody>
      </p:sp>
      <p:sp>
        <p:nvSpPr>
          <p:cNvPr id="3" name="Content Placeholder 2">
            <a:extLst>
              <a:ext uri="{FF2B5EF4-FFF2-40B4-BE49-F238E27FC236}">
                <a16:creationId xmlns:a16="http://schemas.microsoft.com/office/drawing/2014/main" id="{6CAEFBDB-49E1-D0F8-EA82-D51DEEDD4D47}"/>
              </a:ext>
            </a:extLst>
          </p:cNvPr>
          <p:cNvSpPr>
            <a:spLocks noGrp="1"/>
          </p:cNvSpPr>
          <p:nvPr>
            <p:ph idx="1"/>
          </p:nvPr>
        </p:nvSpPr>
        <p:spPr/>
        <p:txBody>
          <a:bodyPr/>
          <a:lstStyle/>
          <a:p>
            <a:r>
              <a:rPr lang="en-GB" dirty="0"/>
              <a:t>At its core, text analytics is about finding patterns in text data.</a:t>
            </a:r>
          </a:p>
          <a:p>
            <a:r>
              <a:rPr lang="en-GB" dirty="0"/>
              <a:t>Many techniques build on a tradition of “ready-made” techniques trained on large existing datasets.</a:t>
            </a:r>
          </a:p>
          <a:p>
            <a:r>
              <a:rPr lang="en-GB" dirty="0"/>
              <a:t>Whose patterns?</a:t>
            </a:r>
          </a:p>
          <a:p>
            <a:r>
              <a:rPr lang="en-GB" dirty="0"/>
              <a:t>Whose data?</a:t>
            </a:r>
          </a:p>
          <a:p>
            <a:pPr lvl="1"/>
            <a:r>
              <a:rPr lang="en-GB" dirty="0"/>
              <a:t>Datasets scraped from the internet.</a:t>
            </a:r>
          </a:p>
          <a:p>
            <a:pPr lvl="1"/>
            <a:r>
              <a:rPr lang="en-GB" dirty="0"/>
              <a:t>Who is more/less represented on the internet?</a:t>
            </a:r>
          </a:p>
          <a:p>
            <a:pPr lvl="1"/>
            <a:r>
              <a:rPr lang="en-GB" dirty="0"/>
              <a:t>With scale also comes “ignorance”.</a:t>
            </a:r>
          </a:p>
          <a:p>
            <a:pPr lvl="1"/>
            <a:r>
              <a:rPr lang="en-GB" dirty="0"/>
              <a:t>English language (global north “version”) is over-represented.</a:t>
            </a:r>
          </a:p>
          <a:p>
            <a:endParaRPr lang="en-GB" dirty="0"/>
          </a:p>
        </p:txBody>
      </p:sp>
    </p:spTree>
    <p:extLst>
      <p:ext uri="{BB962C8B-B14F-4D97-AF65-F5344CB8AC3E}">
        <p14:creationId xmlns:p14="http://schemas.microsoft.com/office/powerpoint/2010/main" val="2570126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B2E3-BC17-CDFA-111B-6AAC913F9AE9}"/>
              </a:ext>
            </a:extLst>
          </p:cNvPr>
          <p:cNvSpPr>
            <a:spLocks noGrp="1"/>
          </p:cNvSpPr>
          <p:nvPr>
            <p:ph type="title"/>
          </p:nvPr>
        </p:nvSpPr>
        <p:spPr/>
        <p:txBody>
          <a:bodyPr/>
          <a:lstStyle/>
          <a:p>
            <a:r>
              <a:rPr lang="en-GB" dirty="0"/>
              <a:t>Python tutorial.</a:t>
            </a:r>
          </a:p>
        </p:txBody>
      </p:sp>
    </p:spTree>
    <p:extLst>
      <p:ext uri="{BB962C8B-B14F-4D97-AF65-F5344CB8AC3E}">
        <p14:creationId xmlns:p14="http://schemas.microsoft.com/office/powerpoint/2010/main" val="2076627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C9C4-87AD-70E3-2D37-2B3D78AA611E}"/>
              </a:ext>
            </a:extLst>
          </p:cNvPr>
          <p:cNvSpPr>
            <a:spLocks noGrp="1"/>
          </p:cNvSpPr>
          <p:nvPr>
            <p:ph type="title"/>
          </p:nvPr>
        </p:nvSpPr>
        <p:spPr/>
        <p:txBody>
          <a:bodyPr/>
          <a:lstStyle/>
          <a:p>
            <a:r>
              <a:rPr lang="en-GB" dirty="0"/>
              <a:t>How to access the tutorial.</a:t>
            </a:r>
          </a:p>
        </p:txBody>
      </p:sp>
      <p:sp>
        <p:nvSpPr>
          <p:cNvPr id="3" name="Content Placeholder 2">
            <a:extLst>
              <a:ext uri="{FF2B5EF4-FFF2-40B4-BE49-F238E27FC236}">
                <a16:creationId xmlns:a16="http://schemas.microsoft.com/office/drawing/2014/main" id="{27CA5D28-264B-DB62-CB84-768E3D665C33}"/>
              </a:ext>
            </a:extLst>
          </p:cNvPr>
          <p:cNvSpPr>
            <a:spLocks noGrp="1"/>
          </p:cNvSpPr>
          <p:nvPr>
            <p:ph idx="1"/>
          </p:nvPr>
        </p:nvSpPr>
        <p:spPr/>
        <p:txBody>
          <a:bodyPr/>
          <a:lstStyle/>
          <a:p>
            <a:r>
              <a:rPr lang="en-GB" dirty="0"/>
              <a:t>Go to </a:t>
            </a:r>
            <a:r>
              <a:rPr lang="en-GB" dirty="0">
                <a:hlinkClick r:id="rId2"/>
              </a:rPr>
              <a:t>https://github.com/sg4gre</a:t>
            </a:r>
            <a:r>
              <a:rPr lang="en-GB" dirty="0"/>
              <a:t>.</a:t>
            </a:r>
          </a:p>
          <a:p>
            <a:r>
              <a:rPr lang="en-GB" dirty="0"/>
              <a:t>Click on the tab called “</a:t>
            </a:r>
            <a:r>
              <a:rPr lang="en-GB" dirty="0" err="1"/>
              <a:t>gre_text_analytics_seminar</a:t>
            </a:r>
            <a:r>
              <a:rPr lang="en-GB" dirty="0"/>
              <a:t>”.</a:t>
            </a:r>
          </a:p>
          <a:p>
            <a:r>
              <a:rPr lang="en-GB" dirty="0"/>
              <a:t>Click on the “launch Binder” button (and wait a few minutes).</a:t>
            </a:r>
          </a:p>
          <a:p>
            <a:pPr lvl="1"/>
            <a:r>
              <a:rPr lang="en-GB" dirty="0"/>
              <a:t>If you know what you are doing, you can clone the repo and install the requirements using Anaconda and python version 3.10.</a:t>
            </a:r>
          </a:p>
        </p:txBody>
      </p:sp>
    </p:spTree>
    <p:extLst>
      <p:ext uri="{BB962C8B-B14F-4D97-AF65-F5344CB8AC3E}">
        <p14:creationId xmlns:p14="http://schemas.microsoft.com/office/powerpoint/2010/main" val="267310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87D67-11D2-E8AF-78CD-CD3C6EAACE3F}"/>
              </a:ext>
            </a:extLst>
          </p:cNvPr>
          <p:cNvSpPr>
            <a:spLocks noGrp="1"/>
          </p:cNvSpPr>
          <p:nvPr>
            <p:ph type="title"/>
          </p:nvPr>
        </p:nvSpPr>
        <p:spPr/>
        <p:txBody>
          <a:bodyPr/>
          <a:lstStyle/>
          <a:p>
            <a:r>
              <a:rPr lang="en-GB" dirty="0"/>
              <a:t>Today’s task: gender in tv tropes.</a:t>
            </a:r>
          </a:p>
        </p:txBody>
      </p:sp>
      <p:sp>
        <p:nvSpPr>
          <p:cNvPr id="5" name="Content Placeholder 4">
            <a:extLst>
              <a:ext uri="{FF2B5EF4-FFF2-40B4-BE49-F238E27FC236}">
                <a16:creationId xmlns:a16="http://schemas.microsoft.com/office/drawing/2014/main" id="{C3D6787D-B66B-F663-6365-BD551BA95C29}"/>
              </a:ext>
            </a:extLst>
          </p:cNvPr>
          <p:cNvSpPr>
            <a:spLocks noGrp="1"/>
          </p:cNvSpPr>
          <p:nvPr>
            <p:ph idx="1"/>
          </p:nvPr>
        </p:nvSpPr>
        <p:spPr/>
        <p:txBody>
          <a:bodyPr>
            <a:normAutofit/>
          </a:bodyPr>
          <a:lstStyle/>
          <a:p>
            <a:r>
              <a:rPr lang="en-GB" dirty="0"/>
              <a:t>We will reproduce some of the analysis steps to identify gender bias in TV tropes.</a:t>
            </a:r>
          </a:p>
          <a:p>
            <a:r>
              <a:rPr lang="en-GB" dirty="0"/>
              <a:t>Big limitations: binary and stereotypical gender.</a:t>
            </a:r>
          </a:p>
          <a:p>
            <a:r>
              <a:rPr lang="en-GB" dirty="0"/>
              <a:t>Disclaimer: this is a crowd-sourced dataset about </a:t>
            </a:r>
            <a:r>
              <a:rPr lang="en-GB" b="1" dirty="0"/>
              <a:t>narrative stereotypes</a:t>
            </a:r>
            <a:r>
              <a:rPr lang="en-GB" dirty="0"/>
              <a:t>.</a:t>
            </a:r>
          </a:p>
          <a:p>
            <a:pPr lvl="1"/>
            <a:r>
              <a:rPr lang="en-GB" dirty="0"/>
              <a:t>Outlook is more critical than expected, but still about stereotypes.</a:t>
            </a:r>
          </a:p>
          <a:p>
            <a:pPr lvl="1"/>
            <a:r>
              <a:rPr lang="en-GB" dirty="0"/>
              <a:t>I’ve done some pre-cleaning to remove some of the tropes, also to make the data more manageable.</a:t>
            </a:r>
          </a:p>
          <a:p>
            <a:pPr lvl="1"/>
            <a:r>
              <a:rPr lang="en-GB" b="1" dirty="0"/>
              <a:t>Any issues, please do let me know</a:t>
            </a:r>
            <a:r>
              <a:rPr lang="en-GB" dirty="0"/>
              <a:t>.</a:t>
            </a:r>
          </a:p>
        </p:txBody>
      </p:sp>
    </p:spTree>
    <p:extLst>
      <p:ext uri="{BB962C8B-B14F-4D97-AF65-F5344CB8AC3E}">
        <p14:creationId xmlns:p14="http://schemas.microsoft.com/office/powerpoint/2010/main" val="1375279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B9B4-84B8-432F-BAF6-73EAC5A3F061}"/>
              </a:ext>
            </a:extLst>
          </p:cNvPr>
          <p:cNvSpPr>
            <a:spLocks noGrp="1"/>
          </p:cNvSpPr>
          <p:nvPr>
            <p:ph type="title"/>
          </p:nvPr>
        </p:nvSpPr>
        <p:spPr/>
        <p:txBody>
          <a:bodyPr/>
          <a:lstStyle/>
          <a:p>
            <a:r>
              <a:rPr lang="en-GB" dirty="0"/>
              <a:t>What is Python?</a:t>
            </a:r>
          </a:p>
        </p:txBody>
      </p:sp>
      <p:sp>
        <p:nvSpPr>
          <p:cNvPr id="3" name="Content Placeholder 2">
            <a:extLst>
              <a:ext uri="{FF2B5EF4-FFF2-40B4-BE49-F238E27FC236}">
                <a16:creationId xmlns:a16="http://schemas.microsoft.com/office/drawing/2014/main" id="{05AFA62C-78A7-43ED-9926-1E8249ED9143}"/>
              </a:ext>
            </a:extLst>
          </p:cNvPr>
          <p:cNvSpPr>
            <a:spLocks noGrp="1"/>
          </p:cNvSpPr>
          <p:nvPr>
            <p:ph idx="1"/>
          </p:nvPr>
        </p:nvSpPr>
        <p:spPr/>
        <p:txBody>
          <a:bodyPr/>
          <a:lstStyle/>
          <a:p>
            <a:r>
              <a:rPr lang="en-GB" dirty="0"/>
              <a:t>Python is a very versatile programming language.</a:t>
            </a:r>
          </a:p>
          <a:p>
            <a:r>
              <a:rPr lang="en-GB" dirty="0"/>
              <a:t>Python is open-source and free.</a:t>
            </a:r>
          </a:p>
          <a:p>
            <a:r>
              <a:rPr lang="en-GB" dirty="0"/>
              <a:t>Python comes with some standard functionalities, but many more can be added. </a:t>
            </a:r>
          </a:p>
          <a:p>
            <a:pPr lvl="1"/>
            <a:r>
              <a:rPr lang="en-GB" dirty="0"/>
              <a:t>By installing libraries (or packages).</a:t>
            </a:r>
          </a:p>
          <a:p>
            <a:pPr lvl="1"/>
            <a:r>
              <a:rPr lang="en-GB" dirty="0"/>
              <a:t>Libraries, and different versions of python, can be managed using Anaconda.</a:t>
            </a:r>
          </a:p>
        </p:txBody>
      </p:sp>
      <p:sp>
        <p:nvSpPr>
          <p:cNvPr id="4" name="Slide Number Placeholder 3">
            <a:extLst>
              <a:ext uri="{FF2B5EF4-FFF2-40B4-BE49-F238E27FC236}">
                <a16:creationId xmlns:a16="http://schemas.microsoft.com/office/drawing/2014/main" id="{3B821FFA-B38F-464D-4A6B-754857FDE822}"/>
              </a:ext>
            </a:extLst>
          </p:cNvPr>
          <p:cNvSpPr>
            <a:spLocks noGrp="1"/>
          </p:cNvSpPr>
          <p:nvPr>
            <p:ph type="sldNum" sz="quarter" idx="12"/>
          </p:nvPr>
        </p:nvSpPr>
        <p:spPr/>
        <p:txBody>
          <a:bodyPr/>
          <a:lstStyle/>
          <a:p>
            <a:fld id="{AE92ABD0-BA06-4D41-A48B-CCE3F63B1468}" type="slidenum">
              <a:rPr lang="en-GB" smtClean="0"/>
              <a:t>45</a:t>
            </a:fld>
            <a:endParaRPr lang="en-GB"/>
          </a:p>
        </p:txBody>
      </p:sp>
    </p:spTree>
    <p:extLst>
      <p:ext uri="{BB962C8B-B14F-4D97-AF65-F5344CB8AC3E}">
        <p14:creationId xmlns:p14="http://schemas.microsoft.com/office/powerpoint/2010/main" val="3244336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CD0B-3049-73E7-A0E4-EEBA3DA609D5}"/>
              </a:ext>
            </a:extLst>
          </p:cNvPr>
          <p:cNvSpPr>
            <a:spLocks noGrp="1"/>
          </p:cNvSpPr>
          <p:nvPr>
            <p:ph type="title"/>
          </p:nvPr>
        </p:nvSpPr>
        <p:spPr/>
        <p:txBody>
          <a:bodyPr/>
          <a:lstStyle/>
          <a:p>
            <a:r>
              <a:rPr lang="en-GB" dirty="0"/>
              <a:t>How to follow along.</a:t>
            </a:r>
          </a:p>
        </p:txBody>
      </p:sp>
      <p:sp>
        <p:nvSpPr>
          <p:cNvPr id="3" name="Content Placeholder 2">
            <a:extLst>
              <a:ext uri="{FF2B5EF4-FFF2-40B4-BE49-F238E27FC236}">
                <a16:creationId xmlns:a16="http://schemas.microsoft.com/office/drawing/2014/main" id="{D5E75885-E002-F75B-C643-0B590FBB9220}"/>
              </a:ext>
            </a:extLst>
          </p:cNvPr>
          <p:cNvSpPr>
            <a:spLocks noGrp="1"/>
          </p:cNvSpPr>
          <p:nvPr>
            <p:ph idx="1"/>
          </p:nvPr>
        </p:nvSpPr>
        <p:spPr/>
        <p:txBody>
          <a:bodyPr/>
          <a:lstStyle/>
          <a:p>
            <a:r>
              <a:rPr lang="en-GB" dirty="0"/>
              <a:t>We work with python by creating and manipulating </a:t>
            </a:r>
            <a:r>
              <a:rPr lang="en-GB" b="1" dirty="0"/>
              <a:t>variables</a:t>
            </a:r>
            <a:r>
              <a:rPr lang="en-GB" dirty="0"/>
              <a:t> using pre-made or custom-made </a:t>
            </a:r>
            <a:r>
              <a:rPr lang="en-GB" b="1" dirty="0"/>
              <a:t>functions</a:t>
            </a:r>
            <a:r>
              <a:rPr lang="en-GB" dirty="0"/>
              <a:t>.</a:t>
            </a:r>
          </a:p>
          <a:p>
            <a:r>
              <a:rPr lang="en-GB" dirty="0"/>
              <a:t>Every line that starts with “#” is a comment where I try to explain what is going on.</a:t>
            </a:r>
          </a:p>
          <a:p>
            <a:r>
              <a:rPr lang="en-GB" dirty="0"/>
              <a:t>Mostly, lines are in this format:</a:t>
            </a:r>
          </a:p>
          <a:p>
            <a:pPr lvl="1"/>
            <a:r>
              <a:rPr lang="en-GB" dirty="0"/>
              <a:t>Something = Something else.</a:t>
            </a:r>
          </a:p>
          <a:p>
            <a:pPr lvl="1"/>
            <a:r>
              <a:rPr lang="en-GB" dirty="0"/>
              <a:t>“Something else” (right hand side) is where we manipulate existing variables.</a:t>
            </a:r>
          </a:p>
          <a:p>
            <a:pPr lvl="1"/>
            <a:r>
              <a:rPr lang="en-GB" dirty="0"/>
              <a:t>“Something” is the variable where we store the result of “Something else”.</a:t>
            </a:r>
          </a:p>
        </p:txBody>
      </p:sp>
    </p:spTree>
    <p:extLst>
      <p:ext uri="{BB962C8B-B14F-4D97-AF65-F5344CB8AC3E}">
        <p14:creationId xmlns:p14="http://schemas.microsoft.com/office/powerpoint/2010/main" val="2730249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F800-60BA-4400-83E6-E0695406F368}"/>
              </a:ext>
            </a:extLst>
          </p:cNvPr>
          <p:cNvSpPr>
            <a:spLocks noGrp="1"/>
          </p:cNvSpPr>
          <p:nvPr>
            <p:ph type="title"/>
          </p:nvPr>
        </p:nvSpPr>
        <p:spPr>
          <a:xfrm>
            <a:off x="838200" y="354141"/>
            <a:ext cx="10515600" cy="1325563"/>
          </a:xfrm>
        </p:spPr>
        <p:txBody>
          <a:bodyPr/>
          <a:lstStyle/>
          <a:p>
            <a:r>
              <a:rPr lang="en-GB" dirty="0"/>
              <a:t>Things to remember about python 1.</a:t>
            </a:r>
          </a:p>
        </p:txBody>
      </p:sp>
      <p:sp>
        <p:nvSpPr>
          <p:cNvPr id="3" name="Content Placeholder 2">
            <a:extLst>
              <a:ext uri="{FF2B5EF4-FFF2-40B4-BE49-F238E27FC236}">
                <a16:creationId xmlns:a16="http://schemas.microsoft.com/office/drawing/2014/main" id="{F97C1739-ABBE-477A-9551-37FEC020770E}"/>
              </a:ext>
            </a:extLst>
          </p:cNvPr>
          <p:cNvSpPr>
            <a:spLocks noGrp="1"/>
          </p:cNvSpPr>
          <p:nvPr>
            <p:ph idx="1"/>
          </p:nvPr>
        </p:nvSpPr>
        <p:spPr>
          <a:xfrm>
            <a:off x="838200" y="1658648"/>
            <a:ext cx="10515600" cy="4351338"/>
          </a:xfrm>
        </p:spPr>
        <p:txBody>
          <a:bodyPr>
            <a:normAutofit/>
          </a:bodyPr>
          <a:lstStyle/>
          <a:p>
            <a:r>
              <a:rPr lang="en-GB" sz="2400" dirty="0"/>
              <a:t>Whitespaces and indentation matter:</a:t>
            </a:r>
          </a:p>
          <a:p>
            <a:pPr lvl="1"/>
            <a:r>
              <a:rPr lang="en-GB" sz="2000" dirty="0"/>
              <a:t>Python uses indentation/whitespace and the colon “:” to indicate blocks of code.</a:t>
            </a:r>
          </a:p>
          <a:p>
            <a:pPr lvl="1"/>
            <a:r>
              <a:rPr lang="en-GB" sz="2000" dirty="0"/>
              <a:t>Everything that is indented coming after a colon needs to be read as a group.</a:t>
            </a:r>
          </a:p>
        </p:txBody>
      </p:sp>
      <p:grpSp>
        <p:nvGrpSpPr>
          <p:cNvPr id="22" name="Group 21" descr="if &quot;a block of code follows&quot;:&#10;    print(&quot;The code will be indented.&quot;)&#10;    print(&quot;Each line in the block of code is indented&quot;)&#10;    if &quot;a second block of code follows&quot;:&#10;        print(&quot;The indentation level increases&quot;)&#10;&#10;print(&quot;The block ends at the first line ...&quot;)&#10;print(&quot;with a lower indentation level&quot;)">
            <a:extLst>
              <a:ext uri="{FF2B5EF4-FFF2-40B4-BE49-F238E27FC236}">
                <a16:creationId xmlns:a16="http://schemas.microsoft.com/office/drawing/2014/main" id="{2BD2C747-2CE9-4E18-86A2-76A7988B6CDD}"/>
              </a:ext>
            </a:extLst>
          </p:cNvPr>
          <p:cNvGrpSpPr/>
          <p:nvPr/>
        </p:nvGrpSpPr>
        <p:grpSpPr>
          <a:xfrm>
            <a:off x="350159" y="3189726"/>
            <a:ext cx="11491681" cy="2820260"/>
            <a:chOff x="350549" y="3887298"/>
            <a:chExt cx="11491681" cy="2820260"/>
          </a:xfrm>
        </p:grpSpPr>
        <p:pic>
          <p:nvPicPr>
            <p:cNvPr id="8" name="Picture 7">
              <a:extLst>
                <a:ext uri="{FF2B5EF4-FFF2-40B4-BE49-F238E27FC236}">
                  <a16:creationId xmlns:a16="http://schemas.microsoft.com/office/drawing/2014/main" id="{2B09385B-1FCF-4A44-B4F1-57F6FDFE4975}"/>
                </a:ext>
              </a:extLst>
            </p:cNvPr>
            <p:cNvPicPr>
              <a:picLocks noChangeAspect="1"/>
            </p:cNvPicPr>
            <p:nvPr/>
          </p:nvPicPr>
          <p:blipFill>
            <a:blip r:embed="rId2"/>
            <a:stretch>
              <a:fillRect/>
            </a:stretch>
          </p:blipFill>
          <p:spPr>
            <a:xfrm>
              <a:off x="3755716" y="3899271"/>
              <a:ext cx="8086514" cy="2808287"/>
            </a:xfrm>
            <a:prstGeom prst="rect">
              <a:avLst/>
            </a:prstGeom>
          </p:spPr>
        </p:pic>
        <p:cxnSp>
          <p:nvCxnSpPr>
            <p:cNvPr id="12" name="Straight Arrow Connector 11">
              <a:extLst>
                <a:ext uri="{FF2B5EF4-FFF2-40B4-BE49-F238E27FC236}">
                  <a16:creationId xmlns:a16="http://schemas.microsoft.com/office/drawing/2014/main" id="{E18294E4-B6AD-4943-AB27-194FE8B6D7FB}"/>
                </a:ext>
              </a:extLst>
            </p:cNvPr>
            <p:cNvCxnSpPr/>
            <p:nvPr/>
          </p:nvCxnSpPr>
          <p:spPr>
            <a:xfrm>
              <a:off x="3196424" y="4306473"/>
              <a:ext cx="1081378" cy="389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308A4A1-4702-4F11-91C9-49E0F85C4324}"/>
                </a:ext>
              </a:extLst>
            </p:cNvPr>
            <p:cNvSpPr txBox="1"/>
            <p:nvPr/>
          </p:nvSpPr>
          <p:spPr>
            <a:xfrm>
              <a:off x="611551" y="4089197"/>
              <a:ext cx="2655735" cy="400110"/>
            </a:xfrm>
            <a:prstGeom prst="rect">
              <a:avLst/>
            </a:prstGeom>
            <a:noFill/>
          </p:spPr>
          <p:txBody>
            <a:bodyPr wrap="square" rtlCol="0">
              <a:spAutoFit/>
            </a:bodyPr>
            <a:lstStyle/>
            <a:p>
              <a:r>
                <a:rPr lang="en-GB" sz="2000" b="1" dirty="0">
                  <a:solidFill>
                    <a:schemeClr val="accent1"/>
                  </a:solidFill>
                </a:rPr>
                <a:t>First indentation block</a:t>
              </a:r>
            </a:p>
          </p:txBody>
        </p:sp>
        <p:sp>
          <p:nvSpPr>
            <p:cNvPr id="17" name="TextBox 16">
              <a:extLst>
                <a:ext uri="{FF2B5EF4-FFF2-40B4-BE49-F238E27FC236}">
                  <a16:creationId xmlns:a16="http://schemas.microsoft.com/office/drawing/2014/main" id="{D7D1F73B-0A0E-4BFA-A535-A240611BA055}"/>
                </a:ext>
              </a:extLst>
            </p:cNvPr>
            <p:cNvSpPr txBox="1"/>
            <p:nvPr/>
          </p:nvSpPr>
          <p:spPr>
            <a:xfrm>
              <a:off x="350549" y="4778186"/>
              <a:ext cx="2845875" cy="400110"/>
            </a:xfrm>
            <a:prstGeom prst="rect">
              <a:avLst/>
            </a:prstGeom>
            <a:noFill/>
          </p:spPr>
          <p:txBody>
            <a:bodyPr wrap="square" rtlCol="0">
              <a:spAutoFit/>
            </a:bodyPr>
            <a:lstStyle/>
            <a:p>
              <a:r>
                <a:rPr lang="en-GB" sz="2000" dirty="0">
                  <a:solidFill>
                    <a:schemeClr val="accent6">
                      <a:lumMod val="75000"/>
                    </a:schemeClr>
                  </a:solidFill>
                </a:rPr>
                <a:t>Second indentation block</a:t>
              </a:r>
            </a:p>
          </p:txBody>
        </p:sp>
        <p:pic>
          <p:nvPicPr>
            <p:cNvPr id="18" name="Picture 17">
              <a:extLst>
                <a:ext uri="{FF2B5EF4-FFF2-40B4-BE49-F238E27FC236}">
                  <a16:creationId xmlns:a16="http://schemas.microsoft.com/office/drawing/2014/main" id="{80E66FC0-DC1F-4C8D-BA5C-B48077832473}"/>
                </a:ext>
              </a:extLst>
            </p:cNvPr>
            <p:cNvPicPr>
              <a:picLocks noChangeAspect="1"/>
            </p:cNvPicPr>
            <p:nvPr/>
          </p:nvPicPr>
          <p:blipFill>
            <a:blip r:embed="rId2"/>
            <a:stretch>
              <a:fillRect/>
            </a:stretch>
          </p:blipFill>
          <p:spPr>
            <a:xfrm>
              <a:off x="3755716" y="3887298"/>
              <a:ext cx="8086514" cy="2808287"/>
            </a:xfrm>
            <a:prstGeom prst="rect">
              <a:avLst/>
            </a:prstGeom>
          </p:spPr>
        </p:pic>
        <p:cxnSp>
          <p:nvCxnSpPr>
            <p:cNvPr id="19" name="Straight Arrow Connector 18">
              <a:extLst>
                <a:ext uri="{FF2B5EF4-FFF2-40B4-BE49-F238E27FC236}">
                  <a16:creationId xmlns:a16="http://schemas.microsoft.com/office/drawing/2014/main" id="{F142673E-2CDB-436D-93A7-965E0416B9E6}"/>
                </a:ext>
              </a:extLst>
            </p:cNvPr>
            <p:cNvCxnSpPr/>
            <p:nvPr/>
          </p:nvCxnSpPr>
          <p:spPr>
            <a:xfrm>
              <a:off x="3196424" y="4294500"/>
              <a:ext cx="1081378" cy="389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C1CB5C0-718F-479C-8E98-FFAEEA441B3F}"/>
                </a:ext>
              </a:extLst>
            </p:cNvPr>
            <p:cNvCxnSpPr>
              <a:cxnSpLocks/>
            </p:cNvCxnSpPr>
            <p:nvPr/>
          </p:nvCxnSpPr>
          <p:spPr>
            <a:xfrm>
              <a:off x="3119609" y="4978241"/>
              <a:ext cx="1651171" cy="507558"/>
            </a:xfrm>
            <a:prstGeom prst="straightConnector1">
              <a:avLst/>
            </a:prstGeom>
            <a:ln w="57150">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55CCE7A8-7DEA-F0D9-1B6D-05E7DB53C795}"/>
              </a:ext>
            </a:extLst>
          </p:cNvPr>
          <p:cNvSpPr>
            <a:spLocks noGrp="1"/>
          </p:cNvSpPr>
          <p:nvPr>
            <p:ph type="sldNum" sz="quarter" idx="12"/>
          </p:nvPr>
        </p:nvSpPr>
        <p:spPr/>
        <p:txBody>
          <a:bodyPr/>
          <a:lstStyle/>
          <a:p>
            <a:fld id="{AE92ABD0-BA06-4D41-A48B-CCE3F63B1468}" type="slidenum">
              <a:rPr lang="en-GB" smtClean="0"/>
              <a:t>47</a:t>
            </a:fld>
            <a:endParaRPr lang="en-GB"/>
          </a:p>
        </p:txBody>
      </p:sp>
    </p:spTree>
    <p:extLst>
      <p:ext uri="{BB962C8B-B14F-4D97-AF65-F5344CB8AC3E}">
        <p14:creationId xmlns:p14="http://schemas.microsoft.com/office/powerpoint/2010/main" val="3798854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F800-60BA-4400-83E6-E0695406F368}"/>
              </a:ext>
            </a:extLst>
          </p:cNvPr>
          <p:cNvSpPr>
            <a:spLocks noGrp="1"/>
          </p:cNvSpPr>
          <p:nvPr>
            <p:ph type="title"/>
          </p:nvPr>
        </p:nvSpPr>
        <p:spPr/>
        <p:txBody>
          <a:bodyPr/>
          <a:lstStyle/>
          <a:p>
            <a:r>
              <a:rPr lang="en-GB" dirty="0"/>
              <a:t>Things to remember about python 2.</a:t>
            </a:r>
          </a:p>
        </p:txBody>
      </p:sp>
      <p:sp>
        <p:nvSpPr>
          <p:cNvPr id="3" name="Content Placeholder 2">
            <a:extLst>
              <a:ext uri="{FF2B5EF4-FFF2-40B4-BE49-F238E27FC236}">
                <a16:creationId xmlns:a16="http://schemas.microsoft.com/office/drawing/2014/main" id="{F97C1739-ABBE-477A-9551-37FEC020770E}"/>
              </a:ext>
            </a:extLst>
          </p:cNvPr>
          <p:cNvSpPr>
            <a:spLocks noGrp="1"/>
          </p:cNvSpPr>
          <p:nvPr>
            <p:ph idx="1"/>
          </p:nvPr>
        </p:nvSpPr>
        <p:spPr/>
        <p:txBody>
          <a:bodyPr>
            <a:normAutofit fontScale="92500" lnSpcReduction="10000"/>
          </a:bodyPr>
          <a:lstStyle/>
          <a:p>
            <a:pPr>
              <a:lnSpc>
                <a:spcPct val="110000"/>
              </a:lnSpc>
            </a:pPr>
            <a:r>
              <a:rPr lang="en-GB" dirty="0"/>
              <a:t>Important keywords are:</a:t>
            </a:r>
          </a:p>
          <a:p>
            <a:pPr lvl="1">
              <a:lnSpc>
                <a:spcPct val="110000"/>
              </a:lnSpc>
            </a:pPr>
            <a:r>
              <a:rPr lang="en-GB" dirty="0"/>
              <a:t>“</a:t>
            </a:r>
            <a:r>
              <a:rPr lang="en-GB" b="1" dirty="0"/>
              <a:t>for</a:t>
            </a:r>
            <a:r>
              <a:rPr lang="en-GB" dirty="0"/>
              <a:t>” (to create loops).</a:t>
            </a:r>
          </a:p>
          <a:p>
            <a:pPr lvl="1">
              <a:lnSpc>
                <a:spcPct val="110000"/>
              </a:lnSpc>
            </a:pPr>
            <a:r>
              <a:rPr lang="en-GB" dirty="0"/>
              <a:t>“</a:t>
            </a:r>
            <a:r>
              <a:rPr lang="en-GB" b="1" dirty="0"/>
              <a:t>if</a:t>
            </a:r>
            <a:r>
              <a:rPr lang="en-GB" dirty="0"/>
              <a:t>” (to create conditional statements).</a:t>
            </a:r>
          </a:p>
          <a:p>
            <a:pPr lvl="1">
              <a:lnSpc>
                <a:spcPct val="110000"/>
              </a:lnSpc>
            </a:pPr>
            <a:r>
              <a:rPr lang="en-GB" dirty="0"/>
              <a:t>“</a:t>
            </a:r>
            <a:r>
              <a:rPr lang="en-GB" b="1" dirty="0"/>
              <a:t>def</a:t>
            </a:r>
            <a:r>
              <a:rPr lang="en-GB" dirty="0"/>
              <a:t>” (to create functions).</a:t>
            </a:r>
          </a:p>
          <a:p>
            <a:pPr lvl="1">
              <a:lnSpc>
                <a:spcPct val="110000"/>
              </a:lnSpc>
            </a:pPr>
            <a:r>
              <a:rPr lang="en-GB" dirty="0"/>
              <a:t>“</a:t>
            </a:r>
            <a:r>
              <a:rPr lang="en-GB" b="1" dirty="0"/>
              <a:t>print()</a:t>
            </a:r>
            <a:r>
              <a:rPr lang="en-GB" dirty="0"/>
              <a:t>” (it will show on the screen whatever is inside the parenthesis).</a:t>
            </a:r>
          </a:p>
          <a:p>
            <a:pPr lvl="1">
              <a:lnSpc>
                <a:spcPct val="110000"/>
              </a:lnSpc>
            </a:pPr>
            <a:r>
              <a:rPr lang="en-GB" dirty="0"/>
              <a:t>“</a:t>
            </a:r>
            <a:r>
              <a:rPr lang="en-GB" b="1" dirty="0"/>
              <a:t>import</a:t>
            </a:r>
            <a:r>
              <a:rPr lang="en-GB" dirty="0"/>
              <a:t>” (to make further packages available within the script).</a:t>
            </a:r>
          </a:p>
          <a:p>
            <a:pPr>
              <a:lnSpc>
                <a:spcPct val="110000"/>
              </a:lnSpc>
            </a:pPr>
            <a:r>
              <a:rPr lang="en-GB" dirty="0"/>
              <a:t>You will often see the “dot notation”, which consists of a variable followed by a period (e.g. “</a:t>
            </a:r>
            <a:r>
              <a:rPr lang="en-GB" dirty="0" err="1"/>
              <a:t>data.mean</a:t>
            </a:r>
            <a:r>
              <a:rPr lang="en-GB"/>
              <a:t>()”).</a:t>
            </a:r>
            <a:endParaRPr lang="en-GB" dirty="0"/>
          </a:p>
          <a:p>
            <a:pPr lvl="1">
              <a:lnSpc>
                <a:spcPct val="110000"/>
              </a:lnSpc>
            </a:pPr>
            <a:r>
              <a:rPr lang="en-GB" dirty="0"/>
              <a:t>Anything after the period is a function or an attribute of the variable that we can do something with.</a:t>
            </a:r>
          </a:p>
        </p:txBody>
      </p:sp>
      <p:sp>
        <p:nvSpPr>
          <p:cNvPr id="4" name="Slide Number Placeholder 3">
            <a:extLst>
              <a:ext uri="{FF2B5EF4-FFF2-40B4-BE49-F238E27FC236}">
                <a16:creationId xmlns:a16="http://schemas.microsoft.com/office/drawing/2014/main" id="{7B88527C-9934-F056-8E95-A2BAB478137F}"/>
              </a:ext>
            </a:extLst>
          </p:cNvPr>
          <p:cNvSpPr>
            <a:spLocks noGrp="1"/>
          </p:cNvSpPr>
          <p:nvPr>
            <p:ph type="sldNum" sz="quarter" idx="12"/>
          </p:nvPr>
        </p:nvSpPr>
        <p:spPr/>
        <p:txBody>
          <a:bodyPr/>
          <a:lstStyle/>
          <a:p>
            <a:fld id="{AE92ABD0-BA06-4D41-A48B-CCE3F63B1468}" type="slidenum">
              <a:rPr lang="en-GB" smtClean="0"/>
              <a:t>48</a:t>
            </a:fld>
            <a:endParaRPr lang="en-GB"/>
          </a:p>
        </p:txBody>
      </p:sp>
    </p:spTree>
    <p:extLst>
      <p:ext uri="{BB962C8B-B14F-4D97-AF65-F5344CB8AC3E}">
        <p14:creationId xmlns:p14="http://schemas.microsoft.com/office/powerpoint/2010/main" val="1355844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54C8-9A7C-63D7-AE29-9026CCB19BA8}"/>
              </a:ext>
            </a:extLst>
          </p:cNvPr>
          <p:cNvSpPr>
            <a:spLocks noGrp="1"/>
          </p:cNvSpPr>
          <p:nvPr>
            <p:ph type="title"/>
          </p:nvPr>
        </p:nvSpPr>
        <p:spPr/>
        <p:txBody>
          <a:bodyPr/>
          <a:lstStyle/>
          <a:p>
            <a:r>
              <a:rPr lang="en-GB" dirty="0"/>
              <a:t>Backup access plan</a:t>
            </a:r>
          </a:p>
        </p:txBody>
      </p:sp>
      <p:sp>
        <p:nvSpPr>
          <p:cNvPr id="6" name="Content Placeholder 5">
            <a:extLst>
              <a:ext uri="{FF2B5EF4-FFF2-40B4-BE49-F238E27FC236}">
                <a16:creationId xmlns:a16="http://schemas.microsoft.com/office/drawing/2014/main" id="{14B91804-044F-BDE6-A15F-D20ED7E3C6A2}"/>
              </a:ext>
            </a:extLst>
          </p:cNvPr>
          <p:cNvSpPr>
            <a:spLocks noGrp="1"/>
          </p:cNvSpPr>
          <p:nvPr>
            <p:ph sz="half" idx="1"/>
          </p:nvPr>
        </p:nvSpPr>
        <p:spPr/>
        <p:txBody>
          <a:bodyPr/>
          <a:lstStyle/>
          <a:p>
            <a:r>
              <a:rPr lang="en-GB" dirty="0"/>
              <a:t>Go: </a:t>
            </a:r>
            <a:r>
              <a:rPr lang="en-GB" dirty="0">
                <a:hlinkClick r:id="rId2"/>
              </a:rPr>
              <a:t>https://github.com/sg4gre</a:t>
            </a:r>
            <a:r>
              <a:rPr lang="en-GB" dirty="0"/>
              <a:t>.</a:t>
            </a:r>
          </a:p>
          <a:p>
            <a:r>
              <a:rPr lang="en-GB" dirty="0"/>
              <a:t>Click on the tab called “</a:t>
            </a:r>
            <a:r>
              <a:rPr lang="en-GB" dirty="0" err="1"/>
              <a:t>gre_text_analytics_seminar</a:t>
            </a:r>
            <a:r>
              <a:rPr lang="en-GB" dirty="0"/>
              <a:t>”.</a:t>
            </a:r>
          </a:p>
          <a:p>
            <a:r>
              <a:rPr lang="en-GB" dirty="0"/>
              <a:t>Click on the tab “code”, then “Download Zip”.</a:t>
            </a:r>
          </a:p>
          <a:p>
            <a:r>
              <a:rPr lang="en-GB" dirty="0"/>
              <a:t>Unzip the folder.</a:t>
            </a:r>
          </a:p>
          <a:p>
            <a:r>
              <a:rPr lang="en-GB" dirty="0"/>
              <a:t>We’ll use Anaconda to prep python.</a:t>
            </a:r>
          </a:p>
        </p:txBody>
      </p:sp>
      <p:pic>
        <p:nvPicPr>
          <p:cNvPr id="8" name="Content Placeholder 7">
            <a:extLst>
              <a:ext uri="{FF2B5EF4-FFF2-40B4-BE49-F238E27FC236}">
                <a16:creationId xmlns:a16="http://schemas.microsoft.com/office/drawing/2014/main" id="{DBE89C37-1E08-16EC-4FC5-4489093CFEC8}"/>
              </a:ext>
            </a:extLst>
          </p:cNvPr>
          <p:cNvPicPr>
            <a:picLocks noGrp="1" noChangeAspect="1"/>
          </p:cNvPicPr>
          <p:nvPr>
            <p:ph sz="half" idx="2"/>
          </p:nvPr>
        </p:nvPicPr>
        <p:blipFill rotWithShape="1">
          <a:blip r:embed="rId3"/>
          <a:srcRect l="4627"/>
          <a:stretch/>
        </p:blipFill>
        <p:spPr>
          <a:xfrm>
            <a:off x="6096000" y="1839024"/>
            <a:ext cx="5917137" cy="2974239"/>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A81F61FA-25E2-A798-130E-EFD4BB6B4A1E}"/>
                  </a:ext>
                </a:extLst>
              </p14:cNvPr>
              <p14:cNvContentPartPr/>
              <p14:nvPr/>
            </p14:nvContentPartPr>
            <p14:xfrm>
              <a:off x="9112722" y="4383034"/>
              <a:ext cx="1416240" cy="475200"/>
            </p14:xfrm>
          </p:contentPart>
        </mc:Choice>
        <mc:Fallback>
          <p:pic>
            <p:nvPicPr>
              <p:cNvPr id="9" name="Ink 8">
                <a:extLst>
                  <a:ext uri="{FF2B5EF4-FFF2-40B4-BE49-F238E27FC236}">
                    <a16:creationId xmlns:a16="http://schemas.microsoft.com/office/drawing/2014/main" id="{A81F61FA-25E2-A798-130E-EFD4BB6B4A1E}"/>
                  </a:ext>
                </a:extLst>
              </p:cNvPr>
              <p:cNvPicPr/>
              <p:nvPr/>
            </p:nvPicPr>
            <p:blipFill>
              <a:blip r:embed="rId5"/>
              <a:stretch>
                <a:fillRect/>
              </a:stretch>
            </p:blipFill>
            <p:spPr>
              <a:xfrm>
                <a:off x="9108402" y="4378714"/>
                <a:ext cx="1424880" cy="483840"/>
              </a:xfrm>
              <a:prstGeom prst="rect">
                <a:avLst/>
              </a:prstGeom>
            </p:spPr>
          </p:pic>
        </mc:Fallback>
      </mc:AlternateContent>
    </p:spTree>
    <p:extLst>
      <p:ext uri="{BB962C8B-B14F-4D97-AF65-F5344CB8AC3E}">
        <p14:creationId xmlns:p14="http://schemas.microsoft.com/office/powerpoint/2010/main" val="11767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D1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C91C-4C94-8D5F-4306-9D04E02122B8}"/>
              </a:ext>
            </a:extLst>
          </p:cNvPr>
          <p:cNvSpPr>
            <a:spLocks noGrp="1"/>
          </p:cNvSpPr>
          <p:nvPr>
            <p:ph type="title"/>
          </p:nvPr>
        </p:nvSpPr>
        <p:spPr/>
        <p:txBody>
          <a:bodyPr/>
          <a:lstStyle/>
          <a:p>
            <a:r>
              <a:rPr lang="en-GB" dirty="0" err="1"/>
              <a:t>Mentimeter</a:t>
            </a:r>
            <a:r>
              <a:rPr lang="en-GB" dirty="0"/>
              <a:t> tasks.</a:t>
            </a:r>
          </a:p>
        </p:txBody>
      </p:sp>
      <p:sp>
        <p:nvSpPr>
          <p:cNvPr id="3" name="Content Placeholder 2">
            <a:extLst>
              <a:ext uri="{FF2B5EF4-FFF2-40B4-BE49-F238E27FC236}">
                <a16:creationId xmlns:a16="http://schemas.microsoft.com/office/drawing/2014/main" id="{9648698D-8874-14CA-3F09-71DC71266661}"/>
              </a:ext>
            </a:extLst>
          </p:cNvPr>
          <p:cNvSpPr>
            <a:spLocks noGrp="1"/>
          </p:cNvSpPr>
          <p:nvPr>
            <p:ph sz="half" idx="1"/>
          </p:nvPr>
        </p:nvSpPr>
        <p:spPr/>
        <p:txBody>
          <a:bodyPr/>
          <a:lstStyle/>
          <a:p>
            <a:r>
              <a:rPr lang="en-GB" dirty="0"/>
              <a:t>Go to </a:t>
            </a:r>
            <a:r>
              <a:rPr lang="en-GB" dirty="0">
                <a:hlinkClick r:id="rId2"/>
              </a:rPr>
              <a:t>www.menti.com</a:t>
            </a:r>
            <a:r>
              <a:rPr lang="en-GB" dirty="0"/>
              <a:t> and enter 4558 2785.</a:t>
            </a:r>
          </a:p>
        </p:txBody>
      </p:sp>
      <p:pic>
        <p:nvPicPr>
          <p:cNvPr id="7" name="Content Placeholder 6" descr="A qr code on a white background&#10;&#10;Description automatically generated">
            <a:extLst>
              <a:ext uri="{FF2B5EF4-FFF2-40B4-BE49-F238E27FC236}">
                <a16:creationId xmlns:a16="http://schemas.microsoft.com/office/drawing/2014/main" id="{4E76DD54-9189-2E76-09BE-E492DD2BBB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a:prstGeom prst="rect">
            <a:avLst/>
          </a:prstGeom>
        </p:spPr>
      </p:pic>
    </p:spTree>
    <p:extLst>
      <p:ext uri="{BB962C8B-B14F-4D97-AF65-F5344CB8AC3E}">
        <p14:creationId xmlns:p14="http://schemas.microsoft.com/office/powerpoint/2010/main" val="16670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37DF-7CCC-E653-69F1-61584E079A2A}"/>
              </a:ext>
            </a:extLst>
          </p:cNvPr>
          <p:cNvSpPr>
            <a:spLocks noGrp="1"/>
          </p:cNvSpPr>
          <p:nvPr>
            <p:ph type="title"/>
          </p:nvPr>
        </p:nvSpPr>
        <p:spPr/>
        <p:txBody>
          <a:bodyPr/>
          <a:lstStyle/>
          <a:p>
            <a:r>
              <a:rPr lang="en-GB" dirty="0"/>
              <a:t>What can we do with text?</a:t>
            </a:r>
          </a:p>
        </p:txBody>
      </p:sp>
      <p:sp>
        <p:nvSpPr>
          <p:cNvPr id="3" name="Content Placeholder 2">
            <a:extLst>
              <a:ext uri="{FF2B5EF4-FFF2-40B4-BE49-F238E27FC236}">
                <a16:creationId xmlns:a16="http://schemas.microsoft.com/office/drawing/2014/main" id="{0B9AA0C3-9BB5-8DF8-1237-49DB2FE068F8}"/>
              </a:ext>
            </a:extLst>
          </p:cNvPr>
          <p:cNvSpPr>
            <a:spLocks noGrp="1"/>
          </p:cNvSpPr>
          <p:nvPr>
            <p:ph idx="1"/>
          </p:nvPr>
        </p:nvSpPr>
        <p:spPr/>
        <p:txBody>
          <a:bodyPr/>
          <a:lstStyle/>
          <a:p>
            <a:r>
              <a:rPr lang="en-GB" dirty="0"/>
              <a:t>First, I’ll offer two dichotomies:</a:t>
            </a:r>
          </a:p>
          <a:p>
            <a:pPr lvl="1"/>
            <a:r>
              <a:rPr lang="en-GB" dirty="0"/>
              <a:t>Extracting information from text vs generating text. </a:t>
            </a:r>
          </a:p>
          <a:p>
            <a:pPr lvl="1"/>
            <a:r>
              <a:rPr lang="en-GB" dirty="0"/>
              <a:t>Supervised vs un-supervised tasks.</a:t>
            </a:r>
          </a:p>
          <a:p>
            <a:r>
              <a:rPr lang="en-GB" dirty="0"/>
              <a:t>Lines can be blurred.</a:t>
            </a:r>
          </a:p>
          <a:p>
            <a:r>
              <a:rPr lang="en-GB" dirty="0"/>
              <a:t>What are some more specific text analytics tasks?</a:t>
            </a:r>
          </a:p>
        </p:txBody>
      </p:sp>
    </p:spTree>
    <p:extLst>
      <p:ext uri="{BB962C8B-B14F-4D97-AF65-F5344CB8AC3E}">
        <p14:creationId xmlns:p14="http://schemas.microsoft.com/office/powerpoint/2010/main" val="80830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1CEF-6E49-01E6-C12C-DDD1D140B9FE}"/>
              </a:ext>
            </a:extLst>
          </p:cNvPr>
          <p:cNvSpPr>
            <a:spLocks noGrp="1"/>
          </p:cNvSpPr>
          <p:nvPr>
            <p:ph type="title"/>
          </p:nvPr>
        </p:nvSpPr>
        <p:spPr/>
        <p:txBody>
          <a:bodyPr/>
          <a:lstStyle/>
          <a:p>
            <a:r>
              <a:rPr lang="en-GB" dirty="0"/>
              <a:t>Exact pattern matching.</a:t>
            </a:r>
          </a:p>
        </p:txBody>
      </p:sp>
      <p:sp>
        <p:nvSpPr>
          <p:cNvPr id="3" name="Content Placeholder 2">
            <a:extLst>
              <a:ext uri="{FF2B5EF4-FFF2-40B4-BE49-F238E27FC236}">
                <a16:creationId xmlns:a16="http://schemas.microsoft.com/office/drawing/2014/main" id="{319ADA98-06DB-BFC2-7E0E-107D7828A2AC}"/>
              </a:ext>
            </a:extLst>
          </p:cNvPr>
          <p:cNvSpPr>
            <a:spLocks noGrp="1"/>
          </p:cNvSpPr>
          <p:nvPr>
            <p:ph idx="1"/>
          </p:nvPr>
        </p:nvSpPr>
        <p:spPr/>
        <p:txBody>
          <a:bodyPr/>
          <a:lstStyle/>
          <a:p>
            <a:r>
              <a:rPr lang="en-GB" dirty="0"/>
              <a:t>Find </a:t>
            </a:r>
            <a:r>
              <a:rPr lang="en-GB" b="1" dirty="0"/>
              <a:t>exact</a:t>
            </a:r>
            <a:r>
              <a:rPr lang="en-GB" dirty="0"/>
              <a:t> occurrences of specific words, list of words or patterns in text.</a:t>
            </a:r>
          </a:p>
          <a:p>
            <a:r>
              <a:rPr lang="en-GB" dirty="0"/>
              <a:t>For example, find all email addresses in the data to remove sensitive information.</a:t>
            </a:r>
          </a:p>
          <a:p>
            <a:r>
              <a:rPr lang="en-GB" dirty="0"/>
              <a:t>Helpful to quantify and keep track of something specific that we are already aware of.</a:t>
            </a:r>
          </a:p>
          <a:p>
            <a:r>
              <a:rPr lang="en-GB" dirty="0"/>
              <a:t>Generalization: find </a:t>
            </a:r>
            <a:r>
              <a:rPr lang="en-GB" b="1" dirty="0"/>
              <a:t>similar</a:t>
            </a:r>
            <a:r>
              <a:rPr lang="en-GB" dirty="0"/>
              <a:t> texts, rather than exactly matching text.</a:t>
            </a:r>
          </a:p>
        </p:txBody>
      </p:sp>
    </p:spTree>
    <p:extLst>
      <p:ext uri="{BB962C8B-B14F-4D97-AF65-F5344CB8AC3E}">
        <p14:creationId xmlns:p14="http://schemas.microsoft.com/office/powerpoint/2010/main" val="88128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7BA6-14AF-2EC3-7742-454F75C67D8B}"/>
              </a:ext>
            </a:extLst>
          </p:cNvPr>
          <p:cNvSpPr>
            <a:spLocks noGrp="1"/>
          </p:cNvSpPr>
          <p:nvPr>
            <p:ph type="title"/>
          </p:nvPr>
        </p:nvSpPr>
        <p:spPr/>
        <p:txBody>
          <a:bodyPr/>
          <a:lstStyle/>
          <a:p>
            <a:r>
              <a:rPr lang="en-GB" dirty="0"/>
              <a:t>Text classification.</a:t>
            </a:r>
          </a:p>
        </p:txBody>
      </p:sp>
      <p:sp>
        <p:nvSpPr>
          <p:cNvPr id="3" name="Content Placeholder 2">
            <a:extLst>
              <a:ext uri="{FF2B5EF4-FFF2-40B4-BE49-F238E27FC236}">
                <a16:creationId xmlns:a16="http://schemas.microsoft.com/office/drawing/2014/main" id="{40047AC6-CDCA-F823-1E9E-47817453A66B}"/>
              </a:ext>
            </a:extLst>
          </p:cNvPr>
          <p:cNvSpPr>
            <a:spLocks noGrp="1"/>
          </p:cNvSpPr>
          <p:nvPr>
            <p:ph idx="1"/>
          </p:nvPr>
        </p:nvSpPr>
        <p:spPr/>
        <p:txBody>
          <a:bodyPr/>
          <a:lstStyle/>
          <a:p>
            <a:r>
              <a:rPr lang="en-GB" dirty="0"/>
              <a:t>The task is to categorize each document in a collection as one category out of a set of possible labels.</a:t>
            </a:r>
          </a:p>
          <a:p>
            <a:pPr lvl="1"/>
            <a:r>
              <a:rPr lang="en-GB" dirty="0"/>
              <a:t>Sentiment analysis.</a:t>
            </a:r>
          </a:p>
          <a:p>
            <a:pPr lvl="1"/>
            <a:r>
              <a:rPr lang="en-GB" dirty="0"/>
              <a:t>Hate speech detection.</a:t>
            </a:r>
          </a:p>
          <a:p>
            <a:pPr lvl="1"/>
            <a:r>
              <a:rPr lang="en-GB" dirty="0"/>
              <a:t>Language identification.</a:t>
            </a:r>
          </a:p>
          <a:p>
            <a:r>
              <a:rPr lang="en-GB" dirty="0"/>
              <a:t>Typically, a supervised task.</a:t>
            </a:r>
          </a:p>
          <a:p>
            <a:r>
              <a:rPr lang="en-GB" dirty="0"/>
              <a:t>Variants: predict a number instead of a categorical label.</a:t>
            </a:r>
          </a:p>
        </p:txBody>
      </p:sp>
    </p:spTree>
    <p:extLst>
      <p:ext uri="{BB962C8B-B14F-4D97-AF65-F5344CB8AC3E}">
        <p14:creationId xmlns:p14="http://schemas.microsoft.com/office/powerpoint/2010/main" val="243490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591F-34F2-421B-3487-548EE50243BF}"/>
              </a:ext>
            </a:extLst>
          </p:cNvPr>
          <p:cNvSpPr>
            <a:spLocks noGrp="1"/>
          </p:cNvSpPr>
          <p:nvPr>
            <p:ph type="title"/>
          </p:nvPr>
        </p:nvSpPr>
        <p:spPr/>
        <p:txBody>
          <a:bodyPr/>
          <a:lstStyle/>
          <a:p>
            <a:r>
              <a:rPr lang="en-GB" dirty="0"/>
              <a:t>Text clustering and topic modelling.</a:t>
            </a:r>
          </a:p>
        </p:txBody>
      </p:sp>
      <p:sp>
        <p:nvSpPr>
          <p:cNvPr id="3" name="Content Placeholder 2">
            <a:extLst>
              <a:ext uri="{FF2B5EF4-FFF2-40B4-BE49-F238E27FC236}">
                <a16:creationId xmlns:a16="http://schemas.microsoft.com/office/drawing/2014/main" id="{25BC9546-3477-DDAF-905F-A03BE91710B1}"/>
              </a:ext>
            </a:extLst>
          </p:cNvPr>
          <p:cNvSpPr>
            <a:spLocks noGrp="1"/>
          </p:cNvSpPr>
          <p:nvPr>
            <p:ph idx="1"/>
          </p:nvPr>
        </p:nvSpPr>
        <p:spPr/>
        <p:txBody>
          <a:bodyPr>
            <a:normAutofit/>
          </a:bodyPr>
          <a:lstStyle/>
          <a:p>
            <a:r>
              <a:rPr lang="en-GB" dirty="0"/>
              <a:t>Text clustering: partition a collection of texts into groups containing similar items.</a:t>
            </a:r>
          </a:p>
          <a:p>
            <a:r>
              <a:rPr lang="en-GB" dirty="0"/>
              <a:t>Topic modelling: represent a collection of documents via a set of “hidden” topics.</a:t>
            </a:r>
          </a:p>
          <a:p>
            <a:r>
              <a:rPr lang="en-GB" dirty="0"/>
              <a:t>Both tasks are typically unsupervised.</a:t>
            </a:r>
          </a:p>
          <a:p>
            <a:r>
              <a:rPr lang="en-GB" dirty="0"/>
              <a:t>Helpful to organise large collections of documents:</a:t>
            </a:r>
          </a:p>
          <a:p>
            <a:pPr lvl="1"/>
            <a:r>
              <a:rPr lang="en-GB" dirty="0"/>
              <a:t>Cluster skills extracted from job adverts: which groups of skills often appear together?</a:t>
            </a:r>
          </a:p>
          <a:p>
            <a:pPr lvl="1"/>
            <a:r>
              <a:rPr lang="en-GB" dirty="0"/>
              <a:t>Which topics get published more often in journals and how does it evolve over time?</a:t>
            </a:r>
          </a:p>
        </p:txBody>
      </p:sp>
    </p:spTree>
    <p:extLst>
      <p:ext uri="{BB962C8B-B14F-4D97-AF65-F5344CB8AC3E}">
        <p14:creationId xmlns:p14="http://schemas.microsoft.com/office/powerpoint/2010/main" val="186527816"/>
      </p:ext>
    </p:extLst>
  </p:cSld>
  <p:clrMapOvr>
    <a:masterClrMapping/>
  </p:clrMapOvr>
</p:sld>
</file>

<file path=ppt/theme/theme1.xml><?xml version="1.0" encoding="utf-8"?>
<a:theme xmlns:a="http://schemas.openxmlformats.org/drawingml/2006/main" name="Pastel_orange_background">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astel_orange_background" id="{58E3B616-4DF6-4A8A-8ACE-EA12511E76B7}" vid="{957D0340-3139-447C-9A2E-0815A3FD51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Pastel_orange_background</Template>
  <TotalTime>0</TotalTime>
  <Words>3222</Words>
  <Application>Microsoft Office PowerPoint</Application>
  <PresentationFormat>Widescreen</PresentationFormat>
  <Paragraphs>552</Paragraphs>
  <Slides>49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Aptos</vt:lpstr>
      <vt:lpstr>Aptos Display</vt:lpstr>
      <vt:lpstr>Arial</vt:lpstr>
      <vt:lpstr>Pastel_orange_background</vt:lpstr>
      <vt:lpstr>Introduction to text analytics</vt:lpstr>
      <vt:lpstr>Why text?</vt:lpstr>
      <vt:lpstr>Case study.</vt:lpstr>
      <vt:lpstr>Why (not) text analytics?</vt:lpstr>
      <vt:lpstr>Mentimeter tasks.</vt:lpstr>
      <vt:lpstr>What can we do with text?</vt:lpstr>
      <vt:lpstr>Exact pattern matching.</vt:lpstr>
      <vt:lpstr>Text classification.</vt:lpstr>
      <vt:lpstr>Text clustering and topic modelling.</vt:lpstr>
      <vt:lpstr>Information extraction.</vt:lpstr>
      <vt:lpstr>Text summarization.</vt:lpstr>
      <vt:lpstr>Text generation.</vt:lpstr>
      <vt:lpstr>Let’s do some scoping!</vt:lpstr>
      <vt:lpstr>Working with text data: the challenge.</vt:lpstr>
      <vt:lpstr>A typical text processing pipeline.</vt:lpstr>
      <vt:lpstr>Text pre-processing.</vt:lpstr>
      <vt:lpstr>Text cleaning</vt:lpstr>
      <vt:lpstr>Tokenization.</vt:lpstr>
      <vt:lpstr>Tokenization: complexities.</vt:lpstr>
      <vt:lpstr>Rule-based word tokenizer.</vt:lpstr>
      <vt:lpstr>Token normalization.</vt:lpstr>
      <vt:lpstr>Example tokenization process.</vt:lpstr>
      <vt:lpstr>Text representation.</vt:lpstr>
      <vt:lpstr>Text Representation: from tokens to vectors 1</vt:lpstr>
      <vt:lpstr>Text Representation: from tokens to vectors 2</vt:lpstr>
      <vt:lpstr>The Bag of Word model.</vt:lpstr>
      <vt:lpstr>Bag of Words model.</vt:lpstr>
      <vt:lpstr>Document-term matrix</vt:lpstr>
      <vt:lpstr>BOW model: example setup.</vt:lpstr>
      <vt:lpstr>BoW model: Word count.</vt:lpstr>
      <vt:lpstr>BoW model: sparsity.</vt:lpstr>
      <vt:lpstr>BoW model: limitations.</vt:lpstr>
      <vt:lpstr>N-grams.</vt:lpstr>
      <vt:lpstr>N-grams: example.</vt:lpstr>
      <vt:lpstr>BoW model: more limitations.</vt:lpstr>
      <vt:lpstr>Enter: the embedding.</vt:lpstr>
      <vt:lpstr>Sparse vs dense.</vt:lpstr>
      <vt:lpstr>Word embeddings.</vt:lpstr>
      <vt:lpstr>Word embeddings: how?</vt:lpstr>
      <vt:lpstr>Pre-trained word embeddings.</vt:lpstr>
      <vt:lpstr>Brief note on social impact.</vt:lpstr>
      <vt:lpstr>Python tutorial.</vt:lpstr>
      <vt:lpstr>How to access the tutorial.</vt:lpstr>
      <vt:lpstr>Today’s task: gender in tv tropes.</vt:lpstr>
      <vt:lpstr>What is Python?</vt:lpstr>
      <vt:lpstr>How to follow along.</vt:lpstr>
      <vt:lpstr>Things to remember about python 1.</vt:lpstr>
      <vt:lpstr>Things to remember about python 2.</vt:lpstr>
      <vt:lpstr>Backup access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 Garasto</dc:creator>
  <cp:lastModifiedBy>Stef Garasto</cp:lastModifiedBy>
  <cp:revision>1</cp:revision>
  <dcterms:created xsi:type="dcterms:W3CDTF">2024-06-06T13:22:04Z</dcterms:created>
  <dcterms:modified xsi:type="dcterms:W3CDTF">2024-06-11T11:04:37Z</dcterms:modified>
</cp:coreProperties>
</file>