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6" r:id="rId9"/>
    <p:sldId id="263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47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 percent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Think about algorithm</c:v>
                </c:pt>
                <c:pt idx="1">
                  <c:v>implement the algorithm</c:v>
                </c:pt>
                <c:pt idx="2">
                  <c:v>interact with AI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5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4" Type="http://schemas.openxmlformats.org/officeDocument/2006/relationships/tags" Target="../tags/tag19.xml"/><Relationship Id="rId23" Type="http://schemas.openxmlformats.org/officeDocument/2006/relationships/tags" Target="../tags/tag18.xml"/><Relationship Id="rId22" Type="http://schemas.openxmlformats.org/officeDocument/2006/relationships/tags" Target="../tags/tag17.xml"/><Relationship Id="rId21" Type="http://schemas.openxmlformats.org/officeDocument/2006/relationships/tags" Target="../tags/tag16.xml"/><Relationship Id="rId20" Type="http://schemas.openxmlformats.org/officeDocument/2006/relationships/tags" Target="../tags/tag15.xml"/><Relationship Id="rId2" Type="http://schemas.openxmlformats.org/officeDocument/2006/relationships/tags" Target="../tags/tag1.xml"/><Relationship Id="rId19" Type="http://schemas.openxmlformats.org/officeDocument/2006/relationships/tags" Target="../tags/tag14.xml"/><Relationship Id="rId18" Type="http://schemas.openxmlformats.org/officeDocument/2006/relationships/tags" Target="../tags/tag13.xml"/><Relationship Id="rId17" Type="http://schemas.openxmlformats.org/officeDocument/2006/relationships/tags" Target="../tags/tag12.xml"/><Relationship Id="rId16" Type="http://schemas.openxmlformats.org/officeDocument/2006/relationships/tags" Target="../tags/tag11.xml"/><Relationship Id="rId15" Type="http://schemas.microsoft.com/office/2007/relationships/hdphoto" Target="../media/image4.wdp"/><Relationship Id="rId14" Type="http://schemas.openxmlformats.org/officeDocument/2006/relationships/image" Target="../media/image3.png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2" Type="http://schemas.openxmlformats.org/officeDocument/2006/relationships/image" Target="../media/image2.svg"/><Relationship Id="rId21" Type="http://schemas.openxmlformats.org/officeDocument/2006/relationships/image" Target="../media/image1.png"/><Relationship Id="rId20" Type="http://schemas.openxmlformats.org/officeDocument/2006/relationships/tags" Target="../tags/tag99.xml"/><Relationship Id="rId2" Type="http://schemas.openxmlformats.org/officeDocument/2006/relationships/tags" Target="../tags/tag82.xml"/><Relationship Id="rId19" Type="http://schemas.openxmlformats.org/officeDocument/2006/relationships/tags" Target="../tags/tag98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image" Target="../media/image9.png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6" Type="http://schemas.openxmlformats.org/officeDocument/2006/relationships/tags" Target="../tags/tag37.xml"/><Relationship Id="rId15" Type="http://schemas.openxmlformats.org/officeDocument/2006/relationships/tags" Target="../tags/tag36.xml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microsoft.com/office/2007/relationships/hdphoto" Target="../media/image6.wdp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microsoft.com/office/2007/relationships/hdphoto" Target="../media/image8.wdp"/><Relationship Id="rId8" Type="http://schemas.openxmlformats.org/officeDocument/2006/relationships/image" Target="../media/image7.png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7" Type="http://schemas.openxmlformats.org/officeDocument/2006/relationships/tags" Target="../tags/tag51.xml"/><Relationship Id="rId16" Type="http://schemas.openxmlformats.org/officeDocument/2006/relationships/tags" Target="../tags/tag50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1000">
                <a:schemeClr val="bg1"/>
              </a:gs>
              <a:gs pos="100000">
                <a:schemeClr val="bg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9833720" y="0"/>
            <a:ext cx="2358279" cy="685800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形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5954" r="49628"/>
          <a:stretch>
            <a:fillRect/>
          </a:stretch>
        </p:blipFill>
        <p:spPr>
          <a:xfrm>
            <a:off x="10477500" y="1"/>
            <a:ext cx="1714500" cy="1575118"/>
          </a:xfrm>
          <a:custGeom>
            <a:avLst/>
            <a:gdLst>
              <a:gd name="connsiteX0" fmla="*/ 0 w 1772665"/>
              <a:gd name="connsiteY0" fmla="*/ 0 h 1628554"/>
              <a:gd name="connsiteX1" fmla="*/ 1772665 w 1772665"/>
              <a:gd name="connsiteY1" fmla="*/ 0 h 1628554"/>
              <a:gd name="connsiteX2" fmla="*/ 1772665 w 1772665"/>
              <a:gd name="connsiteY2" fmla="*/ 1628554 h 1628554"/>
              <a:gd name="connsiteX3" fmla="*/ 0 w 1772665"/>
              <a:gd name="connsiteY3" fmla="*/ 1628554 h 162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2665" h="1628554">
                <a:moveTo>
                  <a:pt x="0" y="0"/>
                </a:moveTo>
                <a:lnTo>
                  <a:pt x="1772665" y="0"/>
                </a:lnTo>
                <a:lnTo>
                  <a:pt x="1772665" y="1628554"/>
                </a:lnTo>
                <a:lnTo>
                  <a:pt x="0" y="1628554"/>
                </a:lnTo>
                <a:close/>
              </a:path>
            </a:pathLst>
          </a:custGeom>
        </p:spPr>
      </p:pic>
      <p:sp>
        <p:nvSpPr>
          <p:cNvPr id="11" name="椭圆 10"/>
          <p:cNvSpPr/>
          <p:nvPr>
            <p:custDataLst>
              <p:tags r:id="rId7"/>
            </p:custDataLst>
          </p:nvPr>
        </p:nvSpPr>
        <p:spPr>
          <a:xfrm>
            <a:off x="7753999" y="1548282"/>
            <a:ext cx="3029600" cy="3029600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椭圆 11"/>
          <p:cNvSpPr/>
          <p:nvPr>
            <p:custDataLst>
              <p:tags r:id="rId8"/>
            </p:custDataLst>
          </p:nvPr>
        </p:nvSpPr>
        <p:spPr>
          <a:xfrm>
            <a:off x="7037884" y="2090057"/>
            <a:ext cx="159658" cy="15965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>
            <p:custDataLst>
              <p:tags r:id="rId9"/>
            </p:custDataLst>
          </p:nvPr>
        </p:nvSpPr>
        <p:spPr>
          <a:xfrm>
            <a:off x="6778256" y="3871103"/>
            <a:ext cx="584344" cy="58434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>
            <p:custDataLst>
              <p:tags r:id="rId10"/>
            </p:custDataLst>
          </p:nvPr>
        </p:nvSpPr>
        <p:spPr>
          <a:xfrm>
            <a:off x="11431848" y="2960567"/>
            <a:ext cx="205031" cy="20503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/>
          <p:cNvSpPr/>
          <p:nvPr>
            <p:custDataLst>
              <p:tags r:id="rId11"/>
            </p:custDataLst>
          </p:nvPr>
        </p:nvSpPr>
        <p:spPr>
          <a:xfrm>
            <a:off x="0" y="5832848"/>
            <a:ext cx="1066432" cy="1025152"/>
          </a:xfrm>
          <a:custGeom>
            <a:avLst/>
            <a:gdLst>
              <a:gd name="connsiteX0" fmla="*/ 0 w 1066432"/>
              <a:gd name="connsiteY0" fmla="*/ 0 h 1025152"/>
              <a:gd name="connsiteX1" fmla="*/ 1063110 w 1066432"/>
              <a:gd name="connsiteY1" fmla="*/ 959366 h 1025152"/>
              <a:gd name="connsiteX2" fmla="*/ 1066432 w 1066432"/>
              <a:gd name="connsiteY2" fmla="*/ 1025152 h 1025152"/>
              <a:gd name="connsiteX3" fmla="*/ 529932 w 1066432"/>
              <a:gd name="connsiteY3" fmla="*/ 1025152 h 1025152"/>
              <a:gd name="connsiteX4" fmla="*/ 523460 w 1066432"/>
              <a:gd name="connsiteY4" fmla="*/ 960944 h 1025152"/>
              <a:gd name="connsiteX5" fmla="*/ 1 w 1066432"/>
              <a:gd name="connsiteY5" fmla="*/ 534313 h 1025152"/>
              <a:gd name="connsiteX6" fmla="*/ 0 w 1066432"/>
              <a:gd name="connsiteY6" fmla="*/ 534313 h 102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6432" h="1025152">
                <a:moveTo>
                  <a:pt x="0" y="0"/>
                </a:moveTo>
                <a:cubicBezTo>
                  <a:pt x="553299" y="0"/>
                  <a:pt x="1008385" y="420505"/>
                  <a:pt x="1063110" y="959366"/>
                </a:cubicBezTo>
                <a:lnTo>
                  <a:pt x="1066432" y="1025152"/>
                </a:lnTo>
                <a:lnTo>
                  <a:pt x="529932" y="1025152"/>
                </a:lnTo>
                <a:lnTo>
                  <a:pt x="523460" y="960944"/>
                </a:lnTo>
                <a:cubicBezTo>
                  <a:pt x="473637" y="717467"/>
                  <a:pt x="258207" y="534313"/>
                  <a:pt x="1" y="534313"/>
                </a:cubicBezTo>
                <a:lnTo>
                  <a:pt x="0" y="53431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任意多边形: 形状 16"/>
          <p:cNvSpPr/>
          <p:nvPr>
            <p:custDataLst>
              <p:tags r:id="rId12"/>
            </p:custDataLst>
          </p:nvPr>
        </p:nvSpPr>
        <p:spPr>
          <a:xfrm>
            <a:off x="884338" y="745518"/>
            <a:ext cx="45719" cy="189986"/>
          </a:xfrm>
          <a:custGeom>
            <a:avLst/>
            <a:gdLst>
              <a:gd name="connsiteX0" fmla="*/ 22860 w 45720"/>
              <a:gd name="connsiteY0" fmla="*/ 144270 h 189990"/>
              <a:gd name="connsiteX1" fmla="*/ 45720 w 45720"/>
              <a:gd name="connsiteY1" fmla="*/ 167130 h 189990"/>
              <a:gd name="connsiteX2" fmla="*/ 22860 w 45720"/>
              <a:gd name="connsiteY2" fmla="*/ 189990 h 189990"/>
              <a:gd name="connsiteX3" fmla="*/ 0 w 45720"/>
              <a:gd name="connsiteY3" fmla="*/ 167130 h 189990"/>
              <a:gd name="connsiteX4" fmla="*/ 22860 w 45720"/>
              <a:gd name="connsiteY4" fmla="*/ 144270 h 189990"/>
              <a:gd name="connsiteX5" fmla="*/ 22860 w 45720"/>
              <a:gd name="connsiteY5" fmla="*/ 72135 h 189990"/>
              <a:gd name="connsiteX6" fmla="*/ 45720 w 45720"/>
              <a:gd name="connsiteY6" fmla="*/ 94995 h 189990"/>
              <a:gd name="connsiteX7" fmla="*/ 22860 w 45720"/>
              <a:gd name="connsiteY7" fmla="*/ 117855 h 189990"/>
              <a:gd name="connsiteX8" fmla="*/ 0 w 45720"/>
              <a:gd name="connsiteY8" fmla="*/ 94995 h 189990"/>
              <a:gd name="connsiteX9" fmla="*/ 22860 w 45720"/>
              <a:gd name="connsiteY9" fmla="*/ 72135 h 189990"/>
              <a:gd name="connsiteX10" fmla="*/ 22860 w 45720"/>
              <a:gd name="connsiteY10" fmla="*/ 0 h 189990"/>
              <a:gd name="connsiteX11" fmla="*/ 45720 w 45720"/>
              <a:gd name="connsiteY11" fmla="*/ 22860 h 189990"/>
              <a:gd name="connsiteX12" fmla="*/ 22860 w 45720"/>
              <a:gd name="connsiteY12" fmla="*/ 45720 h 189990"/>
              <a:gd name="connsiteX13" fmla="*/ 0 w 45720"/>
              <a:gd name="connsiteY13" fmla="*/ 22860 h 189990"/>
              <a:gd name="connsiteX14" fmla="*/ 22860 w 45720"/>
              <a:gd name="connsiteY14" fmla="*/ 0 h 18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5720" h="189990">
                <a:moveTo>
                  <a:pt x="22860" y="144270"/>
                </a:moveTo>
                <a:cubicBezTo>
                  <a:pt x="35485" y="144270"/>
                  <a:pt x="45720" y="154505"/>
                  <a:pt x="45720" y="167130"/>
                </a:cubicBezTo>
                <a:cubicBezTo>
                  <a:pt x="45720" y="179755"/>
                  <a:pt x="35485" y="189990"/>
                  <a:pt x="22860" y="189990"/>
                </a:cubicBezTo>
                <a:cubicBezTo>
                  <a:pt x="10235" y="189990"/>
                  <a:pt x="0" y="179755"/>
                  <a:pt x="0" y="167130"/>
                </a:cubicBezTo>
                <a:cubicBezTo>
                  <a:pt x="0" y="154505"/>
                  <a:pt x="10235" y="144270"/>
                  <a:pt x="22860" y="144270"/>
                </a:cubicBezTo>
                <a:close/>
                <a:moveTo>
                  <a:pt x="22860" y="72135"/>
                </a:moveTo>
                <a:cubicBezTo>
                  <a:pt x="35485" y="72135"/>
                  <a:pt x="45720" y="82370"/>
                  <a:pt x="45720" y="94995"/>
                </a:cubicBezTo>
                <a:cubicBezTo>
                  <a:pt x="45720" y="107620"/>
                  <a:pt x="35485" y="117855"/>
                  <a:pt x="22860" y="117855"/>
                </a:cubicBezTo>
                <a:cubicBezTo>
                  <a:pt x="10235" y="117855"/>
                  <a:pt x="0" y="107620"/>
                  <a:pt x="0" y="94995"/>
                </a:cubicBezTo>
                <a:cubicBezTo>
                  <a:pt x="0" y="82370"/>
                  <a:pt x="10235" y="72135"/>
                  <a:pt x="22860" y="72135"/>
                </a:cubicBezTo>
                <a:close/>
                <a:moveTo>
                  <a:pt x="22860" y="0"/>
                </a:moveTo>
                <a:cubicBezTo>
                  <a:pt x="35485" y="0"/>
                  <a:pt x="45720" y="10235"/>
                  <a:pt x="45720" y="22860"/>
                </a:cubicBezTo>
                <a:cubicBezTo>
                  <a:pt x="45720" y="35485"/>
                  <a:pt x="35485" y="45720"/>
                  <a:pt x="22860" y="45720"/>
                </a:cubicBezTo>
                <a:cubicBezTo>
                  <a:pt x="10235" y="45720"/>
                  <a:pt x="0" y="35485"/>
                  <a:pt x="0" y="22860"/>
                </a:cubicBez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5000" contrast="3000"/>
                    </a14:imgEffect>
                    <a14:imgEffect>
                      <a14:saturation sat="1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6804790" y="732980"/>
            <a:ext cx="4691885" cy="4186952"/>
          </a:xfrm>
          <a:prstGeom prst="rect">
            <a:avLst/>
          </a:prstGeom>
        </p:spPr>
      </p:pic>
      <p:sp>
        <p:nvSpPr>
          <p:cNvPr id="21" name="矩形: 圆角 20"/>
          <p:cNvSpPr/>
          <p:nvPr>
            <p:custDataLst>
              <p:tags r:id="rId16"/>
            </p:custDataLst>
          </p:nvPr>
        </p:nvSpPr>
        <p:spPr>
          <a:xfrm>
            <a:off x="695960" y="4848492"/>
            <a:ext cx="10800715" cy="900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254000" dist="1905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>
            <p:custDataLst>
              <p:tags r:id="rId17"/>
            </p:custDataLst>
          </p:nvPr>
        </p:nvCxnSpPr>
        <p:spPr>
          <a:xfrm>
            <a:off x="4850297" y="5298492"/>
            <a:ext cx="5992674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  <p:custDataLst>
              <p:tags r:id="rId18"/>
            </p:custDataLst>
          </p:nvPr>
        </p:nvSpPr>
        <p:spPr>
          <a:xfrm>
            <a:off x="876699" y="1314064"/>
            <a:ext cx="5298015" cy="2224237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9"/>
            </p:custDataLst>
          </p:nvPr>
        </p:nvSpPr>
        <p:spPr>
          <a:xfrm>
            <a:off x="876699" y="3733101"/>
            <a:ext cx="5298015" cy="972000"/>
          </a:xfrm>
        </p:spPr>
        <p:txBody>
          <a:bodyPr wrap="square">
            <a:norm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0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1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公司名占位符 6"/>
          <p:cNvSpPr>
            <a:spLocks noGrp="1"/>
          </p:cNvSpPr>
          <p:nvPr>
            <p:ph type="body" sz="quarter" idx="13" hasCustomPrompt="1"/>
            <p:custDataLst>
              <p:tags r:id="rId23"/>
            </p:custDataLst>
          </p:nvPr>
        </p:nvSpPr>
        <p:spPr>
          <a:xfrm>
            <a:off x="1066432" y="588511"/>
            <a:ext cx="2880000" cy="504000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公司名</a:t>
            </a:r>
            <a:endParaRPr lang="zh-CN" alt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24"/>
            </p:custDataLst>
          </p:nvPr>
        </p:nvSpPr>
        <p:spPr>
          <a:xfrm>
            <a:off x="874713" y="5028492"/>
            <a:ext cx="2880000" cy="5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5000">
                <a:schemeClr val="bg1"/>
              </a:gs>
              <a:gs pos="99000">
                <a:schemeClr val="bg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9833720" y="0"/>
            <a:ext cx="2358279" cy="685800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4"/>
            </p:custDataLst>
          </p:nvPr>
        </p:nvSpPr>
        <p:spPr>
          <a:xfrm>
            <a:off x="7340498" y="2043292"/>
            <a:ext cx="3917951" cy="3141788"/>
          </a:xfrm>
          <a:custGeom>
            <a:avLst/>
            <a:gdLst>
              <a:gd name="connsiteX0" fmla="*/ 1958975 w 3917950"/>
              <a:gd name="connsiteY0" fmla="*/ 0 h 3141787"/>
              <a:gd name="connsiteX1" fmla="*/ 3917950 w 3917950"/>
              <a:gd name="connsiteY1" fmla="*/ 1958975 h 3141787"/>
              <a:gd name="connsiteX2" fmla="*/ 3583388 w 3917950"/>
              <a:gd name="connsiteY2" fmla="*/ 3054257 h 3141787"/>
              <a:gd name="connsiteX3" fmla="*/ 3517934 w 3917950"/>
              <a:gd name="connsiteY3" fmla="*/ 3141787 h 3141787"/>
              <a:gd name="connsiteX4" fmla="*/ 400017 w 3917950"/>
              <a:gd name="connsiteY4" fmla="*/ 3141787 h 3141787"/>
              <a:gd name="connsiteX5" fmla="*/ 334563 w 3917950"/>
              <a:gd name="connsiteY5" fmla="*/ 3054257 h 3141787"/>
              <a:gd name="connsiteX6" fmla="*/ 0 w 3917950"/>
              <a:gd name="connsiteY6" fmla="*/ 1958975 h 3141787"/>
              <a:gd name="connsiteX7" fmla="*/ 1958975 w 3917950"/>
              <a:gd name="connsiteY7" fmla="*/ 0 h 314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17950" h="3141787">
                <a:moveTo>
                  <a:pt x="1958975" y="0"/>
                </a:moveTo>
                <a:cubicBezTo>
                  <a:pt x="3040887" y="0"/>
                  <a:pt x="3917950" y="877063"/>
                  <a:pt x="3917950" y="1958975"/>
                </a:cubicBezTo>
                <a:cubicBezTo>
                  <a:pt x="3917950" y="2364692"/>
                  <a:pt x="3794613" y="2741602"/>
                  <a:pt x="3583388" y="3054257"/>
                </a:cubicBezTo>
                <a:lnTo>
                  <a:pt x="3517934" y="3141787"/>
                </a:lnTo>
                <a:lnTo>
                  <a:pt x="400017" y="3141787"/>
                </a:lnTo>
                <a:lnTo>
                  <a:pt x="334563" y="3054257"/>
                </a:lnTo>
                <a:cubicBezTo>
                  <a:pt x="123337" y="2741602"/>
                  <a:pt x="0" y="2364692"/>
                  <a:pt x="0" y="1958975"/>
                </a:cubicBezTo>
                <a:cubicBezTo>
                  <a:pt x="0" y="877063"/>
                  <a:pt x="877063" y="0"/>
                  <a:pt x="1958975" y="0"/>
                </a:cubicBezTo>
                <a:close/>
              </a:path>
            </a:pathLst>
          </a:custGeom>
          <a:solidFill>
            <a:schemeClr val="accent3"/>
          </a:solidFill>
          <a:ln w="63500"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3" name="矩形: 圆角 22"/>
          <p:cNvSpPr/>
          <p:nvPr>
            <p:custDataLst>
              <p:tags r:id="rId5"/>
            </p:custDataLst>
          </p:nvPr>
        </p:nvSpPr>
        <p:spPr>
          <a:xfrm>
            <a:off x="695960" y="4848492"/>
            <a:ext cx="10800715" cy="900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254000" dist="1905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>
            <p:custDataLst>
              <p:tags r:id="rId6"/>
            </p:custDataLst>
          </p:nvPr>
        </p:nvCxnSpPr>
        <p:spPr>
          <a:xfrm>
            <a:off x="4850297" y="5298492"/>
            <a:ext cx="5992674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>
            <p:custDataLst>
              <p:tags r:id="rId7"/>
            </p:custDataLst>
          </p:nvPr>
        </p:nvSpPr>
        <p:spPr>
          <a:xfrm>
            <a:off x="7100535" y="1803327"/>
            <a:ext cx="239963" cy="23996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>
            <p:custDataLst>
              <p:tags r:id="rId8"/>
            </p:custDataLst>
          </p:nvPr>
        </p:nvSpPr>
        <p:spPr>
          <a:xfrm>
            <a:off x="11336636" y="2513233"/>
            <a:ext cx="361750" cy="36175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/>
          <p:cNvSpPr/>
          <p:nvPr>
            <p:custDataLst>
              <p:tags r:id="rId9"/>
            </p:custDataLst>
          </p:nvPr>
        </p:nvSpPr>
        <p:spPr>
          <a:xfrm>
            <a:off x="0" y="5832848"/>
            <a:ext cx="1066432" cy="1025152"/>
          </a:xfrm>
          <a:custGeom>
            <a:avLst/>
            <a:gdLst>
              <a:gd name="connsiteX0" fmla="*/ 0 w 1066432"/>
              <a:gd name="connsiteY0" fmla="*/ 0 h 1025152"/>
              <a:gd name="connsiteX1" fmla="*/ 1063110 w 1066432"/>
              <a:gd name="connsiteY1" fmla="*/ 959366 h 1025152"/>
              <a:gd name="connsiteX2" fmla="*/ 1066432 w 1066432"/>
              <a:gd name="connsiteY2" fmla="*/ 1025152 h 1025152"/>
              <a:gd name="connsiteX3" fmla="*/ 529932 w 1066432"/>
              <a:gd name="connsiteY3" fmla="*/ 1025152 h 1025152"/>
              <a:gd name="connsiteX4" fmla="*/ 523460 w 1066432"/>
              <a:gd name="connsiteY4" fmla="*/ 960944 h 1025152"/>
              <a:gd name="connsiteX5" fmla="*/ 1 w 1066432"/>
              <a:gd name="connsiteY5" fmla="*/ 534313 h 1025152"/>
              <a:gd name="connsiteX6" fmla="*/ 0 w 1066432"/>
              <a:gd name="connsiteY6" fmla="*/ 534313 h 102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6432" h="1025152">
                <a:moveTo>
                  <a:pt x="0" y="0"/>
                </a:moveTo>
                <a:cubicBezTo>
                  <a:pt x="553299" y="0"/>
                  <a:pt x="1008385" y="420505"/>
                  <a:pt x="1063110" y="959366"/>
                </a:cubicBezTo>
                <a:lnTo>
                  <a:pt x="1066432" y="1025152"/>
                </a:lnTo>
                <a:lnTo>
                  <a:pt x="529932" y="1025152"/>
                </a:lnTo>
                <a:lnTo>
                  <a:pt x="523460" y="960944"/>
                </a:lnTo>
                <a:cubicBezTo>
                  <a:pt x="473637" y="717467"/>
                  <a:pt x="258207" y="534313"/>
                  <a:pt x="1" y="534313"/>
                </a:cubicBezTo>
                <a:lnTo>
                  <a:pt x="0" y="53431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>
            <a:off x="6684339" y="1446559"/>
            <a:ext cx="4804533" cy="383247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12"/>
            </p:custDataLst>
          </p:nvPr>
        </p:nvSpPr>
        <p:spPr>
          <a:xfrm>
            <a:off x="838200" y="1289508"/>
            <a:ext cx="5352526" cy="2166492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38200" y="3560762"/>
            <a:ext cx="5352526" cy="972000"/>
          </a:xfrm>
        </p:spPr>
        <p:txBody>
          <a:bodyPr wrap="square">
            <a:normAutofit/>
          </a:bodyPr>
          <a:lstStyle>
            <a:lvl1pPr marL="0" indent="0" algn="l">
              <a:lnSpc>
                <a:spcPct val="100000"/>
              </a:lnSpc>
              <a:buNone/>
              <a:defRPr sz="4000" b="1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公司名占位符 6"/>
          <p:cNvSpPr>
            <a:spLocks noGrp="1"/>
          </p:cNvSpPr>
          <p:nvPr>
            <p:ph type="body" sz="quarter" idx="13" hasCustomPrompt="1"/>
            <p:custDataLst>
              <p:tags r:id="rId17"/>
            </p:custDataLst>
          </p:nvPr>
        </p:nvSpPr>
        <p:spPr>
          <a:xfrm>
            <a:off x="1095442" y="587375"/>
            <a:ext cx="2880000" cy="504000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公司名</a:t>
            </a:r>
            <a:endParaRPr lang="zh-CN" alt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8"/>
            </p:custDataLst>
          </p:nvPr>
        </p:nvSpPr>
        <p:spPr>
          <a:xfrm>
            <a:off x="874713" y="5028492"/>
            <a:ext cx="2880000" cy="5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  <p:sp>
        <p:nvSpPr>
          <p:cNvPr id="22" name="任意多边形: 形状 21"/>
          <p:cNvSpPr/>
          <p:nvPr>
            <p:custDataLst>
              <p:tags r:id="rId19"/>
            </p:custDataLst>
          </p:nvPr>
        </p:nvSpPr>
        <p:spPr>
          <a:xfrm>
            <a:off x="884338" y="745518"/>
            <a:ext cx="45719" cy="189986"/>
          </a:xfrm>
          <a:custGeom>
            <a:avLst/>
            <a:gdLst>
              <a:gd name="connsiteX0" fmla="*/ 22860 w 45720"/>
              <a:gd name="connsiteY0" fmla="*/ 144270 h 189990"/>
              <a:gd name="connsiteX1" fmla="*/ 45720 w 45720"/>
              <a:gd name="connsiteY1" fmla="*/ 167130 h 189990"/>
              <a:gd name="connsiteX2" fmla="*/ 22860 w 45720"/>
              <a:gd name="connsiteY2" fmla="*/ 189990 h 189990"/>
              <a:gd name="connsiteX3" fmla="*/ 0 w 45720"/>
              <a:gd name="connsiteY3" fmla="*/ 167130 h 189990"/>
              <a:gd name="connsiteX4" fmla="*/ 22860 w 45720"/>
              <a:gd name="connsiteY4" fmla="*/ 144270 h 189990"/>
              <a:gd name="connsiteX5" fmla="*/ 22860 w 45720"/>
              <a:gd name="connsiteY5" fmla="*/ 72135 h 189990"/>
              <a:gd name="connsiteX6" fmla="*/ 45720 w 45720"/>
              <a:gd name="connsiteY6" fmla="*/ 94995 h 189990"/>
              <a:gd name="connsiteX7" fmla="*/ 22860 w 45720"/>
              <a:gd name="connsiteY7" fmla="*/ 117855 h 189990"/>
              <a:gd name="connsiteX8" fmla="*/ 0 w 45720"/>
              <a:gd name="connsiteY8" fmla="*/ 94995 h 189990"/>
              <a:gd name="connsiteX9" fmla="*/ 22860 w 45720"/>
              <a:gd name="connsiteY9" fmla="*/ 72135 h 189990"/>
              <a:gd name="connsiteX10" fmla="*/ 22860 w 45720"/>
              <a:gd name="connsiteY10" fmla="*/ 0 h 189990"/>
              <a:gd name="connsiteX11" fmla="*/ 45720 w 45720"/>
              <a:gd name="connsiteY11" fmla="*/ 22860 h 189990"/>
              <a:gd name="connsiteX12" fmla="*/ 22860 w 45720"/>
              <a:gd name="connsiteY12" fmla="*/ 45720 h 189990"/>
              <a:gd name="connsiteX13" fmla="*/ 0 w 45720"/>
              <a:gd name="connsiteY13" fmla="*/ 22860 h 189990"/>
              <a:gd name="connsiteX14" fmla="*/ 22860 w 45720"/>
              <a:gd name="connsiteY14" fmla="*/ 0 h 18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5720" h="189990">
                <a:moveTo>
                  <a:pt x="22860" y="144270"/>
                </a:moveTo>
                <a:cubicBezTo>
                  <a:pt x="35485" y="144270"/>
                  <a:pt x="45720" y="154505"/>
                  <a:pt x="45720" y="167130"/>
                </a:cubicBezTo>
                <a:cubicBezTo>
                  <a:pt x="45720" y="179755"/>
                  <a:pt x="35485" y="189990"/>
                  <a:pt x="22860" y="189990"/>
                </a:cubicBezTo>
                <a:cubicBezTo>
                  <a:pt x="10235" y="189990"/>
                  <a:pt x="0" y="179755"/>
                  <a:pt x="0" y="167130"/>
                </a:cubicBezTo>
                <a:cubicBezTo>
                  <a:pt x="0" y="154505"/>
                  <a:pt x="10235" y="144270"/>
                  <a:pt x="22860" y="144270"/>
                </a:cubicBezTo>
                <a:close/>
                <a:moveTo>
                  <a:pt x="22860" y="72135"/>
                </a:moveTo>
                <a:cubicBezTo>
                  <a:pt x="35485" y="72135"/>
                  <a:pt x="45720" y="82370"/>
                  <a:pt x="45720" y="94995"/>
                </a:cubicBezTo>
                <a:cubicBezTo>
                  <a:pt x="45720" y="107620"/>
                  <a:pt x="35485" y="117855"/>
                  <a:pt x="22860" y="117855"/>
                </a:cubicBezTo>
                <a:cubicBezTo>
                  <a:pt x="10235" y="117855"/>
                  <a:pt x="0" y="107620"/>
                  <a:pt x="0" y="94995"/>
                </a:cubicBezTo>
                <a:cubicBezTo>
                  <a:pt x="0" y="82370"/>
                  <a:pt x="10235" y="72135"/>
                  <a:pt x="22860" y="72135"/>
                </a:cubicBezTo>
                <a:close/>
                <a:moveTo>
                  <a:pt x="22860" y="0"/>
                </a:moveTo>
                <a:cubicBezTo>
                  <a:pt x="35485" y="0"/>
                  <a:pt x="45720" y="10235"/>
                  <a:pt x="45720" y="22860"/>
                </a:cubicBezTo>
                <a:cubicBezTo>
                  <a:pt x="45720" y="35485"/>
                  <a:pt x="35485" y="45720"/>
                  <a:pt x="22860" y="45720"/>
                </a:cubicBezTo>
                <a:cubicBezTo>
                  <a:pt x="10235" y="45720"/>
                  <a:pt x="0" y="35485"/>
                  <a:pt x="0" y="22860"/>
                </a:cubicBez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 cstate="print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 t="5954" r="49628"/>
          <a:stretch>
            <a:fillRect/>
          </a:stretch>
        </p:blipFill>
        <p:spPr>
          <a:xfrm>
            <a:off x="10477500" y="1"/>
            <a:ext cx="1714500" cy="1575118"/>
          </a:xfrm>
          <a:custGeom>
            <a:avLst/>
            <a:gdLst>
              <a:gd name="connsiteX0" fmla="*/ 0 w 1772665"/>
              <a:gd name="connsiteY0" fmla="*/ 0 h 1628554"/>
              <a:gd name="connsiteX1" fmla="*/ 1772665 w 1772665"/>
              <a:gd name="connsiteY1" fmla="*/ 0 h 1628554"/>
              <a:gd name="connsiteX2" fmla="*/ 1772665 w 1772665"/>
              <a:gd name="connsiteY2" fmla="*/ 1628554 h 1628554"/>
              <a:gd name="connsiteX3" fmla="*/ 0 w 1772665"/>
              <a:gd name="connsiteY3" fmla="*/ 1628554 h 162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2665" h="1628554">
                <a:moveTo>
                  <a:pt x="0" y="0"/>
                </a:moveTo>
                <a:lnTo>
                  <a:pt x="1772665" y="0"/>
                </a:lnTo>
                <a:lnTo>
                  <a:pt x="1772665" y="1628554"/>
                </a:lnTo>
                <a:lnTo>
                  <a:pt x="0" y="1628554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2000">
                <a:schemeClr val="bg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单圆角 4"/>
          <p:cNvSpPr/>
          <p:nvPr>
            <p:custDataLst>
              <p:tags r:id="rId4"/>
            </p:custDataLst>
          </p:nvPr>
        </p:nvSpPr>
        <p:spPr>
          <a:xfrm>
            <a:off x="0" y="0"/>
            <a:ext cx="1892301" cy="6858000"/>
          </a:xfrm>
          <a:prstGeom prst="round1Rect">
            <a:avLst>
              <a:gd name="adj" fmla="val 0"/>
            </a:avLst>
          </a:prstGeom>
          <a:gradFill flip="none" rotWithShape="1">
            <a:gsLst>
              <a:gs pos="7000">
                <a:schemeClr val="accent1"/>
              </a:gs>
              <a:gs pos="88000">
                <a:schemeClr val="accent1">
                  <a:lumMod val="40000"/>
                  <a:lumOff val="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>
            <p:custDataLst>
              <p:tags r:id="rId5"/>
            </p:custDataLst>
          </p:nvPr>
        </p:nvSpPr>
        <p:spPr>
          <a:xfrm flipH="1">
            <a:off x="11125568" y="5832848"/>
            <a:ext cx="1066432" cy="1025152"/>
          </a:xfrm>
          <a:custGeom>
            <a:avLst/>
            <a:gdLst>
              <a:gd name="connsiteX0" fmla="*/ 0 w 1066432"/>
              <a:gd name="connsiteY0" fmla="*/ 0 h 1025152"/>
              <a:gd name="connsiteX1" fmla="*/ 1063110 w 1066432"/>
              <a:gd name="connsiteY1" fmla="*/ 959366 h 1025152"/>
              <a:gd name="connsiteX2" fmla="*/ 1066432 w 1066432"/>
              <a:gd name="connsiteY2" fmla="*/ 1025152 h 1025152"/>
              <a:gd name="connsiteX3" fmla="*/ 529932 w 1066432"/>
              <a:gd name="connsiteY3" fmla="*/ 1025152 h 1025152"/>
              <a:gd name="connsiteX4" fmla="*/ 523460 w 1066432"/>
              <a:gd name="connsiteY4" fmla="*/ 960944 h 1025152"/>
              <a:gd name="connsiteX5" fmla="*/ 1 w 1066432"/>
              <a:gd name="connsiteY5" fmla="*/ 534313 h 1025152"/>
              <a:gd name="connsiteX6" fmla="*/ 0 w 1066432"/>
              <a:gd name="connsiteY6" fmla="*/ 534313 h 102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6432" h="1025152">
                <a:moveTo>
                  <a:pt x="0" y="0"/>
                </a:moveTo>
                <a:cubicBezTo>
                  <a:pt x="553299" y="0"/>
                  <a:pt x="1008385" y="420505"/>
                  <a:pt x="1063110" y="959366"/>
                </a:cubicBezTo>
                <a:lnTo>
                  <a:pt x="1066432" y="1025152"/>
                </a:lnTo>
                <a:lnTo>
                  <a:pt x="529932" y="1025152"/>
                </a:lnTo>
                <a:lnTo>
                  <a:pt x="523460" y="960944"/>
                </a:lnTo>
                <a:cubicBezTo>
                  <a:pt x="473637" y="717467"/>
                  <a:pt x="258207" y="534313"/>
                  <a:pt x="1" y="534313"/>
                </a:cubicBezTo>
                <a:lnTo>
                  <a:pt x="0" y="53431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>
            <p:custDataLst>
              <p:tags r:id="rId6"/>
            </p:custDataLst>
          </p:nvPr>
        </p:nvSpPr>
        <p:spPr>
          <a:xfrm>
            <a:off x="759901" y="4759182"/>
            <a:ext cx="1460643" cy="146064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/>
          <p:cNvSpPr/>
          <p:nvPr>
            <p:custDataLst>
              <p:tags r:id="rId7"/>
            </p:custDataLst>
          </p:nvPr>
        </p:nvSpPr>
        <p:spPr>
          <a:xfrm>
            <a:off x="246984" y="5977102"/>
            <a:ext cx="379248" cy="37924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/>
          <p:cNvSpPr/>
          <p:nvPr>
            <p:custDataLst>
              <p:tags r:id="rId8"/>
            </p:custDataLst>
          </p:nvPr>
        </p:nvSpPr>
        <p:spPr>
          <a:xfrm flipH="1">
            <a:off x="2622481" y="5440967"/>
            <a:ext cx="129365" cy="12936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4000" contrast="4000"/>
                    </a14:imgEffect>
                    <a14:imgEffect>
                      <a14:saturation sat="1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flipH="1">
            <a:off x="322701" y="4179914"/>
            <a:ext cx="2518821" cy="26780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9133271" y="548418"/>
            <a:ext cx="1642679" cy="1081088"/>
          </a:xfrm>
        </p:spPr>
        <p:txBody>
          <a:bodyPr wrap="square" anchor="ctr" anchorCtr="0">
            <a:normAutofit/>
          </a:bodyPr>
          <a:lstStyle>
            <a:lvl1pPr algn="r">
              <a:defRPr sz="5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2" name="任意多边形: 形状 21"/>
          <p:cNvSpPr/>
          <p:nvPr>
            <p:custDataLst>
              <p:tags r:id="rId16"/>
            </p:custDataLst>
          </p:nvPr>
        </p:nvSpPr>
        <p:spPr>
          <a:xfrm>
            <a:off x="11053310" y="927830"/>
            <a:ext cx="72258" cy="341314"/>
          </a:xfrm>
          <a:custGeom>
            <a:avLst/>
            <a:gdLst>
              <a:gd name="connsiteX0" fmla="*/ 36129 w 72258"/>
              <a:gd name="connsiteY0" fmla="*/ 269056 h 341314"/>
              <a:gd name="connsiteX1" fmla="*/ 72258 w 72258"/>
              <a:gd name="connsiteY1" fmla="*/ 305185 h 341314"/>
              <a:gd name="connsiteX2" fmla="*/ 36129 w 72258"/>
              <a:gd name="connsiteY2" fmla="*/ 341314 h 341314"/>
              <a:gd name="connsiteX3" fmla="*/ 0 w 72258"/>
              <a:gd name="connsiteY3" fmla="*/ 305185 h 341314"/>
              <a:gd name="connsiteX4" fmla="*/ 36129 w 72258"/>
              <a:gd name="connsiteY4" fmla="*/ 269056 h 341314"/>
              <a:gd name="connsiteX5" fmla="*/ 36129 w 72258"/>
              <a:gd name="connsiteY5" fmla="*/ 134528 h 341314"/>
              <a:gd name="connsiteX6" fmla="*/ 72258 w 72258"/>
              <a:gd name="connsiteY6" fmla="*/ 170657 h 341314"/>
              <a:gd name="connsiteX7" fmla="*/ 36129 w 72258"/>
              <a:gd name="connsiteY7" fmla="*/ 206786 h 341314"/>
              <a:gd name="connsiteX8" fmla="*/ 0 w 72258"/>
              <a:gd name="connsiteY8" fmla="*/ 170657 h 341314"/>
              <a:gd name="connsiteX9" fmla="*/ 36129 w 72258"/>
              <a:gd name="connsiteY9" fmla="*/ 134528 h 341314"/>
              <a:gd name="connsiteX10" fmla="*/ 36129 w 72258"/>
              <a:gd name="connsiteY10" fmla="*/ 0 h 341314"/>
              <a:gd name="connsiteX11" fmla="*/ 72258 w 72258"/>
              <a:gd name="connsiteY11" fmla="*/ 36129 h 341314"/>
              <a:gd name="connsiteX12" fmla="*/ 36129 w 72258"/>
              <a:gd name="connsiteY12" fmla="*/ 72258 h 341314"/>
              <a:gd name="connsiteX13" fmla="*/ 0 w 72258"/>
              <a:gd name="connsiteY13" fmla="*/ 36129 h 341314"/>
              <a:gd name="connsiteX14" fmla="*/ 36129 w 72258"/>
              <a:gd name="connsiteY14" fmla="*/ 0 h 34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2258" h="341314">
                <a:moveTo>
                  <a:pt x="36129" y="269056"/>
                </a:moveTo>
                <a:cubicBezTo>
                  <a:pt x="56082" y="269056"/>
                  <a:pt x="72258" y="285232"/>
                  <a:pt x="72258" y="305185"/>
                </a:cubicBezTo>
                <a:cubicBezTo>
                  <a:pt x="72258" y="325138"/>
                  <a:pt x="56082" y="341314"/>
                  <a:pt x="36129" y="341314"/>
                </a:cubicBezTo>
                <a:cubicBezTo>
                  <a:pt x="16176" y="341314"/>
                  <a:pt x="0" y="325138"/>
                  <a:pt x="0" y="305185"/>
                </a:cubicBezTo>
                <a:cubicBezTo>
                  <a:pt x="0" y="285232"/>
                  <a:pt x="16176" y="269056"/>
                  <a:pt x="36129" y="269056"/>
                </a:cubicBezTo>
                <a:close/>
                <a:moveTo>
                  <a:pt x="36129" y="134528"/>
                </a:moveTo>
                <a:cubicBezTo>
                  <a:pt x="56082" y="134528"/>
                  <a:pt x="72258" y="150704"/>
                  <a:pt x="72258" y="170657"/>
                </a:cubicBezTo>
                <a:cubicBezTo>
                  <a:pt x="72258" y="190610"/>
                  <a:pt x="56082" y="206786"/>
                  <a:pt x="36129" y="206786"/>
                </a:cubicBezTo>
                <a:cubicBezTo>
                  <a:pt x="16176" y="206786"/>
                  <a:pt x="0" y="190610"/>
                  <a:pt x="0" y="170657"/>
                </a:cubicBezTo>
                <a:cubicBezTo>
                  <a:pt x="0" y="150704"/>
                  <a:pt x="16176" y="134528"/>
                  <a:pt x="36129" y="134528"/>
                </a:cubicBezTo>
                <a:close/>
                <a:moveTo>
                  <a:pt x="36129" y="0"/>
                </a:moveTo>
                <a:cubicBezTo>
                  <a:pt x="56082" y="0"/>
                  <a:pt x="72258" y="16176"/>
                  <a:pt x="72258" y="36129"/>
                </a:cubicBezTo>
                <a:cubicBezTo>
                  <a:pt x="72258" y="56082"/>
                  <a:pt x="56082" y="72258"/>
                  <a:pt x="36129" y="72258"/>
                </a:cubicBezTo>
                <a:cubicBezTo>
                  <a:pt x="16176" y="72258"/>
                  <a:pt x="0" y="56082"/>
                  <a:pt x="0" y="36129"/>
                </a:cubicBezTo>
                <a:cubicBezTo>
                  <a:pt x="0" y="16176"/>
                  <a:pt x="16176" y="0"/>
                  <a:pt x="361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3000">
                <a:schemeClr val="bg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3"/>
            </p:custDataLst>
          </p:nvPr>
        </p:nvSpPr>
        <p:spPr>
          <a:xfrm flipH="1">
            <a:off x="10450286" y="5183705"/>
            <a:ext cx="1741714" cy="1674295"/>
          </a:xfrm>
          <a:custGeom>
            <a:avLst/>
            <a:gdLst>
              <a:gd name="connsiteX0" fmla="*/ 0 w 1066432"/>
              <a:gd name="connsiteY0" fmla="*/ 0 h 1025152"/>
              <a:gd name="connsiteX1" fmla="*/ 1063110 w 1066432"/>
              <a:gd name="connsiteY1" fmla="*/ 959366 h 1025152"/>
              <a:gd name="connsiteX2" fmla="*/ 1066432 w 1066432"/>
              <a:gd name="connsiteY2" fmla="*/ 1025152 h 1025152"/>
              <a:gd name="connsiteX3" fmla="*/ 529932 w 1066432"/>
              <a:gd name="connsiteY3" fmla="*/ 1025152 h 1025152"/>
              <a:gd name="connsiteX4" fmla="*/ 523460 w 1066432"/>
              <a:gd name="connsiteY4" fmla="*/ 960944 h 1025152"/>
              <a:gd name="connsiteX5" fmla="*/ 1 w 1066432"/>
              <a:gd name="connsiteY5" fmla="*/ 534313 h 1025152"/>
              <a:gd name="connsiteX6" fmla="*/ 0 w 1066432"/>
              <a:gd name="connsiteY6" fmla="*/ 534313 h 102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6432" h="1025152">
                <a:moveTo>
                  <a:pt x="0" y="0"/>
                </a:moveTo>
                <a:cubicBezTo>
                  <a:pt x="553299" y="0"/>
                  <a:pt x="1008385" y="420505"/>
                  <a:pt x="1063110" y="959366"/>
                </a:cubicBezTo>
                <a:lnTo>
                  <a:pt x="1066432" y="1025152"/>
                </a:lnTo>
                <a:lnTo>
                  <a:pt x="529932" y="1025152"/>
                </a:lnTo>
                <a:lnTo>
                  <a:pt x="523460" y="960944"/>
                </a:lnTo>
                <a:cubicBezTo>
                  <a:pt x="473637" y="717467"/>
                  <a:pt x="258207" y="534313"/>
                  <a:pt x="1" y="534313"/>
                </a:cubicBezTo>
                <a:lnTo>
                  <a:pt x="0" y="53431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单圆角 9"/>
          <p:cNvSpPr/>
          <p:nvPr>
            <p:custDataLst>
              <p:tags r:id="rId4"/>
            </p:custDataLst>
          </p:nvPr>
        </p:nvSpPr>
        <p:spPr>
          <a:xfrm>
            <a:off x="1" y="0"/>
            <a:ext cx="1944914" cy="6858000"/>
          </a:xfrm>
          <a:prstGeom prst="round1Rect">
            <a:avLst>
              <a:gd name="adj" fmla="val 0"/>
            </a:avLst>
          </a:prstGeom>
          <a:gradFill flip="none" rotWithShape="1">
            <a:gsLst>
              <a:gs pos="7000">
                <a:schemeClr val="accent1"/>
              </a:gs>
              <a:gs pos="88000">
                <a:schemeClr val="accent1">
                  <a:lumMod val="40000"/>
                  <a:lumOff val="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>
            <p:custDataLst>
              <p:tags r:id="rId5"/>
            </p:custDataLst>
          </p:nvPr>
        </p:nvSpPr>
        <p:spPr>
          <a:xfrm>
            <a:off x="459701" y="449943"/>
            <a:ext cx="11272598" cy="5958114"/>
          </a:xfrm>
          <a:prstGeom prst="roundRect">
            <a:avLst>
              <a:gd name="adj" fmla="val 3936"/>
            </a:avLst>
          </a:prstGeom>
          <a:solidFill>
            <a:srgbClr val="FFFFFF"/>
          </a:solidFill>
          <a:ln>
            <a:noFill/>
          </a:ln>
          <a:effectLst>
            <a:outerShdw blurRad="254000" dist="1905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>
            <p:custDataLst>
              <p:tags r:id="rId6"/>
            </p:custDataLst>
          </p:nvPr>
        </p:nvSpPr>
        <p:spPr>
          <a:xfrm flipH="1">
            <a:off x="1382142" y="1809884"/>
            <a:ext cx="3326510" cy="332651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" contrast="2000"/>
                    </a14:imgEffect>
                    <a14:imgEffect>
                      <a14:saturation sat="1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flipH="1">
            <a:off x="1587271" y="944094"/>
            <a:ext cx="3298442" cy="5463963"/>
          </a:xfrm>
          <a:prstGeom prst="rect">
            <a:avLst/>
          </a:prstGeom>
        </p:spPr>
      </p:pic>
      <p:sp>
        <p:nvSpPr>
          <p:cNvPr id="14" name="椭圆 13"/>
          <p:cNvSpPr/>
          <p:nvPr>
            <p:custDataLst>
              <p:tags r:id="rId10"/>
            </p:custDataLst>
          </p:nvPr>
        </p:nvSpPr>
        <p:spPr>
          <a:xfrm flipH="1">
            <a:off x="4913781" y="4430062"/>
            <a:ext cx="468887" cy="46888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5" name="椭圆 14"/>
          <p:cNvSpPr/>
          <p:nvPr>
            <p:custDataLst>
              <p:tags r:id="rId11"/>
            </p:custDataLst>
          </p:nvPr>
        </p:nvSpPr>
        <p:spPr>
          <a:xfrm flipH="1">
            <a:off x="940931" y="3165492"/>
            <a:ext cx="186639" cy="18663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连接符 15"/>
          <p:cNvCxnSpPr/>
          <p:nvPr>
            <p:custDataLst>
              <p:tags r:id="rId12"/>
            </p:custDataLst>
          </p:nvPr>
        </p:nvCxnSpPr>
        <p:spPr>
          <a:xfrm>
            <a:off x="6788150" y="5249709"/>
            <a:ext cx="39878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203950" y="2872703"/>
            <a:ext cx="4572000" cy="2063588"/>
          </a:xfrm>
        </p:spPr>
        <p:txBody>
          <a:bodyPr wrap="square" anchor="t" anchorCtr="0">
            <a:normAutofit/>
          </a:bodyPr>
          <a:lstStyle>
            <a:lvl1pPr algn="r">
              <a:defRPr sz="5400">
                <a:solidFill>
                  <a:srgbClr val="13250B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6201550" y="1162800"/>
            <a:ext cx="4572000" cy="1643900"/>
          </a:xfrm>
        </p:spPr>
        <p:txBody>
          <a:bodyPr wrap="none" anchor="b" anchorCtr="0">
            <a:normAutofit/>
          </a:bodyPr>
          <a:lstStyle>
            <a:lvl1pPr marL="0" indent="0" algn="r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tags" Target="../tags/tag108.xml"/><Relationship Id="rId21" Type="http://schemas.openxmlformats.org/officeDocument/2006/relationships/tags" Target="../tags/tag107.xml"/><Relationship Id="rId20" Type="http://schemas.openxmlformats.org/officeDocument/2006/relationships/tags" Target="../tags/tag10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05.xml"/><Relationship Id="rId18" Type="http://schemas.openxmlformats.org/officeDocument/2006/relationships/tags" Target="../tags/tag104.xml"/><Relationship Id="rId17" Type="http://schemas.openxmlformats.org/officeDocument/2006/relationships/tags" Target="../tags/tag103.xml"/><Relationship Id="rId16" Type="http://schemas.microsoft.com/office/2007/relationships/hdphoto" Target="../media/image11.wdp"/><Relationship Id="rId15" Type="http://schemas.openxmlformats.org/officeDocument/2006/relationships/image" Target="../media/image10.png"/><Relationship Id="rId14" Type="http://schemas.openxmlformats.org/officeDocument/2006/relationships/tags" Target="../tags/tag102.xml"/><Relationship Id="rId13" Type="http://schemas.openxmlformats.org/officeDocument/2006/relationships/tags" Target="../tags/tag101.xml"/><Relationship Id="rId12" Type="http://schemas.openxmlformats.org/officeDocument/2006/relationships/tags" Target="../tags/tag10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1"/>
              </a:gs>
              <a:gs pos="88000">
                <a:schemeClr val="bg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>
            <p:custDataLst>
              <p:tags r:id="rId13"/>
            </p:custDataLst>
          </p:nvPr>
        </p:nvSpPr>
        <p:spPr>
          <a:xfrm flipH="1">
            <a:off x="10802917" y="5522686"/>
            <a:ext cx="1389083" cy="1335314"/>
          </a:xfrm>
          <a:custGeom>
            <a:avLst/>
            <a:gdLst>
              <a:gd name="connsiteX0" fmla="*/ 0 w 1066432"/>
              <a:gd name="connsiteY0" fmla="*/ 0 h 1025152"/>
              <a:gd name="connsiteX1" fmla="*/ 1063110 w 1066432"/>
              <a:gd name="connsiteY1" fmla="*/ 959366 h 1025152"/>
              <a:gd name="connsiteX2" fmla="*/ 1066432 w 1066432"/>
              <a:gd name="connsiteY2" fmla="*/ 1025152 h 1025152"/>
              <a:gd name="connsiteX3" fmla="*/ 529932 w 1066432"/>
              <a:gd name="connsiteY3" fmla="*/ 1025152 h 1025152"/>
              <a:gd name="connsiteX4" fmla="*/ 523460 w 1066432"/>
              <a:gd name="connsiteY4" fmla="*/ 960944 h 1025152"/>
              <a:gd name="connsiteX5" fmla="*/ 1 w 1066432"/>
              <a:gd name="connsiteY5" fmla="*/ 534313 h 1025152"/>
              <a:gd name="connsiteX6" fmla="*/ 0 w 1066432"/>
              <a:gd name="connsiteY6" fmla="*/ 534313 h 102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6432" h="1025152">
                <a:moveTo>
                  <a:pt x="0" y="0"/>
                </a:moveTo>
                <a:cubicBezTo>
                  <a:pt x="553299" y="0"/>
                  <a:pt x="1008385" y="420505"/>
                  <a:pt x="1063110" y="959366"/>
                </a:cubicBezTo>
                <a:lnTo>
                  <a:pt x="1066432" y="1025152"/>
                </a:lnTo>
                <a:lnTo>
                  <a:pt x="529932" y="1025152"/>
                </a:lnTo>
                <a:lnTo>
                  <a:pt x="523460" y="960944"/>
                </a:lnTo>
                <a:cubicBezTo>
                  <a:pt x="473637" y="717467"/>
                  <a:pt x="258207" y="534313"/>
                  <a:pt x="1" y="534313"/>
                </a:cubicBezTo>
                <a:lnTo>
                  <a:pt x="0" y="53431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3000" contrast="3000"/>
                    </a14:imgEffect>
                    <a14:imgEffect>
                      <a14:saturation sat="1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3760" y="5813421"/>
            <a:ext cx="1553140" cy="92318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9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0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1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9" Type="http://schemas.openxmlformats.org/officeDocument/2006/relationships/slideLayout" Target="../slideLayouts/slideLayout3.xml"/><Relationship Id="rId18" Type="http://schemas.openxmlformats.org/officeDocument/2006/relationships/tags" Target="../tags/tag130.xml"/><Relationship Id="rId17" Type="http://schemas.openxmlformats.org/officeDocument/2006/relationships/tags" Target="../tags/tag129.xml"/><Relationship Id="rId16" Type="http://schemas.openxmlformats.org/officeDocument/2006/relationships/tags" Target="../tags/tag128.xml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tags" Target="../tags/tag11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2.xml"/><Relationship Id="rId3" Type="http://schemas.openxmlformats.org/officeDocument/2006/relationships/image" Target="../media/image12.png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5400"/>
              <a:t>parsing the excel</a:t>
            </a:r>
            <a:endParaRPr lang="en-US" altLang="zh-CN" sz="5400"/>
          </a:p>
        </p:txBody>
      </p:sp>
      <p:sp>
        <p:nvSpPr>
          <p:cNvPr id="5" name="副标题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Siwei</a:t>
            </a:r>
            <a:endParaRPr lang="en-US" altLang="zh-CN"/>
          </a:p>
        </p:txBody>
      </p:sp>
      <p:sp>
        <p:nvSpPr>
          <p:cNvPr id="10" name="署名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74713" y="5028492"/>
            <a:ext cx="2880000" cy="5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square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2024.6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: 圆角 8"/>
          <p:cNvSpPr/>
          <p:nvPr>
            <p:custDataLst>
              <p:tags r:id="rId1"/>
            </p:custDataLst>
          </p:nvPr>
        </p:nvSpPr>
        <p:spPr>
          <a:xfrm>
            <a:off x="3862812" y="1944632"/>
            <a:ext cx="7217023" cy="900000"/>
          </a:xfrm>
          <a:prstGeom prst="roundRect">
            <a:avLst/>
          </a:prstGeom>
          <a:solidFill>
            <a:schemeClr val="lt1">
              <a:lumMod val="10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63500" dist="635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>
            <p:custDataLst>
              <p:tags r:id="rId2"/>
            </p:custDataLst>
          </p:nvPr>
        </p:nvSpPr>
        <p:spPr>
          <a:xfrm>
            <a:off x="3862812" y="2981106"/>
            <a:ext cx="7217023" cy="900000"/>
          </a:xfrm>
          <a:prstGeom prst="roundRect">
            <a:avLst/>
          </a:prstGeom>
          <a:solidFill>
            <a:schemeClr val="lt1">
              <a:lumMod val="10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63500" dist="635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>
            <p:custDataLst>
              <p:tags r:id="rId3"/>
            </p:custDataLst>
          </p:nvPr>
        </p:nvSpPr>
        <p:spPr>
          <a:xfrm>
            <a:off x="3862812" y="4017580"/>
            <a:ext cx="7217023" cy="900000"/>
          </a:xfrm>
          <a:prstGeom prst="roundRect">
            <a:avLst/>
          </a:prstGeom>
          <a:solidFill>
            <a:schemeClr val="lt1">
              <a:lumMod val="10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63500" dist="635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>
            <p:custDataLst>
              <p:tags r:id="rId4"/>
            </p:custDataLst>
          </p:nvPr>
        </p:nvSpPr>
        <p:spPr>
          <a:xfrm>
            <a:off x="3862812" y="5054055"/>
            <a:ext cx="7217023" cy="900000"/>
          </a:xfrm>
          <a:prstGeom prst="roundRect">
            <a:avLst/>
          </a:prstGeom>
          <a:solidFill>
            <a:schemeClr val="lt1">
              <a:lumMod val="10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63500" dist="635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序号"/>
          <p:cNvSpPr txBox="1"/>
          <p:nvPr>
            <p:custDataLst>
              <p:tags r:id="rId5"/>
            </p:custDataLst>
          </p:nvPr>
        </p:nvSpPr>
        <p:spPr>
          <a:xfrm>
            <a:off x="4003781" y="1996255"/>
            <a:ext cx="1279420" cy="79675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ctr">
              <a:lnSpc>
                <a:spcPct val="100000"/>
              </a:lnSpc>
            </a:pPr>
            <a:r>
              <a:rPr lang="en-US" sz="3600" b="1" dirty="0">
                <a:gradFill flip="none" rotWithShape="1">
                  <a:gsLst>
                    <a:gs pos="53000">
                      <a:schemeClr val="accent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13500000" scaled="1"/>
                  <a:tileRect/>
                </a:gradFill>
                <a:latin typeface="+mj-ea"/>
                <a:ea typeface="+mj-ea"/>
              </a:rPr>
              <a:t>01</a:t>
            </a:r>
            <a:endParaRPr lang="en-US" sz="3600" b="1" dirty="0">
              <a:gradFill flip="none" rotWithShape="1">
                <a:gsLst>
                  <a:gs pos="5300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3500000" scaled="1"/>
                <a:tileRect/>
              </a:gradFill>
              <a:latin typeface="+mj-ea"/>
              <a:ea typeface="+mj-ea"/>
            </a:endParaRPr>
          </a:p>
        </p:txBody>
      </p:sp>
      <p:sp>
        <p:nvSpPr>
          <p:cNvPr id="14" name="项标题"/>
          <p:cNvSpPr txBox="1"/>
          <p:nvPr>
            <p:custDataLst>
              <p:tags r:id="rId6"/>
            </p:custDataLst>
          </p:nvPr>
        </p:nvSpPr>
        <p:spPr>
          <a:xfrm>
            <a:off x="6550291" y="1996254"/>
            <a:ext cx="4215324" cy="7967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200" spc="300">
                <a:solidFill>
                  <a:schemeClr val="dk1">
                    <a:lumMod val="100000"/>
                  </a:schemeClr>
                </a:solidFill>
                <a:latin typeface="+mj-ea"/>
                <a:ea typeface="+mj-ea"/>
              </a:rPr>
              <a:t>thinking about the algorithem</a:t>
            </a:r>
            <a:endParaRPr lang="en-US" altLang="zh-CN" sz="2200" spc="300">
              <a:solidFill>
                <a:schemeClr val="dk1">
                  <a:lumMod val="10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序号"/>
          <p:cNvSpPr txBox="1"/>
          <p:nvPr>
            <p:custDataLst>
              <p:tags r:id="rId7"/>
            </p:custDataLst>
          </p:nvPr>
        </p:nvSpPr>
        <p:spPr>
          <a:xfrm>
            <a:off x="4003781" y="3032729"/>
            <a:ext cx="1279420" cy="79675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ctr">
              <a:lnSpc>
                <a:spcPct val="100000"/>
              </a:lnSpc>
            </a:pPr>
            <a:r>
              <a:rPr lang="en-US" sz="3600" b="1" dirty="0">
                <a:gradFill flip="none" rotWithShape="1">
                  <a:gsLst>
                    <a:gs pos="53000">
                      <a:schemeClr val="accent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13500000" scaled="1"/>
                  <a:tileRect/>
                </a:gradFill>
                <a:latin typeface="+mj-ea"/>
                <a:ea typeface="+mj-ea"/>
              </a:rPr>
              <a:t>02</a:t>
            </a:r>
            <a:endParaRPr lang="en-US" sz="3600" b="1" dirty="0">
              <a:gradFill flip="none" rotWithShape="1">
                <a:gsLst>
                  <a:gs pos="5300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3500000" scaled="1"/>
                <a:tileRect/>
              </a:gradFill>
              <a:latin typeface="+mj-ea"/>
              <a:ea typeface="+mj-ea"/>
            </a:endParaRPr>
          </a:p>
        </p:txBody>
      </p:sp>
      <p:sp>
        <p:nvSpPr>
          <p:cNvPr id="16" name="项标题"/>
          <p:cNvSpPr txBox="1"/>
          <p:nvPr>
            <p:custDataLst>
              <p:tags r:id="rId8"/>
            </p:custDataLst>
          </p:nvPr>
        </p:nvSpPr>
        <p:spPr>
          <a:xfrm>
            <a:off x="6550291" y="3032728"/>
            <a:ext cx="4215324" cy="7967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200" spc="300">
                <a:solidFill>
                  <a:schemeClr val="dk1">
                    <a:lumMod val="100000"/>
                  </a:schemeClr>
                </a:solidFill>
                <a:latin typeface="+mj-ea"/>
                <a:ea typeface="+mj-ea"/>
              </a:rPr>
              <a:t>identify tables from big excel file and save as CSV</a:t>
            </a:r>
            <a:endParaRPr lang="en-US" altLang="zh-CN" sz="2200" spc="300">
              <a:solidFill>
                <a:schemeClr val="dk1">
                  <a:lumMod val="10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序号"/>
          <p:cNvSpPr txBox="1"/>
          <p:nvPr>
            <p:custDataLst>
              <p:tags r:id="rId9"/>
            </p:custDataLst>
          </p:nvPr>
        </p:nvSpPr>
        <p:spPr>
          <a:xfrm>
            <a:off x="4003781" y="4069203"/>
            <a:ext cx="1279420" cy="79675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ctr">
              <a:lnSpc>
                <a:spcPct val="100000"/>
              </a:lnSpc>
            </a:pPr>
            <a:r>
              <a:rPr lang="en-US" sz="3600" b="1" dirty="0">
                <a:gradFill flip="none" rotWithShape="1">
                  <a:gsLst>
                    <a:gs pos="53000">
                      <a:schemeClr val="accent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13500000" scaled="1"/>
                  <a:tileRect/>
                </a:gradFill>
                <a:latin typeface="+mj-ea"/>
                <a:ea typeface="+mj-ea"/>
              </a:rPr>
              <a:t>03</a:t>
            </a:r>
            <a:endParaRPr lang="en-US" sz="3600" b="1" dirty="0">
              <a:gradFill flip="none" rotWithShape="1">
                <a:gsLst>
                  <a:gs pos="5300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3500000" scaled="1"/>
                <a:tileRect/>
              </a:gradFill>
              <a:latin typeface="+mj-ea"/>
              <a:ea typeface="+mj-ea"/>
            </a:endParaRPr>
          </a:p>
        </p:txBody>
      </p:sp>
      <p:sp>
        <p:nvSpPr>
          <p:cNvPr id="18" name="项标题"/>
          <p:cNvSpPr txBox="1"/>
          <p:nvPr>
            <p:custDataLst>
              <p:tags r:id="rId10"/>
            </p:custDataLst>
          </p:nvPr>
        </p:nvSpPr>
        <p:spPr>
          <a:xfrm>
            <a:off x="6550291" y="4069202"/>
            <a:ext cx="4215324" cy="7967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200" spc="300">
                <a:solidFill>
                  <a:schemeClr val="dk1">
                    <a:lumMod val="100000"/>
                  </a:schemeClr>
                </a:solidFill>
                <a:latin typeface="+mj-ea"/>
                <a:ea typeface="+mj-ea"/>
              </a:rPr>
              <a:t>upload to AI </a:t>
            </a:r>
            <a:endParaRPr lang="en-US" altLang="zh-CN" sz="2200" spc="300">
              <a:solidFill>
                <a:schemeClr val="dk1">
                  <a:lumMod val="10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序号"/>
          <p:cNvSpPr txBox="1"/>
          <p:nvPr>
            <p:custDataLst>
              <p:tags r:id="rId11"/>
            </p:custDataLst>
          </p:nvPr>
        </p:nvSpPr>
        <p:spPr>
          <a:xfrm>
            <a:off x="4003781" y="5105678"/>
            <a:ext cx="1279420" cy="79675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ctr">
              <a:lnSpc>
                <a:spcPct val="100000"/>
              </a:lnSpc>
            </a:pPr>
            <a:r>
              <a:rPr lang="en-US" sz="3600" b="1" dirty="0">
                <a:gradFill flip="none" rotWithShape="1">
                  <a:gsLst>
                    <a:gs pos="53000">
                      <a:schemeClr val="accent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13500000" scaled="1"/>
                  <a:tileRect/>
                </a:gradFill>
                <a:latin typeface="+mj-ea"/>
                <a:ea typeface="+mj-ea"/>
              </a:rPr>
              <a:t>04</a:t>
            </a:r>
            <a:endParaRPr lang="en-US" sz="3600" b="1" dirty="0">
              <a:gradFill flip="none" rotWithShape="1">
                <a:gsLst>
                  <a:gs pos="5300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3500000" scaled="1"/>
                <a:tileRect/>
              </a:gradFill>
              <a:latin typeface="+mj-ea"/>
              <a:ea typeface="+mj-ea"/>
            </a:endParaRPr>
          </a:p>
        </p:txBody>
      </p:sp>
      <p:sp>
        <p:nvSpPr>
          <p:cNvPr id="20" name="项标题"/>
          <p:cNvSpPr txBox="1"/>
          <p:nvPr>
            <p:custDataLst>
              <p:tags r:id="rId12"/>
            </p:custDataLst>
          </p:nvPr>
        </p:nvSpPr>
        <p:spPr>
          <a:xfrm>
            <a:off x="6550291" y="5105677"/>
            <a:ext cx="4215324" cy="7967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200" spc="300">
                <a:solidFill>
                  <a:schemeClr val="dk1">
                    <a:lumMod val="100000"/>
                  </a:schemeClr>
                </a:solidFill>
                <a:latin typeface="+mj-ea"/>
                <a:ea typeface="+mj-ea"/>
              </a:rPr>
              <a:t>write a coomand line tool</a:t>
            </a:r>
            <a:endParaRPr lang="en-US" altLang="zh-CN" sz="2200" spc="300">
              <a:solidFill>
                <a:schemeClr val="dk1">
                  <a:lumMod val="10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3" name="直接连接符 22"/>
          <p:cNvCxnSpPr/>
          <p:nvPr>
            <p:custDataLst>
              <p:tags r:id="rId13"/>
            </p:custDataLst>
          </p:nvPr>
        </p:nvCxnSpPr>
        <p:spPr>
          <a:xfrm>
            <a:off x="5424170" y="5504055"/>
            <a:ext cx="61849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>
            <p:custDataLst>
              <p:tags r:id="rId14"/>
            </p:custDataLst>
          </p:nvPr>
        </p:nvCxnSpPr>
        <p:spPr>
          <a:xfrm>
            <a:off x="5424170" y="4467580"/>
            <a:ext cx="61849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>
            <p:custDataLst>
              <p:tags r:id="rId15"/>
            </p:custDataLst>
          </p:nvPr>
        </p:nvCxnSpPr>
        <p:spPr>
          <a:xfrm>
            <a:off x="5424170" y="3431106"/>
            <a:ext cx="61849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>
            <p:custDataLst>
              <p:tags r:id="rId16"/>
            </p:custDataLst>
          </p:nvPr>
        </p:nvCxnSpPr>
        <p:spPr>
          <a:xfrm>
            <a:off x="5424170" y="2394632"/>
            <a:ext cx="61849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: 形状 5"/>
          <p:cNvSpPr/>
          <p:nvPr userDrawn="1">
            <p:custDataLst>
              <p:tags r:id="rId17"/>
            </p:custDataLst>
          </p:nvPr>
        </p:nvSpPr>
        <p:spPr>
          <a:xfrm>
            <a:off x="4138752" y="777157"/>
            <a:ext cx="4795704" cy="679347"/>
          </a:xfrm>
          <a:custGeom>
            <a:avLst/>
            <a:gdLst/>
            <a:ahLst/>
            <a:cxnLst/>
            <a:rect l="l" t="t" r="r" b="b"/>
            <a:pathLst>
              <a:path w="4207743" h="596057">
                <a:moveTo>
                  <a:pt x="789087" y="106412"/>
                </a:moveTo>
                <a:cubicBezTo>
                  <a:pt x="740966" y="106412"/>
                  <a:pt x="703077" y="124272"/>
                  <a:pt x="675419" y="159991"/>
                </a:cubicBezTo>
                <a:cubicBezTo>
                  <a:pt x="647762" y="195709"/>
                  <a:pt x="633933" y="241970"/>
                  <a:pt x="633933" y="298773"/>
                </a:cubicBezTo>
                <a:cubicBezTo>
                  <a:pt x="633933" y="354831"/>
                  <a:pt x="647452" y="400658"/>
                  <a:pt x="674489" y="436253"/>
                </a:cubicBezTo>
                <a:cubicBezTo>
                  <a:pt x="701526" y="471848"/>
                  <a:pt x="738609" y="489645"/>
                  <a:pt x="785738" y="489645"/>
                </a:cubicBezTo>
                <a:cubicBezTo>
                  <a:pt x="833859" y="489645"/>
                  <a:pt x="871314" y="472592"/>
                  <a:pt x="898103" y="438485"/>
                </a:cubicBezTo>
                <a:cubicBezTo>
                  <a:pt x="924892" y="404379"/>
                  <a:pt x="938287" y="358552"/>
                  <a:pt x="938287" y="301005"/>
                </a:cubicBezTo>
                <a:cubicBezTo>
                  <a:pt x="938287" y="240978"/>
                  <a:pt x="925264" y="193539"/>
                  <a:pt x="899219" y="158688"/>
                </a:cubicBezTo>
                <a:cubicBezTo>
                  <a:pt x="873175" y="123838"/>
                  <a:pt x="836464" y="106412"/>
                  <a:pt x="789087" y="106412"/>
                </a:cubicBezTo>
                <a:close/>
                <a:moveTo>
                  <a:pt x="3315891" y="9674"/>
                </a:moveTo>
                <a:lnTo>
                  <a:pt x="3767584" y="9674"/>
                </a:lnTo>
                <a:lnTo>
                  <a:pt x="3767584" y="110133"/>
                </a:lnTo>
                <a:lnTo>
                  <a:pt x="3603129" y="110133"/>
                </a:lnTo>
                <a:lnTo>
                  <a:pt x="3603129" y="586011"/>
                </a:lnTo>
                <a:lnTo>
                  <a:pt x="3479974" y="586011"/>
                </a:lnTo>
                <a:lnTo>
                  <a:pt x="3479974" y="110133"/>
                </a:lnTo>
                <a:lnTo>
                  <a:pt x="3315891" y="110133"/>
                </a:lnTo>
                <a:close/>
                <a:moveTo>
                  <a:pt x="2722141" y="9674"/>
                </a:moveTo>
                <a:lnTo>
                  <a:pt x="2856086" y="9674"/>
                </a:lnTo>
                <a:lnTo>
                  <a:pt x="3091235" y="372071"/>
                </a:lnTo>
                <a:cubicBezTo>
                  <a:pt x="3106862" y="396131"/>
                  <a:pt x="3116411" y="411386"/>
                  <a:pt x="3119884" y="417835"/>
                </a:cubicBezTo>
                <a:lnTo>
                  <a:pt x="3121744" y="417835"/>
                </a:lnTo>
                <a:cubicBezTo>
                  <a:pt x="3119264" y="403945"/>
                  <a:pt x="3118024" y="377404"/>
                  <a:pt x="3118024" y="338212"/>
                </a:cubicBezTo>
                <a:lnTo>
                  <a:pt x="3118024" y="9674"/>
                </a:lnTo>
                <a:lnTo>
                  <a:pt x="3234482" y="9674"/>
                </a:lnTo>
                <a:lnTo>
                  <a:pt x="3234482" y="586011"/>
                </a:lnTo>
                <a:lnTo>
                  <a:pt x="3108722" y="586011"/>
                </a:lnTo>
                <a:lnTo>
                  <a:pt x="2864644" y="213197"/>
                </a:lnTo>
                <a:cubicBezTo>
                  <a:pt x="2851993" y="193849"/>
                  <a:pt x="2842815" y="178222"/>
                  <a:pt x="2837110" y="166316"/>
                </a:cubicBezTo>
                <a:lnTo>
                  <a:pt x="2835250" y="166316"/>
                </a:lnTo>
                <a:cubicBezTo>
                  <a:pt x="2837483" y="186159"/>
                  <a:pt x="2838599" y="216793"/>
                  <a:pt x="2838599" y="258217"/>
                </a:cubicBezTo>
                <a:lnTo>
                  <a:pt x="2838599" y="586011"/>
                </a:lnTo>
                <a:lnTo>
                  <a:pt x="2722141" y="586011"/>
                </a:lnTo>
                <a:close/>
                <a:moveTo>
                  <a:pt x="2283991" y="9674"/>
                </a:moveTo>
                <a:lnTo>
                  <a:pt x="2611785" y="9674"/>
                </a:lnTo>
                <a:lnTo>
                  <a:pt x="2611785" y="110133"/>
                </a:lnTo>
                <a:lnTo>
                  <a:pt x="2406774" y="110133"/>
                </a:lnTo>
                <a:lnTo>
                  <a:pt x="2406774" y="245939"/>
                </a:lnTo>
                <a:lnTo>
                  <a:pt x="2597274" y="245939"/>
                </a:lnTo>
                <a:lnTo>
                  <a:pt x="2597274" y="346026"/>
                </a:lnTo>
                <a:lnTo>
                  <a:pt x="2406774" y="346026"/>
                </a:lnTo>
                <a:lnTo>
                  <a:pt x="2406774" y="485552"/>
                </a:lnTo>
                <a:lnTo>
                  <a:pt x="2625179" y="485552"/>
                </a:lnTo>
                <a:lnTo>
                  <a:pt x="2625179" y="586011"/>
                </a:lnTo>
                <a:lnTo>
                  <a:pt x="2283991" y="586011"/>
                </a:lnTo>
                <a:close/>
                <a:moveTo>
                  <a:pt x="1753791" y="9674"/>
                </a:moveTo>
                <a:lnTo>
                  <a:pt x="2205484" y="9674"/>
                </a:lnTo>
                <a:lnTo>
                  <a:pt x="2205484" y="110133"/>
                </a:lnTo>
                <a:lnTo>
                  <a:pt x="2041029" y="110133"/>
                </a:lnTo>
                <a:lnTo>
                  <a:pt x="2041029" y="586011"/>
                </a:lnTo>
                <a:lnTo>
                  <a:pt x="1917874" y="586011"/>
                </a:lnTo>
                <a:lnTo>
                  <a:pt x="1917874" y="110133"/>
                </a:lnTo>
                <a:lnTo>
                  <a:pt x="1753791" y="110133"/>
                </a:lnTo>
                <a:close/>
                <a:moveTo>
                  <a:pt x="1160041" y="9674"/>
                </a:moveTo>
                <a:lnTo>
                  <a:pt x="1293986" y="9674"/>
                </a:lnTo>
                <a:lnTo>
                  <a:pt x="1529134" y="372071"/>
                </a:lnTo>
                <a:cubicBezTo>
                  <a:pt x="1544761" y="396131"/>
                  <a:pt x="1554311" y="411386"/>
                  <a:pt x="1557784" y="417835"/>
                </a:cubicBezTo>
                <a:lnTo>
                  <a:pt x="1559644" y="417835"/>
                </a:lnTo>
                <a:cubicBezTo>
                  <a:pt x="1557164" y="403945"/>
                  <a:pt x="1555924" y="377404"/>
                  <a:pt x="1555924" y="338212"/>
                </a:cubicBezTo>
                <a:lnTo>
                  <a:pt x="1555924" y="9674"/>
                </a:lnTo>
                <a:lnTo>
                  <a:pt x="1672382" y="9674"/>
                </a:lnTo>
                <a:lnTo>
                  <a:pt x="1672382" y="586011"/>
                </a:lnTo>
                <a:lnTo>
                  <a:pt x="1546622" y="586011"/>
                </a:lnTo>
                <a:lnTo>
                  <a:pt x="1302544" y="213197"/>
                </a:lnTo>
                <a:cubicBezTo>
                  <a:pt x="1289893" y="193849"/>
                  <a:pt x="1280715" y="178222"/>
                  <a:pt x="1275011" y="166316"/>
                </a:cubicBezTo>
                <a:lnTo>
                  <a:pt x="1273150" y="166316"/>
                </a:lnTo>
                <a:cubicBezTo>
                  <a:pt x="1275383" y="186159"/>
                  <a:pt x="1276499" y="216793"/>
                  <a:pt x="1276499" y="258217"/>
                </a:cubicBezTo>
                <a:lnTo>
                  <a:pt x="1276499" y="586011"/>
                </a:lnTo>
                <a:lnTo>
                  <a:pt x="1160041" y="586011"/>
                </a:lnTo>
                <a:close/>
                <a:moveTo>
                  <a:pt x="4040684" y="0"/>
                </a:moveTo>
                <a:cubicBezTo>
                  <a:pt x="4096990" y="0"/>
                  <a:pt x="4144243" y="7318"/>
                  <a:pt x="4182442" y="21952"/>
                </a:cubicBezTo>
                <a:lnTo>
                  <a:pt x="4182442" y="137294"/>
                </a:lnTo>
                <a:cubicBezTo>
                  <a:pt x="4143747" y="111001"/>
                  <a:pt x="4098478" y="97855"/>
                  <a:pt x="4046637" y="97855"/>
                </a:cubicBezTo>
                <a:cubicBezTo>
                  <a:pt x="4016375" y="97855"/>
                  <a:pt x="3992191" y="103374"/>
                  <a:pt x="3974083" y="114412"/>
                </a:cubicBezTo>
                <a:cubicBezTo>
                  <a:pt x="3955975" y="125450"/>
                  <a:pt x="3946922" y="140271"/>
                  <a:pt x="3946922" y="158874"/>
                </a:cubicBezTo>
                <a:cubicBezTo>
                  <a:pt x="3946922" y="173757"/>
                  <a:pt x="3953123" y="187462"/>
                  <a:pt x="3965525" y="199988"/>
                </a:cubicBezTo>
                <a:cubicBezTo>
                  <a:pt x="3977928" y="212514"/>
                  <a:pt x="4008562" y="229444"/>
                  <a:pt x="4057427" y="250776"/>
                </a:cubicBezTo>
                <a:cubicBezTo>
                  <a:pt x="4114725" y="275332"/>
                  <a:pt x="4154103" y="301253"/>
                  <a:pt x="4175559" y="328538"/>
                </a:cubicBezTo>
                <a:cubicBezTo>
                  <a:pt x="4197015" y="355824"/>
                  <a:pt x="4207743" y="388318"/>
                  <a:pt x="4207743" y="426021"/>
                </a:cubicBezTo>
                <a:cubicBezTo>
                  <a:pt x="4207743" y="481335"/>
                  <a:pt x="4188147" y="523503"/>
                  <a:pt x="4148956" y="552525"/>
                </a:cubicBezTo>
                <a:cubicBezTo>
                  <a:pt x="4109765" y="581546"/>
                  <a:pt x="4054078" y="596057"/>
                  <a:pt x="3981896" y="596057"/>
                </a:cubicBezTo>
                <a:cubicBezTo>
                  <a:pt x="3915916" y="596057"/>
                  <a:pt x="3861842" y="585391"/>
                  <a:pt x="3819674" y="564059"/>
                </a:cubicBezTo>
                <a:lnTo>
                  <a:pt x="3819674" y="440904"/>
                </a:lnTo>
                <a:cubicBezTo>
                  <a:pt x="3866059" y="479351"/>
                  <a:pt x="3918768" y="498575"/>
                  <a:pt x="3977804" y="498575"/>
                </a:cubicBezTo>
                <a:cubicBezTo>
                  <a:pt x="4011290" y="498575"/>
                  <a:pt x="4036467" y="492807"/>
                  <a:pt x="4053334" y="481273"/>
                </a:cubicBezTo>
                <a:cubicBezTo>
                  <a:pt x="4070201" y="469739"/>
                  <a:pt x="4078635" y="454918"/>
                  <a:pt x="4078635" y="436811"/>
                </a:cubicBezTo>
                <a:cubicBezTo>
                  <a:pt x="4078635" y="421184"/>
                  <a:pt x="4071937" y="406425"/>
                  <a:pt x="4058543" y="392535"/>
                </a:cubicBezTo>
                <a:cubicBezTo>
                  <a:pt x="4045148" y="378644"/>
                  <a:pt x="4009802" y="359792"/>
                  <a:pt x="3952503" y="335980"/>
                </a:cubicBezTo>
                <a:cubicBezTo>
                  <a:pt x="3862462" y="297781"/>
                  <a:pt x="3817441" y="242218"/>
                  <a:pt x="3817441" y="169292"/>
                </a:cubicBezTo>
                <a:cubicBezTo>
                  <a:pt x="3817441" y="115714"/>
                  <a:pt x="3837843" y="74104"/>
                  <a:pt x="3878647" y="44463"/>
                </a:cubicBezTo>
                <a:cubicBezTo>
                  <a:pt x="3919451" y="14821"/>
                  <a:pt x="3973463" y="0"/>
                  <a:pt x="4040684" y="0"/>
                </a:cubicBezTo>
                <a:close/>
                <a:moveTo>
                  <a:pt x="792807" y="0"/>
                </a:moveTo>
                <a:cubicBezTo>
                  <a:pt x="875159" y="0"/>
                  <a:pt x="941449" y="27409"/>
                  <a:pt x="991679" y="82228"/>
                </a:cubicBezTo>
                <a:cubicBezTo>
                  <a:pt x="1041908" y="137046"/>
                  <a:pt x="1067023" y="207491"/>
                  <a:pt x="1067023" y="293564"/>
                </a:cubicBezTo>
                <a:cubicBezTo>
                  <a:pt x="1067023" y="383357"/>
                  <a:pt x="1040916" y="456221"/>
                  <a:pt x="988702" y="512155"/>
                </a:cubicBezTo>
                <a:cubicBezTo>
                  <a:pt x="936489" y="568090"/>
                  <a:pt x="868090" y="596057"/>
                  <a:pt x="783506" y="596057"/>
                </a:cubicBezTo>
                <a:cubicBezTo>
                  <a:pt x="700906" y="596057"/>
                  <a:pt x="633809" y="568958"/>
                  <a:pt x="582216" y="514760"/>
                </a:cubicBezTo>
                <a:cubicBezTo>
                  <a:pt x="530622" y="460561"/>
                  <a:pt x="504825" y="390798"/>
                  <a:pt x="504825" y="305470"/>
                </a:cubicBezTo>
                <a:cubicBezTo>
                  <a:pt x="504825" y="215181"/>
                  <a:pt x="531180" y="141697"/>
                  <a:pt x="583890" y="85018"/>
                </a:cubicBezTo>
                <a:cubicBezTo>
                  <a:pt x="636600" y="28340"/>
                  <a:pt x="706239" y="0"/>
                  <a:pt x="792807" y="0"/>
                </a:cubicBezTo>
                <a:close/>
                <a:moveTo>
                  <a:pt x="305842" y="0"/>
                </a:moveTo>
                <a:cubicBezTo>
                  <a:pt x="362148" y="0"/>
                  <a:pt x="409277" y="7318"/>
                  <a:pt x="447228" y="21952"/>
                </a:cubicBezTo>
                <a:lnTo>
                  <a:pt x="447228" y="140643"/>
                </a:lnTo>
                <a:cubicBezTo>
                  <a:pt x="408285" y="117823"/>
                  <a:pt x="364133" y="106412"/>
                  <a:pt x="314771" y="106412"/>
                </a:cubicBezTo>
                <a:cubicBezTo>
                  <a:pt x="258465" y="106412"/>
                  <a:pt x="213444" y="124396"/>
                  <a:pt x="179710" y="160363"/>
                </a:cubicBezTo>
                <a:cubicBezTo>
                  <a:pt x="145976" y="196329"/>
                  <a:pt x="129108" y="243334"/>
                  <a:pt x="129108" y="301377"/>
                </a:cubicBezTo>
                <a:cubicBezTo>
                  <a:pt x="129108" y="357932"/>
                  <a:pt x="145108" y="403449"/>
                  <a:pt x="177105" y="437927"/>
                </a:cubicBezTo>
                <a:cubicBezTo>
                  <a:pt x="209104" y="472406"/>
                  <a:pt x="252388" y="489645"/>
                  <a:pt x="306958" y="489645"/>
                </a:cubicBezTo>
                <a:cubicBezTo>
                  <a:pt x="358304" y="489645"/>
                  <a:pt x="405061" y="477243"/>
                  <a:pt x="447228" y="452438"/>
                </a:cubicBezTo>
                <a:lnTo>
                  <a:pt x="447228" y="565175"/>
                </a:lnTo>
                <a:cubicBezTo>
                  <a:pt x="405309" y="585763"/>
                  <a:pt x="350614" y="596057"/>
                  <a:pt x="283145" y="596057"/>
                </a:cubicBezTo>
                <a:cubicBezTo>
                  <a:pt x="196329" y="596057"/>
                  <a:pt x="127434" y="570074"/>
                  <a:pt x="76460" y="518108"/>
                </a:cubicBezTo>
                <a:cubicBezTo>
                  <a:pt x="25487" y="466142"/>
                  <a:pt x="0" y="396875"/>
                  <a:pt x="0" y="310307"/>
                </a:cubicBezTo>
                <a:cubicBezTo>
                  <a:pt x="0" y="219274"/>
                  <a:pt x="28463" y="144798"/>
                  <a:pt x="85390" y="86879"/>
                </a:cubicBezTo>
                <a:cubicBezTo>
                  <a:pt x="142317" y="28960"/>
                  <a:pt x="215801" y="0"/>
                  <a:pt x="305842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</p:spTree>
    <p:custDataLst>
      <p:tags r:id="rId1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en-US" altLang="zh-CN"/>
              <a:t>Step 1: How to identify tables from a big excel?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>
                <a:sym typeface="+mn-ea"/>
              </a:rPr>
              <a:t>pre-condition: no rule is given. 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identify the excel file by AI? 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failed .  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only few AI provide this feature, not accurate, many mistakes</a:t>
            </a:r>
            <a:endParaRPr lang="en-US" altLang="zh-CN"/>
          </a:p>
          <a:p>
            <a:r>
              <a:rPr lang="en-US" altLang="zh-CN"/>
              <a:t>by data features?  </a:t>
            </a:r>
            <a:r>
              <a:rPr lang="zh-CN" altLang="en-US"/>
              <a:t>根据数据特征来识别？</a:t>
            </a:r>
            <a:endParaRPr lang="zh-CN" altLang="en-US"/>
          </a:p>
          <a:p>
            <a:pPr lvl="1"/>
            <a:r>
              <a:rPr lang="en-US" altLang="zh-CN" sz="1600"/>
              <a:t>failed</a:t>
            </a:r>
            <a:endParaRPr lang="en-US" altLang="zh-CN"/>
          </a:p>
          <a:p>
            <a:r>
              <a:rPr lang="en-US" altLang="zh-CN"/>
              <a:t>by visiual features? </a:t>
            </a:r>
            <a:r>
              <a:rPr lang="zh-CN" altLang="en-US"/>
              <a:t>根据视觉来识别？</a:t>
            </a:r>
            <a:endParaRPr lang="zh-CN" altLang="en-US"/>
          </a:p>
          <a:p>
            <a:pPr lvl="1"/>
            <a:r>
              <a:rPr lang="en-US" altLang="zh-CN"/>
              <a:t>seems OK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step 2. implement the algorithem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write algorithm to parse the table from excel</a:t>
            </a:r>
            <a:endParaRPr lang="en-US" altLang="zh-CN"/>
          </a:p>
          <a:p>
            <a:pPr lvl="1"/>
            <a:r>
              <a:rPr lang="en-US" altLang="zh-CN"/>
              <a:t>identify the table’s left, top, bottom, right  points.</a:t>
            </a:r>
            <a:endParaRPr lang="en-US" altLang="zh-CN"/>
          </a:p>
          <a:p>
            <a:pPr lvl="1"/>
            <a:r>
              <a:rPr lang="en-US" altLang="zh-CN"/>
              <a:t>should parse example0, 1, 2</a:t>
            </a:r>
            <a:endParaRPr lang="en-US" altLang="zh-CN"/>
          </a:p>
          <a:p>
            <a:pPr lvl="0"/>
            <a:r>
              <a:rPr lang="en-US" altLang="zh-CN"/>
              <a:t>basic algorithm: </a:t>
            </a:r>
            <a:endParaRPr lang="en-US" altLang="zh-CN"/>
          </a:p>
          <a:p>
            <a:pPr lvl="1"/>
            <a:r>
              <a:rPr lang="en-US" altLang="zh-CN"/>
              <a:t>each table has a blue-background-color header. </a:t>
            </a:r>
            <a:endParaRPr lang="en-US" altLang="zh-CN"/>
          </a:p>
          <a:p>
            <a:pPr lvl="1"/>
            <a:r>
              <a:rPr lang="en-US" altLang="zh-CN"/>
              <a:t>table formats are not uniformed/standard</a:t>
            </a:r>
            <a:endParaRPr lang="en-US" altLang="zh-CN"/>
          </a:p>
          <a:p>
            <a:pPr lvl="2"/>
            <a:r>
              <a:rPr lang="en-US" altLang="zh-CN"/>
              <a:t>some table has blank rows</a:t>
            </a:r>
            <a:endParaRPr lang="en-US" altLang="zh-CN"/>
          </a:p>
          <a:p>
            <a:pPr lvl="2"/>
            <a:r>
              <a:rPr lang="en-US" altLang="zh-CN"/>
              <a:t>some table has blank columns</a:t>
            </a:r>
            <a:endParaRPr lang="en-US" altLang="zh-CN"/>
          </a:p>
          <a:p>
            <a:pPr lvl="2"/>
            <a:r>
              <a:rPr lang="en-US" altLang="zh-CN"/>
              <a:t>some table headers are not next to each other, there are blank-color headers</a:t>
            </a:r>
            <a:endParaRPr lang="en-US" altLang="zh-CN"/>
          </a:p>
          <a:p>
            <a:pPr lvl="2"/>
            <a:r>
              <a:rPr lang="en-US" altLang="zh-CN"/>
              <a:t>some values are outside of the table</a:t>
            </a:r>
            <a:endParaRPr lang="en-US" altLang="zh-CN"/>
          </a:p>
          <a:p>
            <a:pPr lvl="0"/>
            <a:r>
              <a:rPr lang="en-US" altLang="zh-CN"/>
              <a:t>process speed:  3row/second</a:t>
            </a:r>
            <a:endParaRPr lang="en-US" altLang="zh-CN"/>
          </a:p>
          <a:p>
            <a:pPr lvl="2"/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step 3: call the AI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chose kimi, </a:t>
            </a:r>
            <a:endParaRPr lang="en-US" altLang="zh-CN"/>
          </a:p>
          <a:p>
            <a:pPr lvl="1"/>
            <a:r>
              <a:rPr lang="en-US" altLang="zh-CN"/>
              <a:t>chatgpt seems not available in China.</a:t>
            </a:r>
            <a:endParaRPr lang="en-US" altLang="zh-CN"/>
          </a:p>
          <a:p>
            <a:pPr lvl="1"/>
            <a:r>
              <a:rPr lang="en-US" altLang="zh-CN"/>
              <a:t>support uploading files, multiple file</a:t>
            </a:r>
            <a:endParaRPr lang="en-US" altLang="zh-CN"/>
          </a:p>
          <a:p>
            <a:pPr lvl="1"/>
            <a:r>
              <a:rPr lang="en-US" altLang="zh-CN"/>
              <a:t>support history chat ( it will remember what we uploaded) 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/>
              <a:t>screenshot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7155" y="775970"/>
            <a:ext cx="11258550" cy="61194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unit test: python test_table_helper.py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335" y="1257935"/>
            <a:ext cx="10800080" cy="45961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995" y="2007870"/>
            <a:ext cx="5833745" cy="466852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Time spent on each steps</a:t>
            </a:r>
            <a:endParaRPr lang="en-US" altLang="zh-CN"/>
          </a:p>
        </p:txBody>
      </p:sp>
      <p:graphicFrame>
        <p:nvGraphicFramePr>
          <p:cNvPr id="5" name="内容占位符 4"/>
          <p:cNvGraphicFramePr/>
          <p:nvPr>
            <p:ph idx="1"/>
            <p:custDataLst>
              <p:tags r:id="rId3"/>
            </p:custDataLst>
          </p:nvPr>
        </p:nvGraphicFramePr>
        <p:xfrm>
          <a:off x="695960" y="1301749"/>
          <a:ext cx="108000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0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1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2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3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0"/>
  <p:tag name="KSO_WM_TEMPLATE_CATEGORY" val="custom"/>
  <p:tag name="KSO_WM_TEMPLATE_INDEX" val="20235981"/>
</p:tagLst>
</file>

<file path=ppt/tags/tag104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350"/>
  <p:tag name="KSO_WM_TEMPLATE_CATEGORY" val="custom"/>
  <p:tag name="KSO_WM_TEMPLATE_INDEX" val="20235981"/>
</p:tagLst>
</file>

<file path=ppt/tags/tag105.xml><?xml version="1.0" encoding="utf-8"?>
<p:tagLst xmlns:p="http://schemas.openxmlformats.org/presentationml/2006/main">
  <p:tag name="KSO_WM_UNIT_ID" val="_0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106.xml><?xml version="1.0" encoding="utf-8"?>
<p:tagLst xmlns:p="http://schemas.openxmlformats.org/presentationml/2006/main">
  <p:tag name="KSO_WM_UNIT_ID" val="_0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107.xml><?xml version="1.0" encoding="utf-8"?>
<p:tagLst xmlns:p="http://schemas.openxmlformats.org/presentationml/2006/main">
  <p:tag name="KSO_WM_UNIT_ID" val="_0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108.xml><?xml version="1.0" encoding="utf-8"?>
<p:tagLst xmlns:p="http://schemas.openxmlformats.org/presentationml/2006/main">
  <p:tag name="KSO_WM_TEMPLATE_THUMBS_INDEX" val="1、9"/>
  <p:tag name="KSO_WM_TEMPLATE_SUBCATEGORY" val="29"/>
  <p:tag name="KSO_WM_TEMPLATE_COLOR_TYPE" val="0"/>
  <p:tag name="KSO_WM_TAG_VERSION" val="3.0"/>
  <p:tag name="KSO_WM_BEAUTIFY_FLAG" val="#wm#"/>
  <p:tag name="KSO_WM_TEMPLATE_INDEX" val="20235981"/>
  <p:tag name="KSO_WM_TEMPLATE_CATEGORY" val="custom"/>
  <p:tag name="KSO_WM_TEMPLATE_MASTER_TYPE" val="0"/>
</p:tagLst>
</file>

<file path=ppt/tags/tag10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TEMPLATE_INDEX" val="20235981"/>
  <p:tag name="KSO_WM_TEMPLATE_CATEGORY" val="custom"/>
  <p:tag name="KSO_WM_UNIT_ID" val="custom20235981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PRESET_TEXT" val="单击此处&#10;添加文档标题"/>
</p:tagLst>
</file>

<file path=ppt/tags/tag11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0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TEMPLATE_INDEX" val="20235981"/>
  <p:tag name="KSO_WM_TEMPLATE_CATEGORY" val="custom"/>
  <p:tag name="KSO_WM_UNIT_ID" val="custom20235981_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40"/>
  <p:tag name="KSO_WM_UNIT_PRESET_TEXT" val="单击此处添加副标题"/>
</p:tagLst>
</file>

<file path=ppt/tags/tag111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TEMPLATE_INDEX" val="20235981"/>
  <p:tag name="KSO_WM_TEMPLATE_CATEGORY" val="custom"/>
  <p:tag name="KSO_WM_UNIT_ID" val="custom20235981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30"/>
  <p:tag name="KSO_WM_UNIT_PRESET_TEXT" val="汇报人：WPS"/>
</p:tagLst>
</file>

<file path=ppt/tags/tag112.xml><?xml version="1.0" encoding="utf-8"?>
<p:tagLst xmlns:p="http://schemas.openxmlformats.org/presentationml/2006/main">
  <p:tag name="KSO_WM_TEMPLATE_THUMBS_INDEX" val="1、9"/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5981"/>
  <p:tag name="KSO_WM_TEMPLATE_CATEGORY" val="custom"/>
  <p:tag name="KSO_WM_SLIDE_INDEX" val="1"/>
  <p:tag name="KSO_WM_SLIDE_ID" val="custom20235981_1"/>
  <p:tag name="KSO_WM_TEMPLATE_MASTER_TYPE" val="0"/>
  <p:tag name="KSO_WM_SLIDE_LAYOUT" val="a_b_f"/>
  <p:tag name="KSO_WM_SLIDE_LAYOUT_CNT" val="1_1_2"/>
  <p:tag name="KSO_WM_SLIDE_THEME_ID" val="3327578"/>
  <p:tag name="KSO_WM_SLIDE_THEME_NAME" val="绿色洋甘菊教育教学小清新主题"/>
</p:tagLst>
</file>

<file path=ppt/tags/tag113.xml><?xml version="1.0" encoding="utf-8"?>
<p:tagLst xmlns:p="http://schemas.openxmlformats.org/presentationml/2006/main">
  <p:tag name="KSO_WM_UNIT_TYPE" val="l_h_i"/>
  <p:tag name="KSO_WM_UNIT_INDEX" val="1_1_1"/>
  <p:tag name="KSO_WM_BEAUTIFY_FLAG" val="#wm#"/>
  <p:tag name="KSO_WM_TAG_VERSION" val="3.0"/>
  <p:tag name="KSO_WM_DIAGRAM_VERSION" val="3"/>
  <p:tag name="KSO_WM_DIAGRAM_GROUP_CODE" val="l1-1"/>
  <p:tag name="KSO_WM_TEMPLATE_INDEX" val="20235981"/>
  <p:tag name="KSO_WM_TEMPLATE_CATEGORY" val="custom"/>
  <p:tag name="KSO_WM_UNIT_ID" val="custom20235981_4*l_h_i*1_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5.6180419921875,&quot;width&quot;:568.26953125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solidLine&quot;:{&quot;brightness&quot;:0.800000011920929,&quot;colorType&quot;:1,&quot;foreColorIndex&quot;:5,&quot;transparency&quot;:0},&quot;type&quot;:1},&quot;shadow&quot;:{&quot;brightness&quot;:0,&quot;colorType&quot;:1,&quot;foreColorIndex&quot;:5,&quot;transparency&quot;:0.89999997615814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14.xml><?xml version="1.0" encoding="utf-8"?>
<p:tagLst xmlns:p="http://schemas.openxmlformats.org/presentationml/2006/main">
  <p:tag name="KSO_WM_UNIT_TYPE" val="l_h_i"/>
  <p:tag name="KSO_WM_UNIT_INDEX" val="1_2_1"/>
  <p:tag name="KSO_WM_BEAUTIFY_FLAG" val="#wm#"/>
  <p:tag name="KSO_WM_TAG_VERSION" val="3.0"/>
  <p:tag name="KSO_WM_DIAGRAM_VERSION" val="3"/>
  <p:tag name="KSO_WM_DIAGRAM_GROUP_CODE" val="l1-1"/>
  <p:tag name="KSO_WM_TEMPLATE_INDEX" val="20235981"/>
  <p:tag name="KSO_WM_TEMPLATE_CATEGORY" val="custom"/>
  <p:tag name="KSO_WM_UNIT_ID" val="custom20235981_4*l_h_i*1_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5.6180419921875,&quot;width&quot;:568.26953125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solidLine&quot;:{&quot;brightness&quot;:0.800000011920929,&quot;colorType&quot;:1,&quot;foreColorIndex&quot;:5,&quot;transparency&quot;:0},&quot;type&quot;:1},&quot;shadow&quot;:{&quot;brightness&quot;:0,&quot;colorType&quot;:1,&quot;foreColorIndex&quot;:5,&quot;transparency&quot;:0.89999997615814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15.xml><?xml version="1.0" encoding="utf-8"?>
<p:tagLst xmlns:p="http://schemas.openxmlformats.org/presentationml/2006/main">
  <p:tag name="KSO_WM_UNIT_TYPE" val="l_h_i"/>
  <p:tag name="KSO_WM_UNIT_INDEX" val="1_3_1"/>
  <p:tag name="KSO_WM_BEAUTIFY_FLAG" val="#wm#"/>
  <p:tag name="KSO_WM_TAG_VERSION" val="3.0"/>
  <p:tag name="KSO_WM_DIAGRAM_VERSION" val="3"/>
  <p:tag name="KSO_WM_DIAGRAM_GROUP_CODE" val="l1-1"/>
  <p:tag name="KSO_WM_TEMPLATE_INDEX" val="20235981"/>
  <p:tag name="KSO_WM_TEMPLATE_CATEGORY" val="custom"/>
  <p:tag name="KSO_WM_UNIT_ID" val="custom20235981_4*l_h_i*1_3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5.6180419921875,&quot;width&quot;:568.26953125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solidLine&quot;:{&quot;brightness&quot;:0.800000011920929,&quot;colorType&quot;:1,&quot;foreColorIndex&quot;:5,&quot;transparency&quot;:0},&quot;type&quot;:1},&quot;shadow&quot;:{&quot;brightness&quot;:0,&quot;colorType&quot;:1,&quot;foreColorIndex&quot;:5,&quot;transparency&quot;:0.89999997615814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16.xml><?xml version="1.0" encoding="utf-8"?>
<p:tagLst xmlns:p="http://schemas.openxmlformats.org/presentationml/2006/main">
  <p:tag name="KSO_WM_UNIT_TYPE" val="l_h_i"/>
  <p:tag name="KSO_WM_UNIT_INDEX" val="1_4_1"/>
  <p:tag name="KSO_WM_BEAUTIFY_FLAG" val="#wm#"/>
  <p:tag name="KSO_WM_TAG_VERSION" val="3.0"/>
  <p:tag name="KSO_WM_DIAGRAM_VERSION" val="3"/>
  <p:tag name="KSO_WM_DIAGRAM_GROUP_CODE" val="l1-1"/>
  <p:tag name="KSO_WM_TEMPLATE_INDEX" val="20235981"/>
  <p:tag name="KSO_WM_TEMPLATE_CATEGORY" val="custom"/>
  <p:tag name="KSO_WM_UNIT_ID" val="custom20235981_4*l_h_i*1_4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5.6180419921875,&quot;width&quot;:568.26953125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solidLine&quot;:{&quot;brightness&quot;:0.800000011920929,&quot;colorType&quot;:1,&quot;foreColorIndex&quot;:5,&quot;transparency&quot;:0},&quot;type&quot;:1},&quot;shadow&quot;:{&quot;brightness&quot;:0,&quot;colorType&quot;:1,&quot;foreColorIndex&quot;:5,&quot;transparency&quot;:0.89999997615814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17.xml><?xml version="1.0" encoding="utf-8"?>
<p:tagLst xmlns:p="http://schemas.openxmlformats.org/presentationml/2006/main">
  <p:tag name="KSO_WM_UNIT_TYPE" val="l_h_i"/>
  <p:tag name="KSO_WM_UNIT_SUBTYPE" val="d"/>
  <p:tag name="KSO_WM_UNIT_INDEX" val="1_1_3"/>
  <p:tag name="KSO_WM_BEAUTIFY_FLAG" val="#wm#"/>
  <p:tag name="KSO_WM_TAG_VERSION" val="3.0"/>
  <p:tag name="KSO_WM_DIAGRAM_VERSION" val="3"/>
  <p:tag name="KSO_WM_DIAGRAM_GROUP_CODE" val="l1-1"/>
  <p:tag name="KSO_WM_TEMPLATE_INDEX" val="20235981"/>
  <p:tag name="KSO_WM_TEMPLATE_CATEGORY" val="custom"/>
  <p:tag name="KSO_WM_UNIT_ID" val="custom20235981_4*l_h_i*1_1_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DIAGRAM_COLOR_TRICK" val="1"/>
  <p:tag name="KSO_WM_DIAGRAM_COLOR_TEXT_CAN_REMOVE" val="n"/>
  <p:tag name="KSO_WM_UNIT_PRESET_TEXT" val="01"/>
  <p:tag name="KSO_WM_DIAGRAM_MAX_ITEMCNT" val="6"/>
  <p:tag name="KSO_WM_DIAGRAM_MIN_ITEMCNT" val="2"/>
  <p:tag name="KSO_WM_DIAGRAM_VIRTUALLY_FRAME" val="{&quot;height&quot;:335.6180419921875,&quot;width&quot;:568.2695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.5299999713897705,&quot;transparency&quot;:0},{&quot;brightness&quot;:0.6000000238418579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18.xml><?xml version="1.0" encoding="utf-8"?>
<p:tagLst xmlns:p="http://schemas.openxmlformats.org/presentationml/2006/main">
  <p:tag name="KSO_WM_UNIT_TYPE" val="l_h_f"/>
  <p:tag name="KSO_WM_UNIT_INDEX" val="1_1_1"/>
  <p:tag name="KSO_WM_BEAUTIFY_FLAG" val="#wm#"/>
  <p:tag name="KSO_WM_TAG_VERSION" val="3.0"/>
  <p:tag name="KSO_WM_DIAGRAM_VERSION" val="3"/>
  <p:tag name="KSO_WM_DIAGRAM_GROUP_CODE" val="l1-1"/>
  <p:tag name="KSO_WM_TEMPLATE_INDEX" val="20235981"/>
  <p:tag name="KSO_WM_TEMPLATE_CATEGORY" val="custom"/>
  <p:tag name="KSO_WM_UNIT_ID" val="custom20235981_4*l_h_f*1_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DIAGRAM_COLOR_TRICK" val="1"/>
  <p:tag name="KSO_WM_DIAGRAM_COLOR_TEXT_CAN_REMOVE" val="n"/>
  <p:tag name="KSO_WM_UNIT_ISCONTENTSTITLE" val="0"/>
  <p:tag name="KSO_WM_UNIT_SUBTYPE" val="a"/>
  <p:tag name="KSO_WM_UNIT_VALUE" val="30"/>
  <p:tag name="KSO_WM_UNIT_PRESET_TEXT" val="单击添加目录项标题"/>
  <p:tag name="KSO_WM_DIAGRAM_MAX_ITEMCNT" val="6"/>
  <p:tag name="KSO_WM_DIAGRAM_MIN_ITEMCNT" val="2"/>
  <p:tag name="KSO_WM_DIAGRAM_VIRTUALLY_FRAME" val="{&quot;height&quot;:335.6180419921875,&quot;width&quot;:568.2695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19.xml><?xml version="1.0" encoding="utf-8"?>
<p:tagLst xmlns:p="http://schemas.openxmlformats.org/presentationml/2006/main">
  <p:tag name="KSO_WM_UNIT_TYPE" val="l_h_i"/>
  <p:tag name="KSO_WM_UNIT_SUBTYPE" val="d"/>
  <p:tag name="KSO_WM_UNIT_INDEX" val="1_2_3"/>
  <p:tag name="KSO_WM_BEAUTIFY_FLAG" val="#wm#"/>
  <p:tag name="KSO_WM_TAG_VERSION" val="3.0"/>
  <p:tag name="KSO_WM_DIAGRAM_VERSION" val="3"/>
  <p:tag name="KSO_WM_DIAGRAM_GROUP_CODE" val="l1-1"/>
  <p:tag name="KSO_WM_TEMPLATE_INDEX" val="20235981"/>
  <p:tag name="KSO_WM_TEMPLATE_CATEGORY" val="custom"/>
  <p:tag name="KSO_WM_UNIT_ID" val="custom20235981_4*l_h_i*1_2_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DIAGRAM_COLOR_TRICK" val="1"/>
  <p:tag name="KSO_WM_DIAGRAM_COLOR_TEXT_CAN_REMOVE" val="n"/>
  <p:tag name="KSO_WM_UNIT_PRESET_TEXT" val="02"/>
  <p:tag name="KSO_WM_DIAGRAM_MAX_ITEMCNT" val="6"/>
  <p:tag name="KSO_WM_DIAGRAM_MIN_ITEMCNT" val="2"/>
  <p:tag name="KSO_WM_DIAGRAM_VIRTUALLY_FRAME" val="{&quot;height&quot;:335.6180419921875,&quot;width&quot;:568.2695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.5299999713897705,&quot;transparency&quot;:0},{&quot;brightness&quot;:0.6000000238418579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2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0.xml><?xml version="1.0" encoding="utf-8"?>
<p:tagLst xmlns:p="http://schemas.openxmlformats.org/presentationml/2006/main">
  <p:tag name="KSO_WM_UNIT_TYPE" val="l_h_f"/>
  <p:tag name="KSO_WM_UNIT_INDEX" val="1_2_1"/>
  <p:tag name="KSO_WM_BEAUTIFY_FLAG" val="#wm#"/>
  <p:tag name="KSO_WM_TAG_VERSION" val="3.0"/>
  <p:tag name="KSO_WM_DIAGRAM_VERSION" val="3"/>
  <p:tag name="KSO_WM_DIAGRAM_GROUP_CODE" val="l1-1"/>
  <p:tag name="KSO_WM_TEMPLATE_INDEX" val="20235981"/>
  <p:tag name="KSO_WM_TEMPLATE_CATEGORY" val="custom"/>
  <p:tag name="KSO_WM_UNIT_ID" val="custom20235981_4*l_h_f*1_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DIAGRAM_COLOR_TRICK" val="1"/>
  <p:tag name="KSO_WM_DIAGRAM_COLOR_TEXT_CAN_REMOVE" val="n"/>
  <p:tag name="KSO_WM_UNIT_ISCONTENTSTITLE" val="0"/>
  <p:tag name="KSO_WM_UNIT_SUBTYPE" val="a"/>
  <p:tag name="KSO_WM_UNIT_PRESET_TEXT" val="单击添加目录项标题"/>
  <p:tag name="KSO_WM_DIAGRAM_MAX_ITEMCNT" val="6"/>
  <p:tag name="KSO_WM_DIAGRAM_MIN_ITEMCNT" val="2"/>
  <p:tag name="KSO_WM_DIAGRAM_VIRTUALLY_FRAME" val="{&quot;height&quot;:335.6180419921875,&quot;width&quot;:568.2695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21.xml><?xml version="1.0" encoding="utf-8"?>
<p:tagLst xmlns:p="http://schemas.openxmlformats.org/presentationml/2006/main">
  <p:tag name="KSO_WM_UNIT_TYPE" val="l_h_i"/>
  <p:tag name="KSO_WM_UNIT_SUBTYPE" val="d"/>
  <p:tag name="KSO_WM_UNIT_INDEX" val="1_3_3"/>
  <p:tag name="KSO_WM_BEAUTIFY_FLAG" val="#wm#"/>
  <p:tag name="KSO_WM_TAG_VERSION" val="3.0"/>
  <p:tag name="KSO_WM_DIAGRAM_VERSION" val="3"/>
  <p:tag name="KSO_WM_DIAGRAM_GROUP_CODE" val="l1-1"/>
  <p:tag name="KSO_WM_TEMPLATE_INDEX" val="20235981"/>
  <p:tag name="KSO_WM_TEMPLATE_CATEGORY" val="custom"/>
  <p:tag name="KSO_WM_UNIT_ID" val="custom20235981_4*l_h_i*1_3_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DIAGRAM_COLOR_TRICK" val="1"/>
  <p:tag name="KSO_WM_DIAGRAM_COLOR_TEXT_CAN_REMOVE" val="n"/>
  <p:tag name="KSO_WM_UNIT_PRESET_TEXT" val="03"/>
  <p:tag name="KSO_WM_DIAGRAM_MAX_ITEMCNT" val="6"/>
  <p:tag name="KSO_WM_DIAGRAM_MIN_ITEMCNT" val="2"/>
  <p:tag name="KSO_WM_DIAGRAM_VIRTUALLY_FRAME" val="{&quot;height&quot;:335.6180419921875,&quot;width&quot;:568.2695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.5299999713897705,&quot;transparency&quot;:0},{&quot;brightness&quot;:0.6000000238418579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22.xml><?xml version="1.0" encoding="utf-8"?>
<p:tagLst xmlns:p="http://schemas.openxmlformats.org/presentationml/2006/main">
  <p:tag name="KSO_WM_UNIT_TYPE" val="l_h_f"/>
  <p:tag name="KSO_WM_UNIT_INDEX" val="1_3_1"/>
  <p:tag name="KSO_WM_BEAUTIFY_FLAG" val="#wm#"/>
  <p:tag name="KSO_WM_TAG_VERSION" val="3.0"/>
  <p:tag name="KSO_WM_DIAGRAM_VERSION" val="3"/>
  <p:tag name="KSO_WM_DIAGRAM_GROUP_CODE" val="l1-1"/>
  <p:tag name="KSO_WM_TEMPLATE_INDEX" val="20235981"/>
  <p:tag name="KSO_WM_TEMPLATE_CATEGORY" val="custom"/>
  <p:tag name="KSO_WM_UNIT_ID" val="custom20235981_4*l_h_f*1_3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DIAGRAM_COLOR_TRICK" val="1"/>
  <p:tag name="KSO_WM_DIAGRAM_COLOR_TEXT_CAN_REMOVE" val="n"/>
  <p:tag name="KSO_WM_UNIT_ISCONTENTSTITLE" val="0"/>
  <p:tag name="KSO_WM_UNIT_SUBTYPE" val="a"/>
  <p:tag name="KSO_WM_UNIT_PRESET_TEXT" val="单击添加目录项标题"/>
  <p:tag name="KSO_WM_DIAGRAM_MAX_ITEMCNT" val="6"/>
  <p:tag name="KSO_WM_DIAGRAM_MIN_ITEMCNT" val="2"/>
  <p:tag name="KSO_WM_DIAGRAM_VIRTUALLY_FRAME" val="{&quot;height&quot;:335.6180419921875,&quot;width&quot;:568.2695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23.xml><?xml version="1.0" encoding="utf-8"?>
<p:tagLst xmlns:p="http://schemas.openxmlformats.org/presentationml/2006/main">
  <p:tag name="KSO_WM_UNIT_TYPE" val="l_h_i"/>
  <p:tag name="KSO_WM_UNIT_SUBTYPE" val="d"/>
  <p:tag name="KSO_WM_UNIT_INDEX" val="1_4_3"/>
  <p:tag name="KSO_WM_BEAUTIFY_FLAG" val="#wm#"/>
  <p:tag name="KSO_WM_TAG_VERSION" val="3.0"/>
  <p:tag name="KSO_WM_DIAGRAM_VERSION" val="3"/>
  <p:tag name="KSO_WM_DIAGRAM_GROUP_CODE" val="l1-1"/>
  <p:tag name="KSO_WM_TEMPLATE_INDEX" val="20235981"/>
  <p:tag name="KSO_WM_TEMPLATE_CATEGORY" val="custom"/>
  <p:tag name="KSO_WM_UNIT_ID" val="custom20235981_4*l_h_i*1_4_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DIAGRAM_COLOR_TRICK" val="1"/>
  <p:tag name="KSO_WM_DIAGRAM_COLOR_TEXT_CAN_REMOVE" val="n"/>
  <p:tag name="KSO_WM_UNIT_PRESET_TEXT" val="04"/>
  <p:tag name="KSO_WM_DIAGRAM_MAX_ITEMCNT" val="6"/>
  <p:tag name="KSO_WM_DIAGRAM_MIN_ITEMCNT" val="2"/>
  <p:tag name="KSO_WM_DIAGRAM_VIRTUALLY_FRAME" val="{&quot;height&quot;:335.6180419921875,&quot;width&quot;:568.2695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.5299999713897705,&quot;transparency&quot;:0},{&quot;brightness&quot;:0.6000000238418579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24.xml><?xml version="1.0" encoding="utf-8"?>
<p:tagLst xmlns:p="http://schemas.openxmlformats.org/presentationml/2006/main">
  <p:tag name="KSO_WM_UNIT_TYPE" val="l_h_f"/>
  <p:tag name="KSO_WM_UNIT_INDEX" val="1_4_1"/>
  <p:tag name="KSO_WM_BEAUTIFY_FLAG" val="#wm#"/>
  <p:tag name="KSO_WM_TAG_VERSION" val="3.0"/>
  <p:tag name="KSO_WM_DIAGRAM_VERSION" val="3"/>
  <p:tag name="KSO_WM_DIAGRAM_GROUP_CODE" val="l1-1"/>
  <p:tag name="KSO_WM_TEMPLATE_INDEX" val="20235981"/>
  <p:tag name="KSO_WM_TEMPLATE_CATEGORY" val="custom"/>
  <p:tag name="KSO_WM_UNIT_ID" val="custom20235981_4*l_h_f*1_4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DIAGRAM_COLOR_TRICK" val="1"/>
  <p:tag name="KSO_WM_DIAGRAM_COLOR_TEXT_CAN_REMOVE" val="n"/>
  <p:tag name="KSO_WM_UNIT_ISCONTENTSTITLE" val="0"/>
  <p:tag name="KSO_WM_UNIT_SUBTYPE" val="a"/>
  <p:tag name="KSO_WM_UNIT_PRESET_TEXT" val="单击添加目录项标题"/>
  <p:tag name="KSO_WM_DIAGRAM_MAX_ITEMCNT" val="6"/>
  <p:tag name="KSO_WM_DIAGRAM_MIN_ITEMCNT" val="2"/>
  <p:tag name="KSO_WM_DIAGRAM_VIRTUALLY_FRAME" val="{&quot;height&quot;:335.6180419921875,&quot;width&quot;:568.2695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25.xml><?xml version="1.0" encoding="utf-8"?>
<p:tagLst xmlns:p="http://schemas.openxmlformats.org/presentationml/2006/main">
  <p:tag name="KSO_WM_UNIT_TYPE" val="l_h_i"/>
  <p:tag name="KSO_WM_UNIT_INDEX" val="1_1_2"/>
  <p:tag name="KSO_WM_BEAUTIFY_FLAG" val="#wm#"/>
  <p:tag name="KSO_WM_TAG_VERSION" val="3.0"/>
  <p:tag name="KSO_WM_DIAGRAM_VERSION" val="3"/>
  <p:tag name="KSO_WM_DIAGRAM_GROUP_CODE" val="l1-1"/>
  <p:tag name="KSO_WM_TEMPLATE_INDEX" val="20235981"/>
  <p:tag name="KSO_WM_TEMPLATE_CATEGORY" val="custom"/>
  <p:tag name="KSO_WM_UNIT_ID" val="custom20235981_4*l_h_i*1_1_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5.6180419921875,&quot;width&quot;:568.26953125}"/>
  <p:tag name="KSO_WM_DIAGRAM_COLOR_MATCH_VALUE" val="{&quot;shape&quot;:{&quot;fill&quot;:{&quot;type&quot;:0},&quot;glow&quot;:{&quot;colorType&quot;:0},&quot;line&quot;:{&quot;solidLine&quot;:{&quot;brightness&quot;:0.80000001192092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126.xml><?xml version="1.0" encoding="utf-8"?>
<p:tagLst xmlns:p="http://schemas.openxmlformats.org/presentationml/2006/main">
  <p:tag name="KSO_WM_UNIT_TYPE" val="l_h_i"/>
  <p:tag name="KSO_WM_UNIT_INDEX" val="1_2_2"/>
  <p:tag name="KSO_WM_BEAUTIFY_FLAG" val="#wm#"/>
  <p:tag name="KSO_WM_TAG_VERSION" val="3.0"/>
  <p:tag name="KSO_WM_DIAGRAM_VERSION" val="3"/>
  <p:tag name="KSO_WM_DIAGRAM_GROUP_CODE" val="l1-1"/>
  <p:tag name="KSO_WM_TEMPLATE_INDEX" val="20235981"/>
  <p:tag name="KSO_WM_TEMPLATE_CATEGORY" val="custom"/>
  <p:tag name="KSO_WM_UNIT_ID" val="custom20235981_4*l_h_i*1_2_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5.6180419921875,&quot;width&quot;:568.26953125}"/>
  <p:tag name="KSO_WM_DIAGRAM_COLOR_MATCH_VALUE" val="{&quot;shape&quot;:{&quot;fill&quot;:{&quot;type&quot;:0},&quot;glow&quot;:{&quot;colorType&quot;:0},&quot;line&quot;:{&quot;solidLine&quot;:{&quot;brightness&quot;:0.80000001192092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127.xml><?xml version="1.0" encoding="utf-8"?>
<p:tagLst xmlns:p="http://schemas.openxmlformats.org/presentationml/2006/main">
  <p:tag name="KSO_WM_UNIT_TYPE" val="l_h_i"/>
  <p:tag name="KSO_WM_UNIT_INDEX" val="1_3_2"/>
  <p:tag name="KSO_WM_BEAUTIFY_FLAG" val="#wm#"/>
  <p:tag name="KSO_WM_TAG_VERSION" val="3.0"/>
  <p:tag name="KSO_WM_DIAGRAM_VERSION" val="3"/>
  <p:tag name="KSO_WM_DIAGRAM_GROUP_CODE" val="l1-1"/>
  <p:tag name="KSO_WM_TEMPLATE_INDEX" val="20235981"/>
  <p:tag name="KSO_WM_TEMPLATE_CATEGORY" val="custom"/>
  <p:tag name="KSO_WM_UNIT_ID" val="custom20235981_4*l_h_i*1_3_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5.6180419921875,&quot;width&quot;:568.26953125}"/>
  <p:tag name="KSO_WM_DIAGRAM_COLOR_MATCH_VALUE" val="{&quot;shape&quot;:{&quot;fill&quot;:{&quot;type&quot;:0},&quot;glow&quot;:{&quot;colorType&quot;:0},&quot;line&quot;:{&quot;solidLine&quot;:{&quot;brightness&quot;:0.80000001192092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128.xml><?xml version="1.0" encoding="utf-8"?>
<p:tagLst xmlns:p="http://schemas.openxmlformats.org/presentationml/2006/main">
  <p:tag name="KSO_WM_UNIT_TYPE" val="l_h_i"/>
  <p:tag name="KSO_WM_UNIT_INDEX" val="1_4_2"/>
  <p:tag name="KSO_WM_BEAUTIFY_FLAG" val="#wm#"/>
  <p:tag name="KSO_WM_TAG_VERSION" val="3.0"/>
  <p:tag name="KSO_WM_DIAGRAM_VERSION" val="3"/>
  <p:tag name="KSO_WM_DIAGRAM_GROUP_CODE" val="l1-1"/>
  <p:tag name="KSO_WM_TEMPLATE_INDEX" val="20235981"/>
  <p:tag name="KSO_WM_TEMPLATE_CATEGORY" val="custom"/>
  <p:tag name="KSO_WM_UNIT_ID" val="custom20235981_4*l_h_i*1_4_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5.6180419921875,&quot;width&quot;:568.26953125}"/>
  <p:tag name="KSO_WM_DIAGRAM_COLOR_MATCH_VALUE" val="{&quot;shape&quot;:{&quot;fill&quot;:{&quot;type&quot;:0},&quot;glow&quot;:{&quot;colorType&quot;:0},&quot;line&quot;:{&quot;solidLine&quot;:{&quot;brightness&quot;:0.80000001192092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129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DIAGRAM_VERSION" val="3"/>
  <p:tag name="KSO_WM_DIAGRAM_GROUP_CODE" val="l1-1"/>
  <p:tag name="KSO_WM_TEMPLATE_INDEX" val="20235981"/>
  <p:tag name="KSO_WM_TEMPLATE_CATEGORY" val="custom"/>
  <p:tag name="KSO_WM_UNIT_ID" val="custom20235981_4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DIAGRAM_COLOR_TRICK" val="1"/>
  <p:tag name="KSO_WM_DIAGRAM_COLOR_TEXT_CAN_REMOVE" val="n"/>
</p:tagLst>
</file>

<file path=ppt/tags/tag13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30.xml><?xml version="1.0" encoding="utf-8"?>
<p:tagLst xmlns:p="http://schemas.openxmlformats.org/presentationml/2006/main">
  <p:tag name="KSO_WM_SLIDE_TYPE" val="contents"/>
  <p:tag name="KSO_WM_TEMPLATE_SUBCATEGORY" val="29"/>
  <p:tag name="KSO_WM_TEMPLATE_COLOR_TYPE" val="0"/>
  <p:tag name="KSO_WM_TAG_VERSION" val="3.0"/>
  <p:tag name="KSO_WM_SLIDE_SUBTYPE" val="diag"/>
  <p:tag name="KSO_WM_SLIDE_ITEM_CNT" val="4"/>
  <p:tag name="KSO_WM_DIAGRAM_GROUP_CODE" val="l1-1"/>
  <p:tag name="KSO_WM_BEAUTIFY_FLAG" val="#wm#"/>
  <p:tag name="KSO_WM_TEMPLATE_INDEX" val="20235981"/>
  <p:tag name="KSO_WM_TEMPLATE_CATEGORY" val="custom"/>
  <p:tag name="KSO_WM_SLIDE_INDEX" val="4"/>
  <p:tag name="KSO_WM_SLIDE_ID" val="custom20235981_4"/>
  <p:tag name="KSO_WM_TEMPLATE_MASTER_TYPE" val="0"/>
  <p:tag name="KSO_WM_SLIDE_LAYOUT" val="a_l"/>
  <p:tag name="KSO_WM_SLIDE_LAYOUT_CNT" val="1_1"/>
  <p:tag name="KSO_WM_SLIDE_DIAGTYPE" val="l"/>
  <p:tag name="KSO_WM_SLIDE_THEME_ID" val="3327578"/>
  <p:tag name="KSO_WM_SLIDE_THEME_NAME" val="绿色洋甘菊教育教学小清新主题"/>
</p:tagLst>
</file>

<file path=ppt/tags/tag131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2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132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2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340"/>
</p:tagLst>
</file>

<file path=ppt/tags/tag13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THEME_ID" val="3327578"/>
  <p:tag name="KSO_WM_SLIDE_THEME_NAME" val="绿色洋甘菊教育教学小清新主题"/>
  <p:tag name="KSO_WM_SLIDE_TYPE" val="text"/>
</p:tagLst>
</file>

<file path=ppt/tags/tag134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2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135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2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340"/>
</p:tagLst>
</file>

<file path=ppt/tags/tag1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THEME_ID" val="3327578"/>
  <p:tag name="KSO_WM_SLIDE_THEME_NAME" val="绿色洋甘菊教育教学小清新主题"/>
  <p:tag name="KSO_WM_SLIDE_TYPE" val="text"/>
</p:tagLst>
</file>

<file path=ppt/tags/tag13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2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138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2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340"/>
</p:tagLst>
</file>

<file path=ppt/tags/tag13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THEME_ID" val="3327578"/>
  <p:tag name="KSO_WM_SLIDE_THEME_NAME" val="绿色洋甘菊教育教学小清新主题"/>
  <p:tag name="KSO_WM_SLIDE_TYPE" val="text"/>
</p:tagLst>
</file>

<file path=ppt/tags/tag14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40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2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141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2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340"/>
</p:tagLst>
</file>

<file path=ppt/tags/tag14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THEME_ID" val="3327578"/>
  <p:tag name="KSO_WM_SLIDE_THEME_NAME" val="绿色洋甘菊教育教学小清新主题"/>
  <p:tag name="KSO_WM_SLIDE_TYPE" val="text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4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2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145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2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340"/>
</p:tagLst>
</file>

<file path=ppt/tags/tag14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THEME_ID" val="3327578"/>
  <p:tag name="KSO_WM_SLIDE_THEME_NAME" val="绿色洋甘菊教育教学小清新主题"/>
  <p:tag name="KSO_WM_SLIDE_TYPE" val="text"/>
</p:tagLst>
</file>

<file path=ppt/tags/tag147.xml><?xml version="1.0" encoding="utf-8"?>
<p:tagLst xmlns:p="http://schemas.openxmlformats.org/presentationml/2006/main">
  <p:tag name="commondata" val="eyJoZGlkIjoiYTc0MzFiOTEwZDRiNjJlYmQxNjdiZmNhNTVmYWYwM2UifQ=="/>
</p:tagLst>
</file>

<file path=ppt/tags/tag15.xml><?xml version="1.0" encoding="utf-8"?>
<p:tagLst xmlns:p="http://schemas.openxmlformats.org/presentationml/2006/main">
  <p:tag name="KSO_WM_UNIT_ID" val="_1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ID" val="_1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ID" val="_1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TYPE" val="f"/>
  <p:tag name="KSO_WM_UNIT_SUBTYPE" val="g"/>
  <p:tag name="KSO_WM_UNIT_INDEX" val="2"/>
  <p:tag name="KSO_WM_BEAUTIFY_FLAG" val="#wm#"/>
  <p:tag name="KSO_WM_TAG_VERSION" val="3.0"/>
  <p:tag name="KSO_WM_UNIT_PRESET_TEXT" val="公司名"/>
  <p:tag name="KSO_WM_UNIT_ID" val="_1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1"/>
</p:tagLst>
</file>

<file path=ppt/tags/tag19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30"/>
</p:tagLst>
</file>

<file path=ppt/tags/tag2.xml><?xml version="1.0" encoding="utf-8"?>
<p:tagLst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2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21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2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340"/>
</p:tagLst>
</file>

<file path=ppt/tags/tag22.xml><?xml version="1.0" encoding="utf-8"?>
<p:tagLst xmlns:p="http://schemas.openxmlformats.org/presentationml/2006/main">
  <p:tag name="KSO_WM_UNIT_ID" val="_2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ID" val="_2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ID" val="_2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3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3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3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.xml><?xml version="1.0" encoding="utf-8"?>
<p:tagLst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3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3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.xml><?xml version="1.0" encoding="utf-8"?>
<p:tagLst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3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3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3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标题"/>
  <p:tag name="KSO_WM_UNIT_ID" val="_3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1"/>
  <p:tag name="KSO_WM_UNIT_VALUE" val="2"/>
</p:tagLst>
</file>

<file path=ppt/tags/tag34.xml><?xml version="1.0" encoding="utf-8"?>
<p:tagLst xmlns:p="http://schemas.openxmlformats.org/presentationml/2006/main">
  <p:tag name="KSO_WM_UNIT_ID" val="_3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ID" val="_3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ID" val="_3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3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4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.xml><?xml version="1.0" encoding="utf-8"?>
<p:tagLst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4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.xml><?xml version="1.0" encoding="utf-8"?>
<p:tagLst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4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4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2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4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3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4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4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4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5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4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6.xml><?xml version="1.0" encoding="utf-8"?>
<p:tagLst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4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4"/>
</p:tagLst>
</file>

<file path=ppt/tags/tag48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PRESET_TEXT" val="节编号"/>
  <p:tag name="KSO_WM_UNIT_ID" val="_4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6"/>
</p:tagLst>
</file>

<file path=ppt/tags/tag49.xml><?xml version="1.0" encoding="utf-8"?>
<p:tagLst xmlns:p="http://schemas.openxmlformats.org/presentationml/2006/main">
  <p:tag name="KSO_WM_UNIT_ID" val="_4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.xml><?xml version="1.0" encoding="utf-8"?>
<p:tagLst xmlns:p="http://schemas.openxmlformats.org/presentationml/2006/main">
  <p:tag name="KSO_WM_UNIT_ID" val="_4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ID" val="_4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5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53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4.xml><?xml version="1.0" encoding="utf-8"?>
<p:tagLst xmlns:p="http://schemas.openxmlformats.org/presentationml/2006/main">
  <p:tag name="KSO_WM_UNIT_TYPE" val="f"/>
  <p:tag name="KSO_WM_UNIT_SUBTYPE" val="a"/>
  <p:tag name="KSO_WM_UNIT_INDEX" val="2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5.xml><?xml version="1.0" encoding="utf-8"?>
<p:tagLst xmlns:p="http://schemas.openxmlformats.org/presentationml/2006/main">
  <p:tag name="KSO_WM_UNIT_ID" val="_5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ID" val="_5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ID" val="_5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6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59.xml><?xml version="1.0" encoding="utf-8"?>
<p:tagLst xmlns:p="http://schemas.openxmlformats.org/presentationml/2006/main">
  <p:tag name="KSO_WM_UNIT_TYPE" val="h_a"/>
  <p:tag name="KSO_WM_UNIT_INDEX" val="1_1"/>
  <p:tag name="KSO_WM_BEAUTIFY_FLAG" val="#wm#"/>
  <p:tag name="KSO_WM_TAG_VERSION" val="3.0"/>
  <p:tag name="KSO_WM_UNIT_PRESET_TEXT" val="单击此处编辑母版文本样式"/>
  <p:tag name="KSO_WM_UNIT_ID" val="_6*h_a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6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.xml><?xml version="1.0" encoding="utf-8"?>
<p:tagLst xmlns:p="http://schemas.openxmlformats.org/presentationml/2006/main">
  <p:tag name="KSO_WM_UNIT_TYPE" val="h_f"/>
  <p:tag name="KSO_WM_UNIT_SUBTYPE" val="a"/>
  <p:tag name="KSO_WM_UNIT_INDEX" val="1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61.xml><?xml version="1.0" encoding="utf-8"?>
<p:tagLst xmlns:p="http://schemas.openxmlformats.org/presentationml/2006/main">
  <p:tag name="KSO_WM_UNIT_TYPE" val="h_a"/>
  <p:tag name="KSO_WM_UNIT_INDEX" val="2_1"/>
  <p:tag name="KSO_WM_BEAUTIFY_FLAG" val="#wm#"/>
  <p:tag name="KSO_WM_TAG_VERSION" val="3.0"/>
  <p:tag name="KSO_WM_UNIT_PRESET_TEXT" val="单击此处编辑母版文本样式"/>
  <p:tag name="KSO_WM_UNIT_ID" val="_6*h_a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62.xml><?xml version="1.0" encoding="utf-8"?>
<p:tagLst xmlns:p="http://schemas.openxmlformats.org/presentationml/2006/main">
  <p:tag name="KSO_WM_UNIT_TYPE" val="h_f"/>
  <p:tag name="KSO_WM_UNIT_SUBTYPE" val="a"/>
  <p:tag name="KSO_WM_UNIT_INDEX" val="2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63.xml><?xml version="1.0" encoding="utf-8"?>
<p:tagLst xmlns:p="http://schemas.openxmlformats.org/presentationml/2006/main">
  <p:tag name="KSO_WM_UNIT_ID" val="_6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ID" val="_6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ID" val="_6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67.xml><?xml version="1.0" encoding="utf-8"?>
<p:tagLst xmlns:p="http://schemas.openxmlformats.org/presentationml/2006/main">
  <p:tag name="KSO_WM_UNIT_ID" val="_7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ID" val="_7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ID" val="_7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0.xml><?xml version="1.0" encoding="utf-8"?>
<p:tagLst xmlns:p="http://schemas.openxmlformats.org/presentationml/2006/main">
  <p:tag name="KSO_WM_UNIT_ID" val="_8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71.xml><?xml version="1.0" encoding="utf-8"?>
<p:tagLst xmlns:p="http://schemas.openxmlformats.org/presentationml/2006/main">
  <p:tag name="KSO_WM_UNIT_ID" val="_8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ID" val="_8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9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.xml><?xml version="1.0" encoding="utf-8"?>
<p:tagLst xmlns:p="http://schemas.openxmlformats.org/presentationml/2006/main">
  <p:tag name="KSO_WM_UNIT_ID" val="_9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UNIT_ID" val="_9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76.xml><?xml version="1.0" encoding="utf-8"?>
<p:tagLst xmlns:p="http://schemas.openxmlformats.org/presentationml/2006/main">
  <p:tag name="KSO_WM_UNIT_ID" val="_9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7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78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0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41"/>
</p:tagLst>
</file>

<file path=ppt/tags/tag79.xml><?xml version="1.0" encoding="utf-8"?>
<p:tagLst xmlns:p="http://schemas.openxmlformats.org/presentationml/2006/main">
  <p:tag name="KSO_WM_UNIT_ID" val="_10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.xml><?xml version="1.0" encoding="utf-8"?>
<p:tagLst xmlns:p="http://schemas.openxmlformats.org/presentationml/2006/main">
  <p:tag name="KSO_WM_UNIT_ID" val="_10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81.xml><?xml version="1.0" encoding="utf-8"?>
<p:tagLst xmlns:p="http://schemas.openxmlformats.org/presentationml/2006/main">
  <p:tag name="KSO_WM_UNIT_ID" val="_10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82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3.xml><?xml version="1.0" encoding="utf-8"?>
<p:tagLst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4.xml><?xml version="1.0" encoding="utf-8"?>
<p:tagLst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5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6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7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8.xml><?xml version="1.0" encoding="utf-8"?>
<p:tagLst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9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0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6"/>
</p:tagLst>
</file>

<file path=ppt/tags/tag92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1"/>
</p:tagLst>
</file>

<file path=ppt/tags/tag93.xml><?xml version="1.0" encoding="utf-8"?>
<p:tagLst xmlns:p="http://schemas.openxmlformats.org/presentationml/2006/main">
  <p:tag name="KSO_WM_UNIT_ID" val="_11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94.xml><?xml version="1.0" encoding="utf-8"?>
<p:tagLst xmlns:p="http://schemas.openxmlformats.org/presentationml/2006/main">
  <p:tag name="KSO_WM_UNIT_ID" val="_11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95.xml><?xml version="1.0" encoding="utf-8"?>
<p:tagLst xmlns:p="http://schemas.openxmlformats.org/presentationml/2006/main">
  <p:tag name="KSO_WM_UNIT_ID" val="_11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96.xml><?xml version="1.0" encoding="utf-8"?>
<p:tagLst xmlns:p="http://schemas.openxmlformats.org/presentationml/2006/main">
  <p:tag name="KSO_WM_UNIT_TYPE" val="f"/>
  <p:tag name="KSO_WM_UNIT_SUBTYPE" val="g"/>
  <p:tag name="KSO_WM_UNIT_INDEX" val="2"/>
  <p:tag name="KSO_WM_BEAUTIFY_FLAG" val="#wm#"/>
  <p:tag name="KSO_WM_TAG_VERSION" val="3.0"/>
  <p:tag name="KSO_WM_UNIT_PRESET_TEXT" val="公司名"/>
  <p:tag name="KSO_WM_UNIT_ID" val="_11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1"/>
</p:tagLst>
</file>

<file path=ppt/tags/tag97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30"/>
</p:tagLst>
</file>

<file path=ppt/tags/tag98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9.xml><?xml version="1.0" encoding="utf-8"?>
<p:tagLst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heme/theme1.xml><?xml version="1.0" encoding="utf-8"?>
<a:theme xmlns:a="http://schemas.openxmlformats.org/drawingml/2006/main" name="Office 主题​​">
  <a:themeElements>
    <a:clrScheme name="0328-1">
      <a:dk1>
        <a:srgbClr val="333333"/>
      </a:dk1>
      <a:lt1>
        <a:sysClr val="window" lastClr="FFFFFF"/>
      </a:lt1>
      <a:dk2>
        <a:srgbClr val="13250B"/>
      </a:dk2>
      <a:lt2>
        <a:srgbClr val="EDF8E8"/>
      </a:lt2>
      <a:accent1>
        <a:srgbClr val="73C634"/>
      </a:accent1>
      <a:accent2>
        <a:srgbClr val="408428"/>
      </a:accent2>
      <a:accent3>
        <a:srgbClr val="FFDB25"/>
      </a:accent3>
      <a:accent4>
        <a:srgbClr val="F87D18"/>
      </a:accent4>
      <a:accent5>
        <a:srgbClr val="E9A245"/>
      </a:accent5>
      <a:accent6>
        <a:srgbClr val="7A4417"/>
      </a:accent6>
      <a:hlink>
        <a:srgbClr val="0026E5"/>
      </a:hlink>
      <a:folHlink>
        <a:srgbClr val="7E1FAD"/>
      </a:folHlink>
    </a:clrScheme>
    <a:fontScheme name="02-微软雅黑唯一标准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normAutofit/>
      </a:bodyPr>
      <a:lstStyle>
        <a:defPPr>
          <a:lnSpc>
            <a:spcPct val="140000"/>
          </a:lnSpc>
          <a:defRPr lang="zh-CN" altLang="en-US" sz="2400" kern="100" dirty="0">
            <a:effectLst/>
            <a:latin typeface="+mn-ea"/>
            <a:cs typeface="江城圆体 400W" panose="020B0500000000000000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1100</Words>
  <Application>WPS 演示</Application>
  <PresentationFormat>宽屏</PresentationFormat>
  <Paragraphs>62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江城圆体 400W</vt:lpstr>
      <vt:lpstr>Office 主题​​</vt:lpstr>
      <vt:lpstr>parsing the excel</vt:lpstr>
      <vt:lpstr>content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_</cp:lastModifiedBy>
  <cp:revision>165</cp:revision>
  <dcterms:created xsi:type="dcterms:W3CDTF">2019-06-19T02:08:00Z</dcterms:created>
  <dcterms:modified xsi:type="dcterms:W3CDTF">2024-06-10T00:26:37Z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769FB02481CE41739707811CBA5D53F8_11</vt:lpwstr>
  </property>
</Properties>
</file>