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958-E016-41A4-9785-61413BA38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5261E-063A-426C-8C5D-9CDE88258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F2761-89C1-4C1A-B872-832F5A6C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B86-222C-427A-B5F4-76446AC571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864F-3FA0-45AC-B44A-40794FE9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9903-5D00-4C04-9CF4-92572888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7C73-E6B9-46E5-89CB-ACBC5AD8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2AA6-1BD3-4A58-A3A2-2731AD75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69181-70AE-40C0-93B4-E04F4565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E023-B399-4947-BEB3-E169034A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B86-222C-427A-B5F4-76446AC571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77EF-647D-4C89-B559-9107E5FE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9118-5CF8-41A1-8181-EA3E2AA8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7C73-E6B9-46E5-89CB-ACBC5AD8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9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BD357-EF66-4846-BC23-AB09D2DBA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13883-2C48-4DD0-9446-FD80537BD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48C70-6EAC-4282-BA60-93FD3A1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B86-222C-427A-B5F4-76446AC571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37DF-B4CF-4C15-9303-D0B5F6E0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EDB6-1B89-4909-AD50-BE07BEB4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7C73-E6B9-46E5-89CB-ACBC5AD8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0A33-D681-4B92-8663-7CBF8E47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F4AF-5ABD-4C11-8878-555FF05D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17E0B-5247-4D51-9C48-3A1B8DFA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B86-222C-427A-B5F4-76446AC571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3A6D-E066-4A1D-AFCB-7C0B103F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F750-0DF2-4FA3-95B6-4B9BC6FE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7C73-E6B9-46E5-89CB-ACBC5AD8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3E51-3B7A-42FD-B900-48DA56E8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25B2-2696-4644-9E65-7E44081BF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182D-1A78-4F2D-BC0F-ECE62E0D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B86-222C-427A-B5F4-76446AC571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48B1-743E-4D8B-A7A2-3C1AE2F8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2877-AEA4-4D61-9A48-82C26B07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7C73-E6B9-46E5-89CB-ACBC5AD8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92C5-975D-4613-8318-0C3FF8C4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B867-F69F-4B77-9D9F-838EF7BB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3F0DB-4529-420D-B62F-8E18AB9D3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4D269-1602-4C20-AB9F-8B5393D3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B86-222C-427A-B5F4-76446AC571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E6244-AB34-4B4A-BDBA-69F94331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B3B8B-C91F-42D1-B67B-8EF18213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7C73-E6B9-46E5-89CB-ACBC5AD8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B8D5-271C-40EF-81E8-A28B497F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CC011-5EDE-4FA4-9D7D-6661758C0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31739-5F93-4F9B-8547-EC5002012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97E6F-CF2A-4EA2-B081-BEB097326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4AE41-6A7A-4142-A3DD-EA1564CA5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A6EC7-909E-46B4-ABA0-01B815C8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B86-222C-427A-B5F4-76446AC571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29337-E333-4ABF-902B-96712354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BC13A-6B95-4ED8-81A6-4E0AFECF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7C73-E6B9-46E5-89CB-ACBC5AD8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DC32-82D5-4E6C-9A64-340B138A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37579-056E-458D-AEAF-6DDB89A6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B86-222C-427A-B5F4-76446AC571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FD538-5FB2-425B-B025-513610F8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8BE9C-DA27-4141-84D4-C19126D7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7C73-E6B9-46E5-89CB-ACBC5AD8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12AE2-3A1D-403F-AD24-6538F19C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B86-222C-427A-B5F4-76446AC571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897D7-28D0-46AA-B70E-C083372A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1EBA-3BD9-49FE-9F92-0605477F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7C73-E6B9-46E5-89CB-ACBC5AD8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ED6A-4F54-49F8-B889-A7844045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EFC1-9EEA-469B-B16D-C8513754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C78A0-5D99-419D-95D5-AAB07967F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F7242-E676-4904-915B-8ED749F6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B86-222C-427A-B5F4-76446AC571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D3C5B-B685-4AAF-8E5F-D5B06500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A76BD-4C45-4086-8284-472B390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7C73-E6B9-46E5-89CB-ACBC5AD8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D282-3351-4F87-8922-B65AAB25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953AF-E560-4FAC-9E0A-CB029DE65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5AC3D-3E09-4FB3-9517-FA4423934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1C063-F9A6-4363-826A-C10FE2F8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0B86-222C-427A-B5F4-76446AC571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F20D4-FA6E-4064-9358-7318E6C1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13922-0423-458B-A47F-50788F1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7C73-E6B9-46E5-89CB-ACBC5AD8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8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A68DA-8425-44C8-AEDE-EAE9F688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115A9-1231-4801-B71C-892E402A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8BA-1DF1-450B-9CD5-A7DA5762D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0B86-222C-427A-B5F4-76446AC571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C92F-7930-4684-AB38-A22EA9B2A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B1C5C-DF84-4300-98C9-320F0D7F5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7C73-E6B9-46E5-89CB-ACBC5AD8C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3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AF0A9C-DD8B-4888-9EC5-6724A571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Predict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D6A29-7E1B-4F4C-B3D1-61243575D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</a:rPr>
              <a:t>Ames  / Kaggle Dataset</a:t>
            </a:r>
          </a:p>
          <a:p>
            <a:pPr algn="l"/>
            <a:r>
              <a:rPr lang="en-US" sz="1100">
                <a:solidFill>
                  <a:srgbClr val="000000"/>
                </a:solidFill>
              </a:rPr>
              <a:t>Sandra Gee</a:t>
            </a:r>
          </a:p>
          <a:p>
            <a:pPr algn="l"/>
            <a:r>
              <a:rPr lang="en-US" sz="1100">
                <a:solidFill>
                  <a:srgbClr val="000000"/>
                </a:solidFill>
              </a:rPr>
              <a:t>BA 280 Winter 2021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2C0E5DBF-BFE2-43EE-86CC-CB03B51EA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397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EB18-EF91-4C48-826B-4ED76BA4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What was built and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F1A3-6B11-4EBD-8A87-80CF5C8B0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Power BI server AI model</a:t>
            </a:r>
          </a:p>
          <a:p>
            <a:pPr lvl="1"/>
            <a:r>
              <a:rPr lang="en-US" sz="2000"/>
              <a:t>Data ‘cleaned’ from original Kaggle source</a:t>
            </a:r>
          </a:p>
          <a:p>
            <a:pPr lvl="1"/>
            <a:r>
              <a:rPr lang="en-US" sz="2000"/>
              <a:t>Excel workbook</a:t>
            </a:r>
          </a:p>
          <a:p>
            <a:pPr lvl="2"/>
            <a:r>
              <a:rPr lang="en-US" dirty="0"/>
              <a:t>11 selected columns</a:t>
            </a:r>
          </a:p>
          <a:p>
            <a:pPr lvl="2"/>
            <a:r>
              <a:rPr lang="en-US" dirty="0"/>
              <a:t>Can be used for predictions</a:t>
            </a:r>
          </a:p>
          <a:p>
            <a:pPr lvl="2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0786783C-FFDF-4CCB-BE92-1A5F6D7C1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17206"/>
            <a:ext cx="6019331" cy="32203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727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F103-4306-4E59-AF46-9E1E28EE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Purpose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D95B-F031-43A3-9B65-9F3D6A069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400" dirty="0"/>
              <a:t>Find the most useful independent variables for predicting house sales prices in Ames</a:t>
            </a:r>
          </a:p>
          <a:p>
            <a:r>
              <a:rPr lang="en-US" sz="2400" dirty="0"/>
              <a:t>Show relationships between certain independent variables</a:t>
            </a:r>
          </a:p>
          <a:p>
            <a:endParaRPr lang="en-US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rrow Target Clipart | Free Images at Clker.com - vector clip art online,  royalty free &amp; public domain">
            <a:extLst>
              <a:ext uri="{FF2B5EF4-FFF2-40B4-BE49-F238E27FC236}">
                <a16:creationId xmlns:a16="http://schemas.microsoft.com/office/drawing/2014/main" id="{423F9E77-FAD6-4FDD-BBBD-0F65CC391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8571" y="807593"/>
            <a:ext cx="5453913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7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05F3-F83E-43BB-804C-287BA550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sz="3700"/>
              <a:t>What does solution teach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35A7-A2D3-4C9D-A6CA-B364BFF9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en-US" sz="1800"/>
              <a:t>The variables in the housing market are varied and not easy to gauge</a:t>
            </a:r>
          </a:p>
          <a:p>
            <a:r>
              <a:rPr lang="en-US" sz="1800"/>
              <a:t>Outliers can swing predictions</a:t>
            </a:r>
          </a:p>
          <a:p>
            <a:r>
              <a:rPr lang="en-US" sz="1800"/>
              <a:t>Multiple variables are interdependent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FF72631-6B3C-404F-8517-0A746D519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36" r="-2" b="-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3500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AF1A6-B5B7-41C1-933E-AFFBD02CB7FF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E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908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Predict House Prices</vt:lpstr>
      <vt:lpstr>What was built and how does it work?</vt:lpstr>
      <vt:lpstr>Purpose and Objective</vt:lpstr>
      <vt:lpstr>What does solution teach us?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House Prices</dc:title>
  <dc:creator>Sandra Gee</dc:creator>
  <cp:lastModifiedBy>Sandra Gee</cp:lastModifiedBy>
  <cp:revision>3</cp:revision>
  <dcterms:created xsi:type="dcterms:W3CDTF">2021-04-05T21:46:30Z</dcterms:created>
  <dcterms:modified xsi:type="dcterms:W3CDTF">2021-04-05T23:02:36Z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ef5274-90b8-4b3f-8a76-b4c36a43e904_Enabled">
    <vt:lpwstr>true</vt:lpwstr>
  </property>
  <property fmtid="{D5CDD505-2E9C-101B-9397-08002B2CF9AE}" pid="3" name="MSIP_Label_03ef5274-90b8-4b3f-8a76-b4c36a43e904_SetDate">
    <vt:lpwstr>2021-04-05T21:46:30Z</vt:lpwstr>
  </property>
  <property fmtid="{D5CDD505-2E9C-101B-9397-08002B2CF9AE}" pid="4" name="MSIP_Label_03ef5274-90b8-4b3f-8a76-b4c36a43e904_Method">
    <vt:lpwstr>Standard</vt:lpwstr>
  </property>
  <property fmtid="{D5CDD505-2E9C-101B-9397-08002B2CF9AE}" pid="5" name="MSIP_Label_03ef5274-90b8-4b3f-8a76-b4c36a43e904_Name">
    <vt:lpwstr>Not Protected_2</vt:lpwstr>
  </property>
  <property fmtid="{D5CDD505-2E9C-101B-9397-08002B2CF9AE}" pid="6" name="MSIP_Label_03ef5274-90b8-4b3f-8a76-b4c36a43e904_SiteId">
    <vt:lpwstr>61e6eeb3-5fd7-4aaa-ae3c-61e8deb09b79</vt:lpwstr>
  </property>
  <property fmtid="{D5CDD505-2E9C-101B-9397-08002B2CF9AE}" pid="7" name="MSIP_Label_03ef5274-90b8-4b3f-8a76-b4c36a43e904_ActionId">
    <vt:lpwstr>e008fa00-1db2-4cd5-9642-bfb9945878a7</vt:lpwstr>
  </property>
  <property fmtid="{D5CDD505-2E9C-101B-9397-08002B2CF9AE}" pid="8" name="MSIP_Label_03ef5274-90b8-4b3f-8a76-b4c36a43e904_ContentBits">
    <vt:lpwstr>0</vt:lpwstr>
  </property>
</Properties>
</file>