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CB3-0E9C-4E8F-A91A-A2E7CE59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B42E-6E81-4E11-977B-736EB237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AA48-2B8C-42BE-9A3A-A6617B68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BB77-22EF-4AA9-AC96-3C08C1DF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D489-5CC8-45CB-A1F2-D2272E70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0E0F-E549-4FA7-986D-D26218F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CE3A-6661-4612-99C2-4E41CBDBD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D9FE-48AA-4DCA-BA96-65AECD2F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5C50-A01E-4A3F-B1EB-BA80E103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675D-CEA8-43AE-9122-324C2834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87817-B866-427D-93D0-6928F477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D556F-8B65-45B7-948A-67CB9174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9F08-082E-4D86-B9AC-43F9F5D8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D77F-DA5E-4A07-80E2-6E61711C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4B21-8DCC-4220-A41C-FB440F0E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5B70-D30E-4928-A2A6-B718120D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2196-BC49-4860-B1C2-B88D166C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21DB-AA04-4601-9839-CF814D70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7627-4F66-43EE-B704-AB5E8A9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E1A0-9E38-4319-A455-72A727B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9B2A-AEAD-4BDA-8E43-8B72A70A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6717-5CF7-492B-8A80-996B0F9F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DBB3-21B0-4FF2-8262-7BBF5438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F50C-8555-48D6-8620-74C114B9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AE51-901C-4651-B007-8557AB3D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82FA-8386-4CA0-B1E2-52ABF8CB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879C-6128-45C1-8700-B576D3344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F847-1226-49BD-A227-F94F8E8B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A3791-7156-4875-86A0-D2B65A22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1A7E-9E51-4944-8138-74BA9DD0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6E4C9-A808-4721-9594-7802E964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53FF-270A-44E0-A80D-3FA9CD12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BE74-D82A-49F0-938D-BEF385E7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EF06A-3F20-4D53-8338-15F3CBB5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36154-434E-4881-8C2F-939B7D18E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92AF8-FE88-42E1-8DCC-3C3F239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AF61D-C48F-4AFA-97E4-0ACF314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020A7-DB75-44FD-B327-26BCE7DA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E385B-3EE5-438D-A9C1-78513049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5C6B-817D-4EB1-BA1B-5FA79660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BF316-A62C-49BB-A4E5-2FC01E73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366E8-604A-4FE4-9128-FC06AC23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123C9-AD85-44F3-A37A-71A253D0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EB072-F07A-43ED-85BC-4C7B6B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81D4C-3458-4363-99B3-FFA173FC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3C2E-4FC3-4A83-A48F-C58A4C4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1E06-0B09-490F-B29D-7D4BF3FB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56C3-E72E-44EC-AB47-551C96BF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65CBA-3838-425D-B5C9-C36E614B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6621-F172-45F6-9AF2-A899DC85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49D9E-D223-4C34-91BD-AD07AA99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DF75-A809-4972-86E8-8DB5033F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9CFB-5531-4D36-A3EE-4CDC8B59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E9ED-6BC6-401C-853C-5031C23AF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3F0B4-B0E5-4EA3-B69B-FC3B5AD0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2FF37-303B-46D2-8090-03503F8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39DE-0C74-4832-984A-BEBC9654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CDE3-85BD-4A93-ADC5-A7A5A25C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8401-6CEB-464D-AA5E-7CC4D408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D435-BF88-4F15-B5E6-B6CAF39B8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E914-B595-4341-859B-39D6A75E4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D561-38DD-4205-9C60-3F4ADABC0FF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C6BE-1CBA-43E3-AD08-DBA91AC99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0DBF-2118-41F1-B507-8662E4043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D8F61-9169-4E9C-8008-5F2C7BCD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F3197-E2D8-4C14-B308-A03FD637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7200" dirty="0"/>
              <a:t>Kalamkari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29035-649A-4BD6-A8B4-FE9923CD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Quality, Expertise, Answers</a:t>
            </a:r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51829B-313E-4726-A03F-3C8DF4783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4" b="4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811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89FED-9809-4CB9-B7A1-0EC1AAAD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CF2C33FF-E260-4CA1-8205-8C9F5FC9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78342-B584-4607-9055-DDFFDFAB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Hass Avocado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F671-6776-4560-A7F9-56FEEABAA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600">
                <a:solidFill>
                  <a:srgbClr val="1B1B1B"/>
                </a:solidFill>
              </a:rPr>
              <a:t>Analysis – February 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vocado">
            <a:extLst>
              <a:ext uri="{FF2B5EF4-FFF2-40B4-BE49-F238E27FC236}">
                <a16:creationId xmlns:a16="http://schemas.microsoft.com/office/drawing/2014/main" id="{2042FF2A-649B-4F6D-BF48-05D7E8C37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4AC3-1E9D-4F7A-9376-10FA1732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46B29-6F18-42B7-9D2E-CCB8E2AB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1785708"/>
            <a:ext cx="7602011" cy="328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BA7DB-75B3-430F-B685-EEA8F9A41E83}"/>
              </a:ext>
            </a:extLst>
          </p:cNvPr>
          <p:cNvSpPr txBox="1"/>
          <p:nvPr/>
        </p:nvSpPr>
        <p:spPr>
          <a:xfrm>
            <a:off x="2733964" y="5163127"/>
            <a:ext cx="683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granularity was on the date, region, and type of avocado.</a:t>
            </a:r>
          </a:p>
        </p:txBody>
      </p:sp>
    </p:spTree>
    <p:extLst>
      <p:ext uri="{BB962C8B-B14F-4D97-AF65-F5344CB8AC3E}">
        <p14:creationId xmlns:p14="http://schemas.microsoft.com/office/powerpoint/2010/main" val="34965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3A777-2797-42DA-9F21-261AD35A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Avoiding Double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670C0-2730-4D46-B360-972F8F2A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44404"/>
            <a:ext cx="6780700" cy="4966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29E4F-64B2-40B4-B7EC-0F0C3DA37F9D}"/>
              </a:ext>
            </a:extLst>
          </p:cNvPr>
          <p:cNvSpPr txBox="1"/>
          <p:nvPr/>
        </p:nvSpPr>
        <p:spPr>
          <a:xfrm>
            <a:off x="1958109" y="5190836"/>
            <a:ext cx="362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US was included in the data set and the main 8 regions added up to the total US.</a:t>
            </a:r>
          </a:p>
        </p:txBody>
      </p:sp>
    </p:spTree>
    <p:extLst>
      <p:ext uri="{BB962C8B-B14F-4D97-AF65-F5344CB8AC3E}">
        <p14:creationId xmlns:p14="http://schemas.microsoft.com/office/powerpoint/2010/main" val="382819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95A4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3F4B4-95C9-4B3B-ADFF-D409D9CB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Mapping the Areas</a:t>
            </a:r>
          </a:p>
        </p:txBody>
      </p:sp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D50164D6-2368-4675-8BB6-3E0A64F4B5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425" r="2" b="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2265B-13A4-499C-8356-CFB936FE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8 regions added up to the total US can be found at hassavocadoboard.com/report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Adding in larger metropolitan areas made 12 regions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These were part of the 8 identified regions and did not total up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There are no sales indicated for Alaska or Hawaii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7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87724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F0763-243C-4A95-B178-DE2D2525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Geocode Lookup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B261520-87FD-47EF-B6EE-ED8A4BFC4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74" r="3" b="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5208-9E61-46FE-BFCA-926CC63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Created Separate Excel file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Used the center of the city on Google Maps for obvious city names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Used the Google directions for metropolitan areas to see the center between cities and used that point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Used where the dot on the Hass Avocado reports map was for the same location on Google maps for region/areas</a:t>
            </a:r>
          </a:p>
        </p:txBody>
      </p:sp>
    </p:spTree>
    <p:extLst>
      <p:ext uri="{BB962C8B-B14F-4D97-AF65-F5344CB8AC3E}">
        <p14:creationId xmlns:p14="http://schemas.microsoft.com/office/powerpoint/2010/main" val="126410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DDCC0-EEB9-4E50-B85D-CEE7514D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214530"/>
            <a:ext cx="4284418" cy="3217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Area Review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69910DE-CAE7-4CE1-82D6-F6731E77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" r="2" b="2"/>
          <a:stretch/>
        </p:blipFill>
        <p:spPr>
          <a:xfrm>
            <a:off x="1155556" y="637761"/>
            <a:ext cx="9889765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BEE35-3651-43D3-98D5-16FC3CE1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214530"/>
            <a:ext cx="4284418" cy="3217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City 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0508C10-C2FD-44CA-BCDC-5490EB88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010771" y="243077"/>
            <a:ext cx="10374572" cy="59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5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7E69B97-F385-4A3A-998E-6830AC6B2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" r="1" b="1"/>
          <a:stretch/>
        </p:blipFill>
        <p:spPr>
          <a:xfrm>
            <a:off x="825849" y="457200"/>
            <a:ext cx="105403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0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Kalamkari</vt:lpstr>
      <vt:lpstr>Hass Avocado Data</vt:lpstr>
      <vt:lpstr>Understanding the data</vt:lpstr>
      <vt:lpstr>Avoiding Double Counts</vt:lpstr>
      <vt:lpstr>Mapping the Areas</vt:lpstr>
      <vt:lpstr>Geocode Lookup</vt:lpstr>
      <vt:lpstr>Area Review</vt:lpstr>
      <vt:lpstr>City Review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Towards</dc:title>
  <dc:creator>Sandra Gee</dc:creator>
  <cp:lastModifiedBy>Sandra Gee</cp:lastModifiedBy>
  <cp:revision>14</cp:revision>
  <dcterms:created xsi:type="dcterms:W3CDTF">2021-02-10T02:45:47Z</dcterms:created>
  <dcterms:modified xsi:type="dcterms:W3CDTF">2021-02-20T22:22:18Z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ef5274-90b8-4b3f-8a76-b4c36a43e904_Enabled">
    <vt:lpwstr>true</vt:lpwstr>
  </property>
  <property fmtid="{D5CDD505-2E9C-101B-9397-08002B2CF9AE}" pid="3" name="MSIP_Label_03ef5274-90b8-4b3f-8a76-b4c36a43e904_SetDate">
    <vt:lpwstr>2021-02-10T02:45:47Z</vt:lpwstr>
  </property>
  <property fmtid="{D5CDD505-2E9C-101B-9397-08002B2CF9AE}" pid="4" name="MSIP_Label_03ef5274-90b8-4b3f-8a76-b4c36a43e904_Method">
    <vt:lpwstr>Standard</vt:lpwstr>
  </property>
  <property fmtid="{D5CDD505-2E9C-101B-9397-08002B2CF9AE}" pid="5" name="MSIP_Label_03ef5274-90b8-4b3f-8a76-b4c36a43e904_Name">
    <vt:lpwstr>Not Protected_2</vt:lpwstr>
  </property>
  <property fmtid="{D5CDD505-2E9C-101B-9397-08002B2CF9AE}" pid="6" name="MSIP_Label_03ef5274-90b8-4b3f-8a76-b4c36a43e904_SiteId">
    <vt:lpwstr>61e6eeb3-5fd7-4aaa-ae3c-61e8deb09b79</vt:lpwstr>
  </property>
  <property fmtid="{D5CDD505-2E9C-101B-9397-08002B2CF9AE}" pid="7" name="MSIP_Label_03ef5274-90b8-4b3f-8a76-b4c36a43e904_ActionId">
    <vt:lpwstr>4eb2d6a5-be86-48ff-92cd-5703a9a40cf1</vt:lpwstr>
  </property>
  <property fmtid="{D5CDD505-2E9C-101B-9397-08002B2CF9AE}" pid="8" name="MSIP_Label_03ef5274-90b8-4b3f-8a76-b4c36a43e904_ContentBits">
    <vt:lpwstr>0</vt:lpwstr>
  </property>
</Properties>
</file>