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06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14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111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093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840471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6720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773380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2661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9130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818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847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531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193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9177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653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049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337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52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855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7" r:id="rId1"/>
    <p:sldLayoutId id="2147483808" r:id="rId2"/>
    <p:sldLayoutId id="2147483809" r:id="rId3"/>
    <p:sldLayoutId id="2147483810" r:id="rId4"/>
    <p:sldLayoutId id="2147483811" r:id="rId5"/>
    <p:sldLayoutId id="2147483812" r:id="rId6"/>
    <p:sldLayoutId id="2147483813" r:id="rId7"/>
    <p:sldLayoutId id="2147483814" r:id="rId8"/>
    <p:sldLayoutId id="2147483815" r:id="rId9"/>
    <p:sldLayoutId id="2147483816" r:id="rId10"/>
    <p:sldLayoutId id="2147483817" r:id="rId11"/>
    <p:sldLayoutId id="2147483818" r:id="rId12"/>
    <p:sldLayoutId id="2147483819" r:id="rId13"/>
    <p:sldLayoutId id="2147483820" r:id="rId14"/>
    <p:sldLayoutId id="2147483821" r:id="rId15"/>
    <p:sldLayoutId id="214748382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40639B-F34C-48A9-AA7E-C5142484307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prstClr val="white"/>
            </a:duotone>
          </a:blip>
          <a:srcRect l="22733"/>
          <a:stretch/>
        </p:blipFill>
        <p:spPr>
          <a:xfrm>
            <a:off x="5123543" y="-1"/>
            <a:ext cx="7065281" cy="6858001"/>
          </a:xfrm>
          <a:custGeom>
            <a:avLst/>
            <a:gdLst/>
            <a:ahLst/>
            <a:cxnLst/>
            <a:rect l="l" t="t" r="r" b="b"/>
            <a:pathLst>
              <a:path w="7065281" h="6858001">
                <a:moveTo>
                  <a:pt x="379987" y="0"/>
                </a:moveTo>
                <a:lnTo>
                  <a:pt x="7065281" y="0"/>
                </a:lnTo>
                <a:lnTo>
                  <a:pt x="7065281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BC5FF19-9CB0-4867-8FA2-EAD0DF88DA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8866" y="1678666"/>
            <a:ext cx="5123515" cy="236909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100" dirty="0"/>
              <a:t>RESTful Web Service Implementation + Docker (using Python &amp; Flask)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D712E3-4E4F-4C37-8334-612F0B68BF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7335" y="4050831"/>
            <a:ext cx="5113217" cy="1096901"/>
          </a:xfrm>
        </p:spPr>
        <p:txBody>
          <a:bodyPr>
            <a:normAutofit/>
          </a:bodyPr>
          <a:lstStyle/>
          <a:p>
            <a:pPr marL="285750" indent="-285750">
              <a:buFontTx/>
              <a:buChar char="-"/>
            </a:pPr>
            <a:r>
              <a:rPr lang="en-US" sz="1600"/>
              <a:t>Sanath Gholap</a:t>
            </a:r>
          </a:p>
          <a:p>
            <a:pPr marL="285750" indent="-285750">
              <a:buFontTx/>
              <a:buChar char="-"/>
            </a:pPr>
            <a:r>
              <a:rPr lang="en-US" sz="1600"/>
              <a:t>Rohan Singh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81722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>
            <a:extLst>
              <a:ext uri="{FF2B5EF4-FFF2-40B4-BE49-F238E27FC236}">
                <a16:creationId xmlns:a16="http://schemas.microsoft.com/office/drawing/2014/main" id="{10BE40E3-5550-4CDD-B4FD-387C33EBF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71A6B738-E50C-4653-B343-B9D6A5EA27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498768D6-B28C-40A3-B381-39306F581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Rectangle 23">
              <a:extLst>
                <a:ext uri="{FF2B5EF4-FFF2-40B4-BE49-F238E27FC236}">
                  <a16:creationId xmlns:a16="http://schemas.microsoft.com/office/drawing/2014/main" id="{B27C15B9-7795-4321-AB30-DF1DEF65C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25">
              <a:extLst>
                <a:ext uri="{FF2B5EF4-FFF2-40B4-BE49-F238E27FC236}">
                  <a16:creationId xmlns:a16="http://schemas.microsoft.com/office/drawing/2014/main" id="{578EC957-1F3F-4C00-B023-C8725C217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0" name="Isosceles Triangle 79">
              <a:extLst>
                <a:ext uri="{FF2B5EF4-FFF2-40B4-BE49-F238E27FC236}">
                  <a16:creationId xmlns:a16="http://schemas.microsoft.com/office/drawing/2014/main" id="{3D642632-BBD5-46D6-A91D-9B2BF6821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1" name="Rectangle 27">
              <a:extLst>
                <a:ext uri="{FF2B5EF4-FFF2-40B4-BE49-F238E27FC236}">
                  <a16:creationId xmlns:a16="http://schemas.microsoft.com/office/drawing/2014/main" id="{BF9D518D-AFF5-4DE2-AEE2-0EC15479A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2" name="Rectangle 28">
              <a:extLst>
                <a:ext uri="{FF2B5EF4-FFF2-40B4-BE49-F238E27FC236}">
                  <a16:creationId xmlns:a16="http://schemas.microsoft.com/office/drawing/2014/main" id="{14EF979B-B00D-460C-BD56-7EEAFB7E0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3" name="Rectangle 29">
              <a:extLst>
                <a:ext uri="{FF2B5EF4-FFF2-40B4-BE49-F238E27FC236}">
                  <a16:creationId xmlns:a16="http://schemas.microsoft.com/office/drawing/2014/main" id="{3E40F9A1-6B82-400F-9397-26D1D36F1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4" name="Isosceles Triangle 83">
              <a:extLst>
                <a:ext uri="{FF2B5EF4-FFF2-40B4-BE49-F238E27FC236}">
                  <a16:creationId xmlns:a16="http://schemas.microsoft.com/office/drawing/2014/main" id="{2EF7DDF1-FF86-4CA4-B08B-8939557EBD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5" name="Isosceles Triangle 84">
              <a:extLst>
                <a:ext uri="{FF2B5EF4-FFF2-40B4-BE49-F238E27FC236}">
                  <a16:creationId xmlns:a16="http://schemas.microsoft.com/office/drawing/2014/main" id="{6D7C1F89-72B2-4FDC-B9E2-04F52D5C5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87" name="Rectangle 86">
            <a:extLst>
              <a:ext uri="{FF2B5EF4-FFF2-40B4-BE49-F238E27FC236}">
                <a16:creationId xmlns:a16="http://schemas.microsoft.com/office/drawing/2014/main" id="{D94A7024-D948-494D-8920-BBA2DA07D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4" name="Picture 8">
            <a:extLst>
              <a:ext uri="{FF2B5EF4-FFF2-40B4-BE49-F238E27FC236}">
                <a16:creationId xmlns:a16="http://schemas.microsoft.com/office/drawing/2014/main" id="{626ED15F-0472-4C68-B8F1-A0FD1EE526E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40000"/>
          </a:blip>
          <a:srcRect t="1541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3600" b="0" i="0" cap="all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rPr>
              <a:t>Data Model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85244" y="1554827"/>
            <a:ext cx="11106391" cy="51877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indent="-2286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000" dirty="0">
                <a:solidFill>
                  <a:srgbClr val="FFFFFF"/>
                </a:solidFill>
              </a:rPr>
              <a:t>This assignment consists of a database file focused on JSON, </a:t>
            </a:r>
            <a:r>
              <a:rPr lang="en-US" sz="2000" dirty="0" err="1">
                <a:solidFill>
                  <a:srgbClr val="FFFFFF"/>
                </a:solidFill>
              </a:rPr>
              <a:t>cars.json</a:t>
            </a:r>
            <a:r>
              <a:rPr lang="en-US" sz="2000" dirty="0">
                <a:solidFill>
                  <a:srgbClr val="FFFFFF"/>
                </a:solidFill>
              </a:rPr>
              <a:t>, which consists of a set of car models with their corresponding characteristics such as ID, name, brand, horsepower, mileage and year.</a:t>
            </a:r>
          </a:p>
          <a:p>
            <a:pPr marL="457200" indent="-2286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000" dirty="0">
                <a:solidFill>
                  <a:srgbClr val="FFFFFF"/>
                </a:solidFill>
              </a:rPr>
              <a:t>App.py Python loads the JSON file and shows the data according to the routes in the tab. The service contains 4 GET routes-</a:t>
            </a:r>
          </a:p>
          <a:p>
            <a:pPr marL="914400" lvl="1" indent="-2286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000" dirty="0">
                <a:solidFill>
                  <a:srgbClr val="FFFFFF"/>
                </a:solidFill>
              </a:rPr>
              <a:t>A list of all car models with their ID, name, brand, horsepower, mileage and year is seen on the "/car-management/" route.</a:t>
            </a:r>
          </a:p>
          <a:p>
            <a:pPr marL="914400" lvl="1" indent="-2286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000" dirty="0">
                <a:solidFill>
                  <a:srgbClr val="FFFFFF"/>
                </a:solidFill>
              </a:rPr>
              <a:t>The path "/car-management/&lt;Year&gt;/" indicates the specifics of a car model for the year in question.</a:t>
            </a:r>
          </a:p>
          <a:p>
            <a:pPr marL="914400" lvl="1" indent="-2286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000" dirty="0">
                <a:solidFill>
                  <a:srgbClr val="FFFFFF"/>
                </a:solidFill>
              </a:rPr>
              <a:t>The route "/car-management/&lt;Year&gt;/&lt;ID&gt;/" reveals the specifics of a given ID in the year in question.</a:t>
            </a:r>
          </a:p>
          <a:p>
            <a:pPr marL="914400" lvl="1" indent="-2286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000" dirty="0">
                <a:solidFill>
                  <a:srgbClr val="FFFFFF"/>
                </a:solidFill>
              </a:rPr>
              <a:t>The route "/car-management/&lt;Year&gt;/&lt;ID&gt;/Horsepower/" indicates the horsepower specifics of a particular ID in that respective year.</a:t>
            </a:r>
          </a:p>
          <a:p>
            <a:pPr marL="457200" indent="-2286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000" dirty="0">
                <a:solidFill>
                  <a:srgbClr val="FFFFFF"/>
                </a:solidFill>
              </a:rPr>
              <a:t>The files are compiled into an image that runs in the container of a Docker.</a:t>
            </a:r>
          </a:p>
        </p:txBody>
      </p:sp>
    </p:spTree>
    <p:extLst>
      <p:ext uri="{BB962C8B-B14F-4D97-AF65-F5344CB8AC3E}">
        <p14:creationId xmlns:p14="http://schemas.microsoft.com/office/powerpoint/2010/main" val="40517708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195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Trebuchet MS</vt:lpstr>
      <vt:lpstr>Wingdings 3</vt:lpstr>
      <vt:lpstr>Facet</vt:lpstr>
      <vt:lpstr>RESTful Web Service Implementation + Docker (using Python &amp; Flask)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RESTful Web Service Implementation + Docker (using Python &amp; Flask)</dc:title>
  <dc:creator>Sanath Gholap</dc:creator>
  <cp:lastModifiedBy>Sanath Gholap</cp:lastModifiedBy>
  <cp:revision>2</cp:revision>
  <dcterms:created xsi:type="dcterms:W3CDTF">2020-12-01T23:47:05Z</dcterms:created>
  <dcterms:modified xsi:type="dcterms:W3CDTF">2020-12-01T23:49:18Z</dcterms:modified>
</cp:coreProperties>
</file>