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6" r:id="rId5"/>
  </p:sldMasterIdLst>
  <p:notesMasterIdLst>
    <p:notesMasterId r:id="rId31"/>
  </p:notesMasterIdLst>
  <p:sldIdLst>
    <p:sldId id="836" r:id="rId6"/>
    <p:sldId id="1048" r:id="rId7"/>
    <p:sldId id="1071" r:id="rId8"/>
    <p:sldId id="1084" r:id="rId9"/>
    <p:sldId id="1097" r:id="rId10"/>
    <p:sldId id="1076" r:id="rId11"/>
    <p:sldId id="1075" r:id="rId12"/>
    <p:sldId id="1077" r:id="rId13"/>
    <p:sldId id="1057" r:id="rId14"/>
    <p:sldId id="1085" r:id="rId15"/>
    <p:sldId id="1095" r:id="rId16"/>
    <p:sldId id="1086" r:id="rId17"/>
    <p:sldId id="1080" r:id="rId18"/>
    <p:sldId id="1078" r:id="rId19"/>
    <p:sldId id="1081" r:id="rId20"/>
    <p:sldId id="1083" r:id="rId21"/>
    <p:sldId id="1082" r:id="rId22"/>
    <p:sldId id="1088" r:id="rId23"/>
    <p:sldId id="1089" r:id="rId24"/>
    <p:sldId id="1090" r:id="rId25"/>
    <p:sldId id="1091" r:id="rId26"/>
    <p:sldId id="1092" r:id="rId27"/>
    <p:sldId id="1093" r:id="rId28"/>
    <p:sldId id="1094" r:id="rId29"/>
    <p:sldId id="1047" r:id="rId30"/>
  </p:sldIdLst>
  <p:sldSz cx="9144000" cy="5143500" type="screen16x9"/>
  <p:notesSz cx="6858000" cy="9144000"/>
  <p:custDataLst>
    <p:tags r:id="rId32"/>
  </p:custDataLst>
  <p:defaultTextStyle>
    <a:defPPr>
      <a:defRPr lang="zh-CN"/>
    </a:defPPr>
    <a:lvl1pPr marL="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4AD"/>
    <a:srgbClr val="E7E8EB"/>
    <a:srgbClr val="E8EAEC"/>
    <a:srgbClr val="E3E5E7"/>
    <a:srgbClr val="DBDDE0"/>
    <a:srgbClr val="DEE0E3"/>
    <a:srgbClr val="EAECEE"/>
    <a:srgbClr val="E1E3E5"/>
    <a:srgbClr val="E0E2E5"/>
    <a:srgbClr val="ED7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0B6577-984A-490C-8D35-B2C9345C23C6}" v="2" dt="2023-10-22T09:19:16.478"/>
    <p1510:client id="{7859EBF9-663E-45C6-8CB9-C73A45F5EA67}" v="34" dt="2023-10-22T09:26:53.707"/>
    <p1510:client id="{B4E5186D-5624-4514-932D-79864FB2F7C7}" v="4" dt="2023-10-25T04:06:38.7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8" autoAdjust="0"/>
    <p:restoredTop sz="83129" autoAdjust="0"/>
  </p:normalViewPr>
  <p:slideViewPr>
    <p:cSldViewPr>
      <p:cViewPr>
        <p:scale>
          <a:sx n="100" d="100"/>
          <a:sy n="100" d="100"/>
        </p:scale>
        <p:origin x="315" y="6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gs" Target="tags/tag1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pPr/>
              <a:t>2023/10/24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3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783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035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280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72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4BE56-0D4C-487B-A77A-5602763B13E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954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73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8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68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4BE56-0D4C-487B-A77A-5602763B13E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50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110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343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784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7AABF-E2F8-4F84-B4D4-C06B7BCBAC05}" type="slidenum">
              <a:rPr lang="zh-CN" altLang="en-US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654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8219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535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229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3058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486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4BE56-0D4C-487B-A77A-5602763B13E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907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912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387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4BE56-0D4C-487B-A77A-5602763B13E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27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429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696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98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pPr/>
              <a:t>2023/10/24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599985"/>
      </p:ext>
    </p:extLst>
  </p:cSld>
  <p:clrMapOvr>
    <a:masterClrMapping/>
  </p:clrMapOvr>
  <p:transition advTm="300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8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409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089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512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341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291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71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808079"/>
      </p:ext>
    </p:extLst>
  </p:cSld>
  <p:clrMapOvr>
    <a:masterClrMapping/>
  </p:clrMapOvr>
  <p:transition advTm="30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9292079"/>
      </p:ext>
    </p:extLst>
  </p:cSld>
  <p:clrMapOvr>
    <a:masterClrMapping/>
  </p:clrMapOvr>
  <p:transition advTm="300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2023/10/24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  <p:transition advTm="300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2023/10/24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236296" y="480399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13550539"/>
      </p:ext>
    </p:extLst>
  </p:cSld>
  <p:clrMapOvr>
    <a:masterClrMapping/>
  </p:clrMapOvr>
  <p:transition advTm="300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23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12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81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0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pPr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07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9" r:id="rId2"/>
    <p:sldLayoutId id="2147483673" r:id="rId3"/>
    <p:sldLayoutId id="2147483674" r:id="rId4"/>
    <p:sldLayoutId id="2147483675" r:id="rId5"/>
  </p:sldLayoutIdLst>
  <p:transition advTm="3000">
    <p:random/>
  </p:transition>
  <p:txStyles>
    <p:titleStyle>
      <a:lvl1pPr algn="ctr" defTabSz="91428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5" indent="-342855" algn="l" defTabSz="91428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4" indent="-285713" algn="l" defTabSz="91428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2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93" indent="-228570" algn="l" defTabSz="91428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33" indent="-228570" algn="l" defTabSz="91428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7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1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56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97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3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04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4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8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26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2023/10/24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76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9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2157a1f530c14b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915566"/>
            <a:ext cx="4283968" cy="3188396"/>
          </a:xfrm>
          <a:prstGeom prst="rect">
            <a:avLst/>
          </a:prstGeom>
          <a:noFill/>
        </p:spPr>
      </p:pic>
      <p:sp>
        <p:nvSpPr>
          <p:cNvPr id="30" name="矩形 259"/>
          <p:cNvSpPr>
            <a:spLocks noChangeArrowheads="1"/>
          </p:cNvSpPr>
          <p:nvPr/>
        </p:nvSpPr>
        <p:spPr bwMode="auto">
          <a:xfrm>
            <a:off x="4370942" y="1755308"/>
            <a:ext cx="405156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" b="1" i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Arial"/>
              </a:rPr>
              <a:t>Ana</a:t>
            </a:r>
            <a:r>
              <a:rPr lang="zh-CN" sz="2000" b="1" i="1"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Arial"/>
              </a:rPr>
              <a:t>l</a:t>
            </a:r>
            <a:r>
              <a:rPr lang="en-US" altLang="zh-CN" sz="2000" b="1" i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Arial"/>
              </a:rPr>
              <a:t>y</a:t>
            </a:r>
            <a:r>
              <a:rPr lang="zh-CN" sz="2000" b="1" i="1"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Arial"/>
              </a:rPr>
              <a:t>s</a:t>
            </a:r>
            <a:r>
              <a:rPr lang="en-US" altLang="zh-CN" sz="2000" b="1" i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Arial"/>
              </a:rPr>
              <a:t>is</a:t>
            </a:r>
            <a:r>
              <a:rPr lang="zh-CN" altLang="en-US" sz="2000" b="1" i="1"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Arial"/>
              </a:rPr>
              <a:t> &amp; </a:t>
            </a:r>
            <a:r>
              <a:rPr lang="en-US" altLang="zh-CN" sz="2000" b="1" i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Arial"/>
              </a:rPr>
              <a:t>Forecast of</a:t>
            </a:r>
            <a:r>
              <a:rPr lang="zh-CN" altLang="en-US" sz="2000" b="1" i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Arial"/>
              </a:rPr>
              <a:t> </a:t>
            </a:r>
            <a:r>
              <a:rPr lang="en-US" altLang="zh-CN" sz="2000" b="1" i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Arial"/>
              </a:rPr>
              <a:t>Ne</a:t>
            </a:r>
            <a:r>
              <a:rPr lang="zh-CN" sz="2000" b="1" i="1"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Arial"/>
              </a:rPr>
              <a:t>w</a:t>
            </a:r>
            <a:r>
              <a:rPr lang="zh-CN" altLang="en-US" sz="2000" b="1" i="1"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Arial"/>
              </a:rPr>
              <a:t> </a:t>
            </a:r>
            <a:r>
              <a:rPr lang="en-US" altLang="zh-CN" sz="2000" b="1" i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Arial"/>
              </a:rPr>
              <a:t>Z</a:t>
            </a:r>
            <a:r>
              <a:rPr lang="zh-CN" sz="2000" b="1" i="1"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Arial"/>
              </a:rPr>
              <a:t>eal</a:t>
            </a:r>
            <a:r>
              <a:rPr lang="en-US" altLang="zh-CN" sz="2000" b="1" i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Arial"/>
              </a:rPr>
              <a:t>a</a:t>
            </a:r>
            <a:r>
              <a:rPr lang="zh-CN" sz="2000" b="1" i="1"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Arial"/>
              </a:rPr>
              <a:t>n</a:t>
            </a:r>
            <a:r>
              <a:rPr lang="en-US" altLang="zh-CN" sz="2000" b="1" i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Arial"/>
              </a:rPr>
              <a:t>d's</a:t>
            </a:r>
            <a:r>
              <a:rPr lang="zh-CN" sz="2000" b="1" i="1"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Arial"/>
              </a:rPr>
              <a:t> Unemployment Rate</a:t>
            </a:r>
            <a:endParaRPr 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矩形 259"/>
          <p:cNvSpPr>
            <a:spLocks noChangeArrowheads="1"/>
          </p:cNvSpPr>
          <p:nvPr/>
        </p:nvSpPr>
        <p:spPr bwMode="auto">
          <a:xfrm>
            <a:off x="3973302" y="3025463"/>
            <a:ext cx="4844765" cy="1642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Arial"/>
              </a:rPr>
              <a:t>Huiyuan Xie</a:t>
            </a:r>
          </a:p>
          <a:p>
            <a:pPr algn="ctr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Arial"/>
              </a:rPr>
              <a:t>Lin Song</a:t>
            </a:r>
          </a:p>
          <a:p>
            <a:pPr algn="ctr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Arial"/>
              </a:rPr>
              <a:t>Peng Dong</a:t>
            </a:r>
          </a:p>
          <a:p>
            <a:pPr algn="ctr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Arial"/>
              </a:rPr>
              <a:t>Song Gao</a:t>
            </a:r>
          </a:p>
          <a:p>
            <a:pPr algn="ctr">
              <a:lnSpc>
                <a:spcPct val="150000"/>
              </a:lnSpc>
              <a:buNone/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2" name="矩形 259"/>
          <p:cNvSpPr>
            <a:spLocks noChangeArrowheads="1"/>
          </p:cNvSpPr>
          <p:nvPr/>
        </p:nvSpPr>
        <p:spPr bwMode="auto">
          <a:xfrm>
            <a:off x="4799341" y="571313"/>
            <a:ext cx="30243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5400" cap="all" dirty="0">
                <a:solidFill>
                  <a:schemeClr val="accent1"/>
                </a:solidFill>
                <a:latin typeface="Agency FB"/>
                <a:ea typeface="Dotum"/>
                <a:cs typeface="Arial"/>
              </a:rPr>
              <a:t>Data422</a:t>
            </a:r>
            <a:endParaRPr lang="en-US" altLang="zh-CN" sz="5400" cap="all">
              <a:solidFill>
                <a:schemeClr val="accent1"/>
              </a:solidFill>
              <a:latin typeface="Agency FB" panose="020B0503020202020204" pitchFamily="34" charset="0"/>
              <a:ea typeface="Dotum" pitchFamily="34" charset="-127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010203"/>
      </p:ext>
    </p:extLst>
  </p:cSld>
  <p:clrMapOvr>
    <a:masterClrMapping/>
  </p:clrMapOvr>
  <p:transition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100"/>
                            </p:stCondLst>
                            <p:childTnLst>
                              <p:par>
                                <p:cTn id="3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600"/>
                            </p:stCondLst>
                            <p:childTnLst>
                              <p:par>
                                <p:cTn id="4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650"/>
                            </p:stCondLst>
                            <p:childTnLst>
                              <p:par>
                                <p:cTn id="4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/>
      <p:bldP spid="31" grpId="1"/>
      <p:bldP spid="32" grpId="0"/>
      <p:bldP spid="32" grpId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0551AD68-119B-8214-F884-235AA1A79188}"/>
              </a:ext>
            </a:extLst>
          </p:cNvPr>
          <p:cNvGrpSpPr/>
          <p:nvPr/>
        </p:nvGrpSpPr>
        <p:grpSpPr>
          <a:xfrm>
            <a:off x="107504" y="94857"/>
            <a:ext cx="3516907" cy="725744"/>
            <a:chOff x="107504" y="94857"/>
            <a:chExt cx="3516907" cy="72574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4024010-33C0-428F-8833-E6C818788A85}"/>
                </a:ext>
              </a:extLst>
            </p:cNvPr>
            <p:cNvGrpSpPr/>
            <p:nvPr/>
          </p:nvGrpSpPr>
          <p:grpSpPr>
            <a:xfrm>
              <a:off x="107504" y="94857"/>
              <a:ext cx="762000" cy="618973"/>
              <a:chOff x="395536" y="210344"/>
              <a:chExt cx="762000" cy="618973"/>
            </a:xfrm>
          </p:grpSpPr>
          <p:pic>
            <p:nvPicPr>
              <p:cNvPr id="17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64358F24-07BC-3C17-3675-7509B1F52A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rgbClr val="20A9D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536" y="210344"/>
                <a:ext cx="609601" cy="609601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501A7E15-A870-6860-C169-5FD2314BA9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935" y="219716"/>
                <a:ext cx="609601" cy="609601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AB83189-486F-5ADB-917C-4395B6649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988" y="443571"/>
              <a:ext cx="2064736" cy="377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lIns="68582" tIns="34292" rIns="68582" bIns="34292" anchor="t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ea typeface="Calibri"/>
                  <a:cs typeface="Calibri"/>
                </a:rPr>
                <a:t>RELATIONAL DATA</a:t>
              </a:r>
              <a:endParaRPr lang="zh-CN" altLang="en-US" dirty="0"/>
            </a:p>
          </p:txBody>
        </p:sp>
        <p:sp>
          <p:nvSpPr>
            <p:cNvPr id="6" name="文本框 12">
              <a:extLst>
                <a:ext uri="{FF2B5EF4-FFF2-40B4-BE49-F238E27FC236}">
                  <a16:creationId xmlns:a16="http://schemas.microsoft.com/office/drawing/2014/main" id="{07B581EC-0AA6-1F60-F195-03C15FBE28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988" y="195486"/>
              <a:ext cx="2720423" cy="496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5023" tIns="32511" rIns="65023" bIns="32511" anchor="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r>
                <a:rPr lang="zh-CN" sz="1400">
                  <a:solidFill>
                    <a:schemeClr val="bg1">
                      <a:lumMod val="50000"/>
                    </a:schemeClr>
                  </a:solidFill>
                  <a:latin typeface="Open Sans"/>
                  <a:ea typeface="微软雅黑"/>
                  <a:cs typeface="Open Sans"/>
                  <a:sym typeface="+mn-lt"/>
                </a:rPr>
                <a:t>OBTAIN AND CLEAN DATA</a:t>
              </a:r>
            </a:p>
            <a:p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Impact"/>
                <a:ea typeface="微软雅黑"/>
              </a:endParaRPr>
            </a:p>
          </p:txBody>
        </p:sp>
      </p:grpSp>
      <p:pic>
        <p:nvPicPr>
          <p:cNvPr id="3" name="图片 2" descr="图示&#10;&#10;已自动生成说明">
            <a:extLst>
              <a:ext uri="{FF2B5EF4-FFF2-40B4-BE49-F238E27FC236}">
                <a16:creationId xmlns:a16="http://schemas.microsoft.com/office/drawing/2014/main" id="{F8240FE0-6A8D-23BC-7F0D-1DC9B6A04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5602" y="819338"/>
            <a:ext cx="4838166" cy="422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72040"/>
      </p:ext>
    </p:extLst>
  </p:cSld>
  <p:clrMapOvr>
    <a:masterClrMapping/>
  </p:clrMapOvr>
  <p:transition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0551AD68-119B-8214-F884-235AA1A79188}"/>
              </a:ext>
            </a:extLst>
          </p:cNvPr>
          <p:cNvGrpSpPr/>
          <p:nvPr/>
        </p:nvGrpSpPr>
        <p:grpSpPr>
          <a:xfrm>
            <a:off x="107504" y="94857"/>
            <a:ext cx="3516907" cy="725744"/>
            <a:chOff x="107504" y="94857"/>
            <a:chExt cx="3516907" cy="72574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4024010-33C0-428F-8833-E6C818788A85}"/>
                </a:ext>
              </a:extLst>
            </p:cNvPr>
            <p:cNvGrpSpPr/>
            <p:nvPr/>
          </p:nvGrpSpPr>
          <p:grpSpPr>
            <a:xfrm>
              <a:off x="107504" y="94857"/>
              <a:ext cx="762000" cy="618973"/>
              <a:chOff x="395536" y="210344"/>
              <a:chExt cx="762000" cy="618973"/>
            </a:xfrm>
          </p:grpSpPr>
          <p:pic>
            <p:nvPicPr>
              <p:cNvPr id="17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64358F24-07BC-3C17-3675-7509B1F52A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rgbClr val="20A9D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536" y="210344"/>
                <a:ext cx="609601" cy="609601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501A7E15-A870-6860-C169-5FD2314BA9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935" y="219716"/>
                <a:ext cx="609601" cy="609601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AB83189-486F-5ADB-917C-4395B6649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988" y="443571"/>
              <a:ext cx="1727400" cy="377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lIns="68582" tIns="34292" rIns="68582" bIns="34292" anchor="t">
              <a:spAutoFit/>
            </a:bodyPr>
            <a:lstStyle/>
            <a:p>
              <a:r>
                <a:rPr lang="en-US" altLang="zh-CN" sz="2000" b="1" dirty="0">
                  <a:solidFill>
                    <a:schemeClr val="accent2">
                      <a:lumMod val="50000"/>
                    </a:schemeClr>
                  </a:solidFill>
                  <a:ea typeface="Calibri"/>
                  <a:cs typeface="Calibri"/>
                </a:rPr>
                <a:t>CLEANED DATA</a:t>
              </a:r>
            </a:p>
          </p:txBody>
        </p:sp>
        <p:sp>
          <p:nvSpPr>
            <p:cNvPr id="6" name="文本框 12">
              <a:extLst>
                <a:ext uri="{FF2B5EF4-FFF2-40B4-BE49-F238E27FC236}">
                  <a16:creationId xmlns:a16="http://schemas.microsoft.com/office/drawing/2014/main" id="{07B581EC-0AA6-1F60-F195-03C15FBE28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988" y="195486"/>
              <a:ext cx="2720423" cy="496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5023" tIns="32511" rIns="65023" bIns="32511" anchor="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r>
                <a:rPr lang="zh-CN" sz="1400">
                  <a:solidFill>
                    <a:schemeClr val="bg1">
                      <a:lumMod val="50000"/>
                    </a:schemeClr>
                  </a:solidFill>
                  <a:latin typeface="Open Sans"/>
                  <a:ea typeface="微软雅黑"/>
                  <a:cs typeface="Open Sans"/>
                  <a:sym typeface="+mn-lt"/>
                </a:rPr>
                <a:t>OBTAIN AND CLEAN DATA</a:t>
              </a:r>
            </a:p>
            <a:p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Impact"/>
                <a:ea typeface="微软雅黑"/>
              </a:endParaRPr>
            </a:p>
          </p:txBody>
        </p:sp>
      </p:grp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A016595E-6F91-183A-5993-21E4541B80F1}"/>
              </a:ext>
            </a:extLst>
          </p:cNvPr>
          <p:cNvGraphicFramePr>
            <a:graphicFrameLocks noGrp="1"/>
          </p:cNvGraphicFramePr>
          <p:nvPr/>
        </p:nvGraphicFramePr>
        <p:xfrm>
          <a:off x="667693" y="780861"/>
          <a:ext cx="8229600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35348128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34031995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1299783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848848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14217333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322699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63484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14061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36046404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YEAR</a:t>
                      </a:r>
                      <a:endParaRPr lang="en-US" altLang="zh-CN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UNEMPLOYMENT RATE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GDP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FOREIGN INVESTMENT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CPI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EXPORT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EXCHANGE RATE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CCI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1600">
                          <a:solidFill>
                            <a:schemeClr val="bg1"/>
                          </a:solidFill>
                        </a:rPr>
                        <a:t>BCI</a:t>
                      </a:r>
                      <a:endParaRPr lang="zh-CN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27721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1991</a:t>
                      </a:r>
                      <a:endParaRPr lang="zh-CN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10.61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42744828653.3514</a:t>
                      </a:r>
                      <a:endParaRPr lang="zh-CN" dirty="0"/>
                    </a:p>
                    <a:p>
                      <a:pPr lvl="0" algn="ctr">
                        <a:buNone/>
                      </a:pPr>
                      <a:endParaRPr lang="en-US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1400"/>
                        <a:t>NA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sz="1400" b="0" i="0" u="none" strike="noStrike" baseline="0" noProof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2.60239285999773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1400" dirty="0"/>
                        <a:t>12.46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400" b="0" i="0" u="none" strike="noStrike" baseline="0" noProof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1.72767460886336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sz="1400" b="0" i="0" u="none" strike="noStrike" baseline="0" noProof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96.8786883333333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sz="1400" b="0" i="0" u="none" strike="noStrike" baseline="0" noProof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99.1852841666667</a:t>
                      </a:r>
                      <a:endParaRPr 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27012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1992</a:t>
                      </a:r>
                      <a:endParaRPr lang="zh-CN" altLang="en-US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10.67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sz="1400" b="0" i="0" u="none" strike="noStrike" baseline="0" noProof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41649386969.5133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1400"/>
                        <a:t>NA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400" b="0" i="0" u="none" strike="noStrike" baseline="0" noProof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1</a:t>
                      </a:r>
                      <a:r>
                        <a:rPr lang="zh-CN" sz="1400" b="0" i="0" u="none" strike="noStrike" baseline="0" noProof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.0145</a:t>
                      </a:r>
                      <a:r>
                        <a:rPr lang="en-US" altLang="zh-CN" sz="1400" b="0" i="0" u="none" strike="noStrike" baseline="0" noProof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602717</a:t>
                      </a:r>
                      <a:r>
                        <a:rPr lang="zh-CN" sz="1400" b="0" i="0" u="none" strike="noStrike" baseline="0" noProof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1</a:t>
                      </a:r>
                      <a:r>
                        <a:rPr lang="en-US" altLang="zh-CN" sz="1400" b="0" i="0" u="none" strike="noStrike" baseline="0" noProof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234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12.99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400" b="0" i="0" u="none" strike="noStrike" baseline="0" noProof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1.85929624942375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sz="1400" b="0" i="0" u="none" strike="noStrike" baseline="0" noProof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99.4132233333333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sz="1400" b="0" i="0" u="none" strike="noStrike" baseline="0" noProof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103.025233333333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32319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1993</a:t>
                      </a:r>
                      <a:endParaRPr lang="zh-CN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1400" dirty="0"/>
                        <a:t>9.8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sz="1400" b="0" i="0" u="none" strike="noStrike" baseline="0" noProof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46775038748.7573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1400"/>
                        <a:t>NA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sz="1400" b="0" i="0" u="none" strike="noStrike" baseline="0" noProof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1.28820776574389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14.31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400" b="0" i="0" u="none" strike="noStrike" baseline="0" noProof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1.84994013781873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sz="1400" b="0" i="0" u="none" strike="noStrike" baseline="0" noProof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101.085166666667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sz="1400" b="0" i="0" u="none" strike="noStrike" baseline="0" noProof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103.5624</a:t>
                      </a:r>
                    </a:p>
                    <a:p>
                      <a:pPr lvl="0" algn="ctr">
                        <a:buNone/>
                      </a:pP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780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1994</a:t>
                      </a:r>
                      <a:endParaRPr lang="zh-CN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8.35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sz="1400" b="0" i="0" u="none" strike="noStrike" baseline="0" noProof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55313381442.5437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1400"/>
                        <a:t>NA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sz="1400" b="0" i="0" u="none" strike="noStrike" baseline="0" noProof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1.74537790773741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17.02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400" b="0" i="0" u="none" strike="noStrike" baseline="0" noProof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1.68568058209859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sz="1400" b="0" i="0" u="none" strike="noStrike" baseline="0" noProof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102.116308333333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sz="1400" b="0" i="0" u="none" strike="noStrike" baseline="0" noProof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103.182183333333</a:t>
                      </a:r>
                    </a:p>
                    <a:p>
                      <a:pPr lvl="0" algn="ctr">
                        <a:buNone/>
                      </a:pP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795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888444"/>
      </p:ext>
    </p:extLst>
  </p:cSld>
  <p:clrMapOvr>
    <a:masterClrMapping/>
  </p:clrMapOvr>
  <p:transition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0551AD68-119B-8214-F884-235AA1A79188}"/>
              </a:ext>
            </a:extLst>
          </p:cNvPr>
          <p:cNvGrpSpPr/>
          <p:nvPr/>
        </p:nvGrpSpPr>
        <p:grpSpPr>
          <a:xfrm>
            <a:off x="107504" y="94857"/>
            <a:ext cx="3516907" cy="725744"/>
            <a:chOff x="107504" y="94857"/>
            <a:chExt cx="3516907" cy="72574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4024010-33C0-428F-8833-E6C818788A85}"/>
                </a:ext>
              </a:extLst>
            </p:cNvPr>
            <p:cNvGrpSpPr/>
            <p:nvPr/>
          </p:nvGrpSpPr>
          <p:grpSpPr>
            <a:xfrm>
              <a:off x="107504" y="94857"/>
              <a:ext cx="762000" cy="618973"/>
              <a:chOff x="395536" y="210344"/>
              <a:chExt cx="762000" cy="618973"/>
            </a:xfrm>
          </p:grpSpPr>
          <p:pic>
            <p:nvPicPr>
              <p:cNvPr id="17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64358F24-07BC-3C17-3675-7509B1F52A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rgbClr val="20A9D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536" y="210344"/>
                <a:ext cx="609601" cy="609601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501A7E15-A870-6860-C169-5FD2314BA9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935" y="219716"/>
                <a:ext cx="609601" cy="609601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AB83189-486F-5ADB-917C-4395B6649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988" y="443571"/>
              <a:ext cx="138568" cy="377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lIns="68582" tIns="34292" rIns="68582" bIns="34292" anchor="t">
              <a:spAutoFit/>
            </a:bodyPr>
            <a:lstStyle/>
            <a:p>
              <a:endParaRPr lang="en-US" altLang="zh-CN" sz="2000" b="1" dirty="0">
                <a:solidFill>
                  <a:schemeClr val="accent2">
                    <a:lumMod val="50000"/>
                  </a:schemeClr>
                </a:solidFill>
                <a:ea typeface="Calibri"/>
                <a:cs typeface="Calibri"/>
              </a:endParaRPr>
            </a:p>
          </p:txBody>
        </p:sp>
        <p:sp>
          <p:nvSpPr>
            <p:cNvPr id="6" name="文本框 12">
              <a:extLst>
                <a:ext uri="{FF2B5EF4-FFF2-40B4-BE49-F238E27FC236}">
                  <a16:creationId xmlns:a16="http://schemas.microsoft.com/office/drawing/2014/main" id="{07B581EC-0AA6-1F60-F195-03C15FBE28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988" y="195486"/>
              <a:ext cx="2720423" cy="496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5023" tIns="32511" rIns="65023" bIns="32511" anchor="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r>
                <a:rPr lang="zh-CN" sz="1400">
                  <a:solidFill>
                    <a:schemeClr val="bg1">
                      <a:lumMod val="50000"/>
                    </a:schemeClr>
                  </a:solidFill>
                  <a:latin typeface="Open Sans"/>
                  <a:ea typeface="微软雅黑"/>
                  <a:cs typeface="Open Sans"/>
                  <a:sym typeface="+mn-lt"/>
                </a:rPr>
                <a:t>OBTAIN AND CLEAN DATA</a:t>
              </a:r>
            </a:p>
            <a:p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Impact"/>
                <a:ea typeface="微软雅黑"/>
              </a:endParaRPr>
            </a:p>
          </p:txBody>
        </p:sp>
      </p:grpSp>
      <p:pic>
        <p:nvPicPr>
          <p:cNvPr id="2" name="图片 1" descr="图表, 折线图&#10;&#10;已自动生成说明">
            <a:extLst>
              <a:ext uri="{FF2B5EF4-FFF2-40B4-BE49-F238E27FC236}">
                <a16:creationId xmlns:a16="http://schemas.microsoft.com/office/drawing/2014/main" id="{A9E8F2D8-C8C5-981A-2744-083F3D417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81" y="1124675"/>
            <a:ext cx="7615094" cy="382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41085"/>
      </p:ext>
    </p:extLst>
  </p:cSld>
  <p:clrMapOvr>
    <a:masterClrMapping/>
  </p:clrMapOvr>
  <p:transition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1129" y="2571751"/>
            <a:ext cx="9141743" cy="2570939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flipH="1">
            <a:off x="3496947" y="4154206"/>
            <a:ext cx="5645926" cy="988659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1"/>
          <p:cNvSpPr txBox="1"/>
          <p:nvPr/>
        </p:nvSpPr>
        <p:spPr>
          <a:xfrm>
            <a:off x="4285510" y="2181244"/>
            <a:ext cx="4691923" cy="496544"/>
          </a:xfrm>
          <a:prstGeom prst="rect">
            <a:avLst/>
          </a:prstGeom>
          <a:noFill/>
        </p:spPr>
        <p:txBody>
          <a:bodyPr wrap="none" lIns="65023" tIns="32511" rIns="65023" bIns="32511" rtlCol="0" anchor="ctr">
            <a:spAutoFit/>
          </a:bodyPr>
          <a:lstStyle/>
          <a:p>
            <a:pPr marL="0" lvl="1"/>
            <a:r>
              <a:rPr lang="zh-CN" altLang="en-US" sz="2800" b="1">
                <a:solidFill>
                  <a:schemeClr val="accent2"/>
                </a:solidFill>
                <a:latin typeface="微软雅黑"/>
                <a:ea typeface="微软雅黑"/>
              </a:rPr>
              <a:t>DIS</a:t>
            </a:r>
            <a:r>
              <a:rPr lang="zh-CN" altLang="en-US" sz="2800" b="1">
                <a:solidFill>
                  <a:schemeClr val="accent2"/>
                </a:solidFill>
                <a:latin typeface="微软雅黑"/>
                <a:ea typeface="微软雅黑"/>
                <a:cs typeface="+mn-lt"/>
              </a:rPr>
              <a:t>COVERING INSIGHTS</a:t>
            </a:r>
            <a:endParaRPr lang="zh-CN" altLang="en-US" b="1">
              <a:solidFill>
                <a:schemeClr val="accent2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4283131" y="1808090"/>
            <a:ext cx="0" cy="1420419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3"/>
          <p:cNvSpPr txBox="1"/>
          <p:nvPr/>
        </p:nvSpPr>
        <p:spPr>
          <a:xfrm>
            <a:off x="2662384" y="3000384"/>
            <a:ext cx="1492121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宋体"/>
                <a:cs typeface="Arial"/>
              </a:rPr>
              <a:t>KEY FINDINGS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宋体"/>
              <a:cs typeface="Arial"/>
            </a:endParaRPr>
          </a:p>
        </p:txBody>
      </p:sp>
      <p:grpSp>
        <p:nvGrpSpPr>
          <p:cNvPr id="2" name="组合 25"/>
          <p:cNvGrpSpPr/>
          <p:nvPr/>
        </p:nvGrpSpPr>
        <p:grpSpPr>
          <a:xfrm>
            <a:off x="2881862" y="1781931"/>
            <a:ext cx="1050058" cy="105011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1" name="TextBox 13"/>
          <p:cNvSpPr txBox="1"/>
          <p:nvPr/>
        </p:nvSpPr>
        <p:spPr>
          <a:xfrm>
            <a:off x="3011114" y="1946841"/>
            <a:ext cx="902574" cy="76924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CN" sz="5000" b="1" dirty="0">
                <a:solidFill>
                  <a:schemeClr val="accent1"/>
                </a:solidFill>
                <a:latin typeface="Arial"/>
                <a:ea typeface="宋体"/>
                <a:cs typeface="Arial"/>
              </a:rPr>
              <a:t>03</a:t>
            </a:r>
            <a:endParaRPr lang="zh-CN" altLang="en-US" sz="5000" b="1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835000"/>
      </p:ext>
    </p:extLst>
  </p:cSld>
  <p:clrMapOvr>
    <a:masterClrMapping/>
  </p:clrMapOvr>
  <p:transition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0551AD68-119B-8214-F884-235AA1A79188}"/>
              </a:ext>
            </a:extLst>
          </p:cNvPr>
          <p:cNvGrpSpPr/>
          <p:nvPr/>
        </p:nvGrpSpPr>
        <p:grpSpPr>
          <a:xfrm>
            <a:off x="107504" y="94857"/>
            <a:ext cx="3482957" cy="687708"/>
            <a:chOff x="107504" y="94857"/>
            <a:chExt cx="3482957" cy="68770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4024010-33C0-428F-8833-E6C818788A85}"/>
                </a:ext>
              </a:extLst>
            </p:cNvPr>
            <p:cNvGrpSpPr/>
            <p:nvPr/>
          </p:nvGrpSpPr>
          <p:grpSpPr>
            <a:xfrm>
              <a:off x="107504" y="94857"/>
              <a:ext cx="762000" cy="618973"/>
              <a:chOff x="395536" y="210344"/>
              <a:chExt cx="762000" cy="618973"/>
            </a:xfrm>
          </p:grpSpPr>
          <p:pic>
            <p:nvPicPr>
              <p:cNvPr id="17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64358F24-07BC-3C17-3675-7509B1F52A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rgbClr val="20A9D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536" y="210344"/>
                <a:ext cx="609601" cy="609601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501A7E15-A870-6860-C169-5FD2314BA9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935" y="219716"/>
                <a:ext cx="609601" cy="609601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文本框 12">
              <a:extLst>
                <a:ext uri="{FF2B5EF4-FFF2-40B4-BE49-F238E27FC236}">
                  <a16:creationId xmlns:a16="http://schemas.microsoft.com/office/drawing/2014/main" id="{07B581EC-0AA6-1F60-F195-03C15FBE28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038" y="286021"/>
              <a:ext cx="2720423" cy="496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5023" tIns="32511" rIns="65023" bIns="32511" anchor="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Open Sans"/>
                  <a:ea typeface="微软雅黑"/>
                  <a:cs typeface="Open Sans"/>
                  <a:sym typeface="+mn-lt"/>
                </a:rPr>
                <a:t>KEY</a:t>
              </a:r>
              <a:r>
                <a:rPr lang="zh-CN" sz="1400" dirty="0">
                  <a:solidFill>
                    <a:schemeClr val="bg1">
                      <a:lumMod val="50000"/>
                    </a:schemeClr>
                  </a:solidFill>
                  <a:latin typeface="Open Sans"/>
                  <a:ea typeface="微软雅黑"/>
                  <a:cs typeface="Open Sans"/>
                  <a:sym typeface="+mn-lt"/>
                </a:rPr>
                <a:t> 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Open Sans"/>
                  <a:ea typeface="微软雅黑"/>
                  <a:cs typeface="Open Sans"/>
                  <a:sym typeface="+mn-lt"/>
                </a:rPr>
                <a:t>FINDINGS</a:t>
              </a:r>
              <a:endParaRPr lang="zh-CN" sz="1400" dirty="0">
                <a:solidFill>
                  <a:schemeClr val="bg1">
                    <a:lumMod val="50000"/>
                  </a:schemeClr>
                </a:solidFill>
                <a:ea typeface="微软雅黑"/>
                <a:cs typeface="Open Sans"/>
              </a:endParaRPr>
            </a:p>
            <a:p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Impact"/>
                <a:ea typeface="微软雅黑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C08073F-97AA-91ED-B60E-1F285AD03EC5}"/>
              </a:ext>
            </a:extLst>
          </p:cNvPr>
          <p:cNvGrpSpPr/>
          <p:nvPr/>
        </p:nvGrpSpPr>
        <p:grpSpPr>
          <a:xfrm>
            <a:off x="107509" y="848760"/>
            <a:ext cx="4820970" cy="4085377"/>
            <a:chOff x="2387851" y="916662"/>
            <a:chExt cx="4221178" cy="4096693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556A378C-3851-9D5F-736A-4CFA2EFF6F85}"/>
                </a:ext>
              </a:extLst>
            </p:cNvPr>
            <p:cNvSpPr/>
            <p:nvPr/>
          </p:nvSpPr>
          <p:spPr>
            <a:xfrm>
              <a:off x="2387851" y="916662"/>
              <a:ext cx="4221178" cy="409669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 descr="图表&#10;&#10;已自动生成说明">
              <a:extLst>
                <a:ext uri="{FF2B5EF4-FFF2-40B4-BE49-F238E27FC236}">
                  <a16:creationId xmlns:a16="http://schemas.microsoft.com/office/drawing/2014/main" id="{97CB007A-98F0-E1F1-4A2E-D1D6B706E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64960" y="1006066"/>
              <a:ext cx="3855644" cy="3855644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B3D8CC3-6AE1-4929-175E-247E13E58D02}"/>
              </a:ext>
            </a:extLst>
          </p:cNvPr>
          <p:cNvGrpSpPr/>
          <p:nvPr/>
        </p:nvGrpSpPr>
        <p:grpSpPr>
          <a:xfrm>
            <a:off x="5081256" y="916663"/>
            <a:ext cx="3768505" cy="3859039"/>
            <a:chOff x="4696484" y="973247"/>
            <a:chExt cx="3768505" cy="385903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C2CCF59-E872-FFCC-D4E5-4178834D3873}"/>
                </a:ext>
              </a:extLst>
            </p:cNvPr>
            <p:cNvSpPr/>
            <p:nvPr/>
          </p:nvSpPr>
          <p:spPr>
            <a:xfrm>
              <a:off x="4696484" y="973247"/>
              <a:ext cx="3768505" cy="3859039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28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40" algn="l" defTabSz="91428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282" algn="l" defTabSz="91428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22" algn="l" defTabSz="91428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563" algn="l" defTabSz="91428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704" algn="l" defTabSz="91428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845" algn="l" defTabSz="91428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199985" algn="l" defTabSz="91428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126" algn="l" defTabSz="91428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pic>
          <p:nvPicPr>
            <p:cNvPr id="11" name="图片 10" descr="图表&#10;&#10;已自动生成说明">
              <a:extLst>
                <a:ext uri="{FF2B5EF4-FFF2-40B4-BE49-F238E27FC236}">
                  <a16:creationId xmlns:a16="http://schemas.microsoft.com/office/drawing/2014/main" id="{23D2DA40-B040-7CDD-C4BD-8D11ED9C6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05693" y="983432"/>
              <a:ext cx="3629307" cy="36293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765031"/>
      </p:ext>
    </p:extLst>
  </p:cSld>
  <p:clrMapOvr>
    <a:masterClrMapping/>
  </p:clrMapOvr>
  <p:transition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0551AD68-119B-8214-F884-235AA1A79188}"/>
              </a:ext>
            </a:extLst>
          </p:cNvPr>
          <p:cNvGrpSpPr/>
          <p:nvPr/>
        </p:nvGrpSpPr>
        <p:grpSpPr>
          <a:xfrm>
            <a:off x="107504" y="94857"/>
            <a:ext cx="3482957" cy="687708"/>
            <a:chOff x="107504" y="94857"/>
            <a:chExt cx="3482957" cy="68770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4024010-33C0-428F-8833-E6C818788A85}"/>
                </a:ext>
              </a:extLst>
            </p:cNvPr>
            <p:cNvGrpSpPr/>
            <p:nvPr/>
          </p:nvGrpSpPr>
          <p:grpSpPr>
            <a:xfrm>
              <a:off x="107504" y="94857"/>
              <a:ext cx="762000" cy="618973"/>
              <a:chOff x="395536" y="210344"/>
              <a:chExt cx="762000" cy="618973"/>
            </a:xfrm>
          </p:grpSpPr>
          <p:pic>
            <p:nvPicPr>
              <p:cNvPr id="17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64358F24-07BC-3C17-3675-7509B1F52A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rgbClr val="20A9D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536" y="210344"/>
                <a:ext cx="609601" cy="609601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501A7E15-A870-6860-C169-5FD2314BA9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935" y="219716"/>
                <a:ext cx="609601" cy="609601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文本框 12">
              <a:extLst>
                <a:ext uri="{FF2B5EF4-FFF2-40B4-BE49-F238E27FC236}">
                  <a16:creationId xmlns:a16="http://schemas.microsoft.com/office/drawing/2014/main" id="{07B581EC-0AA6-1F60-F195-03C15FBE28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038" y="286021"/>
              <a:ext cx="2720423" cy="496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5023" tIns="32511" rIns="65023" bIns="32511" anchor="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Open Sans"/>
                  <a:ea typeface="微软雅黑"/>
                  <a:cs typeface="Open Sans"/>
                  <a:sym typeface="+mn-lt"/>
                </a:rPr>
                <a:t>KEY</a:t>
              </a:r>
              <a:r>
                <a:rPr lang="zh-CN" sz="1400" dirty="0">
                  <a:solidFill>
                    <a:schemeClr val="bg1">
                      <a:lumMod val="50000"/>
                    </a:schemeClr>
                  </a:solidFill>
                  <a:latin typeface="Open Sans"/>
                  <a:ea typeface="微软雅黑"/>
                  <a:cs typeface="Open Sans"/>
                  <a:sym typeface="+mn-lt"/>
                </a:rPr>
                <a:t> 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Open Sans"/>
                  <a:ea typeface="微软雅黑"/>
                  <a:cs typeface="Open Sans"/>
                  <a:sym typeface="+mn-lt"/>
                </a:rPr>
                <a:t>FINDINGS</a:t>
              </a:r>
              <a:endParaRPr lang="zh-CN" sz="1400" dirty="0">
                <a:solidFill>
                  <a:schemeClr val="bg1">
                    <a:lumMod val="50000"/>
                  </a:schemeClr>
                </a:solidFill>
                <a:ea typeface="微软雅黑"/>
                <a:cs typeface="Open Sans"/>
              </a:endParaRPr>
            </a:p>
            <a:p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Impact"/>
                <a:ea typeface="微软雅黑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20FA84F-F251-6E04-D3FC-910A8B6C485F}"/>
              </a:ext>
            </a:extLst>
          </p:cNvPr>
          <p:cNvGrpSpPr/>
          <p:nvPr/>
        </p:nvGrpSpPr>
        <p:grpSpPr>
          <a:xfrm>
            <a:off x="902107" y="961930"/>
            <a:ext cx="7064941" cy="3225297"/>
            <a:chOff x="551285" y="956272"/>
            <a:chExt cx="7064941" cy="3225297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EB18C0E3-4C16-1818-1FA3-8AA0A34A4A2D}"/>
                </a:ext>
              </a:extLst>
            </p:cNvPr>
            <p:cNvSpPr/>
            <p:nvPr/>
          </p:nvSpPr>
          <p:spPr>
            <a:xfrm>
              <a:off x="4334345" y="956272"/>
              <a:ext cx="3281881" cy="322529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 descr="图表&#10;&#10;已自动生成说明">
              <a:extLst>
                <a:ext uri="{FF2B5EF4-FFF2-40B4-BE49-F238E27FC236}">
                  <a16:creationId xmlns:a16="http://schemas.microsoft.com/office/drawing/2014/main" id="{AE93A408-0EC3-E248-FD99-5D194DC6A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7504" y="1028700"/>
              <a:ext cx="3086100" cy="30861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0E401D4-0EC3-098F-09CF-B7DF6E1BD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1285" y="1028700"/>
              <a:ext cx="3537331" cy="3086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495254"/>
      </p:ext>
    </p:extLst>
  </p:cSld>
  <p:clrMapOvr>
    <a:masterClrMapping/>
  </p:clrMapOvr>
  <p:transition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0551AD68-119B-8214-F884-235AA1A79188}"/>
              </a:ext>
            </a:extLst>
          </p:cNvPr>
          <p:cNvGrpSpPr/>
          <p:nvPr/>
        </p:nvGrpSpPr>
        <p:grpSpPr>
          <a:xfrm>
            <a:off x="107504" y="94857"/>
            <a:ext cx="3482957" cy="687708"/>
            <a:chOff x="107504" y="94857"/>
            <a:chExt cx="3482957" cy="68770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4024010-33C0-428F-8833-E6C818788A85}"/>
                </a:ext>
              </a:extLst>
            </p:cNvPr>
            <p:cNvGrpSpPr/>
            <p:nvPr/>
          </p:nvGrpSpPr>
          <p:grpSpPr>
            <a:xfrm>
              <a:off x="107504" y="94857"/>
              <a:ext cx="762000" cy="618973"/>
              <a:chOff x="395536" y="210344"/>
              <a:chExt cx="762000" cy="618973"/>
            </a:xfrm>
          </p:grpSpPr>
          <p:pic>
            <p:nvPicPr>
              <p:cNvPr id="17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64358F24-07BC-3C17-3675-7509B1F52A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rgbClr val="20A9D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536" y="210344"/>
                <a:ext cx="609601" cy="609601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501A7E15-A870-6860-C169-5FD2314BA9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935" y="219716"/>
                <a:ext cx="609601" cy="609601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文本框 12">
              <a:extLst>
                <a:ext uri="{FF2B5EF4-FFF2-40B4-BE49-F238E27FC236}">
                  <a16:creationId xmlns:a16="http://schemas.microsoft.com/office/drawing/2014/main" id="{07B581EC-0AA6-1F60-F195-03C15FBE28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038" y="286021"/>
              <a:ext cx="2720423" cy="496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5023" tIns="32511" rIns="65023" bIns="32511" anchor="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Open Sans"/>
                  <a:ea typeface="微软雅黑"/>
                  <a:cs typeface="Open Sans"/>
                  <a:sym typeface="+mn-lt"/>
                </a:rPr>
                <a:t>KEY</a:t>
              </a:r>
              <a:r>
                <a:rPr lang="zh-CN" sz="1400" dirty="0">
                  <a:solidFill>
                    <a:schemeClr val="bg1">
                      <a:lumMod val="50000"/>
                    </a:schemeClr>
                  </a:solidFill>
                  <a:latin typeface="Open Sans"/>
                  <a:ea typeface="微软雅黑"/>
                  <a:cs typeface="Open Sans"/>
                  <a:sym typeface="+mn-lt"/>
                </a:rPr>
                <a:t> 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Open Sans"/>
                  <a:ea typeface="微软雅黑"/>
                  <a:cs typeface="Open Sans"/>
                  <a:sym typeface="+mn-lt"/>
                </a:rPr>
                <a:t>FINDINGS</a:t>
              </a:r>
              <a:endParaRPr lang="zh-CN" sz="1400" dirty="0">
                <a:solidFill>
                  <a:schemeClr val="bg1">
                    <a:lumMod val="50000"/>
                  </a:schemeClr>
                </a:solidFill>
                <a:ea typeface="微软雅黑"/>
                <a:cs typeface="Open Sans"/>
              </a:endParaRPr>
            </a:p>
            <a:p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Impact"/>
                <a:ea typeface="微软雅黑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B3F4F9A-33EB-FAFD-05CC-83775DC73494}"/>
              </a:ext>
            </a:extLst>
          </p:cNvPr>
          <p:cNvGrpSpPr/>
          <p:nvPr/>
        </p:nvGrpSpPr>
        <p:grpSpPr>
          <a:xfrm>
            <a:off x="2235074" y="531891"/>
            <a:ext cx="4673848" cy="4526730"/>
            <a:chOff x="2291658" y="531891"/>
            <a:chExt cx="4334344" cy="4209859"/>
          </a:xfrm>
        </p:grpSpPr>
        <p:sp>
          <p:nvSpPr>
            <p:cNvPr id="7" name="矩形: 折角 6">
              <a:extLst>
                <a:ext uri="{FF2B5EF4-FFF2-40B4-BE49-F238E27FC236}">
                  <a16:creationId xmlns:a16="http://schemas.microsoft.com/office/drawing/2014/main" id="{A01B6EF6-CCA0-CD13-641D-B8A1E10AC85E}"/>
                </a:ext>
              </a:extLst>
            </p:cNvPr>
            <p:cNvSpPr/>
            <p:nvPr/>
          </p:nvSpPr>
          <p:spPr>
            <a:xfrm>
              <a:off x="2291658" y="531891"/>
              <a:ext cx="4334344" cy="4209859"/>
            </a:xfrm>
            <a:prstGeom prst="foldedCorner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 descr="图表&#10;&#10;已自动生成说明">
              <a:extLst>
                <a:ext uri="{FF2B5EF4-FFF2-40B4-BE49-F238E27FC236}">
                  <a16:creationId xmlns:a16="http://schemas.microsoft.com/office/drawing/2014/main" id="{35463423-C98E-61A7-3879-28BE03677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53643" y="779730"/>
              <a:ext cx="3708525" cy="3708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402336"/>
      </p:ext>
    </p:extLst>
  </p:cSld>
  <p:clrMapOvr>
    <a:masterClrMapping/>
  </p:clrMapOvr>
  <p:transition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1129" y="2571751"/>
            <a:ext cx="9141743" cy="2570939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flipH="1">
            <a:off x="3496947" y="4154206"/>
            <a:ext cx="5645926" cy="988659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1"/>
          <p:cNvSpPr txBox="1"/>
          <p:nvPr/>
        </p:nvSpPr>
        <p:spPr>
          <a:xfrm>
            <a:off x="4149708" y="1854430"/>
            <a:ext cx="3737184" cy="1789206"/>
          </a:xfrm>
          <a:prstGeom prst="rect">
            <a:avLst/>
          </a:prstGeom>
          <a:noFill/>
        </p:spPr>
        <p:txBody>
          <a:bodyPr wrap="square" lIns="65023" tIns="32511" rIns="65023" bIns="32511" rtlCol="0" anchor="ctr">
            <a:spAutoFit/>
          </a:bodyPr>
          <a:lstStyle/>
          <a:p>
            <a:pPr marL="0" lvl="1" algn="ctr"/>
            <a:r>
              <a:rPr lang="en-US" sz="2800" b="1" dirty="0">
                <a:solidFill>
                  <a:schemeClr val="accent2"/>
                </a:solidFill>
                <a:latin typeface="微软雅黑"/>
                <a:ea typeface="微软雅黑"/>
                <a:cs typeface="Calibri"/>
              </a:rPr>
              <a:t>Data Modeling </a:t>
            </a:r>
            <a:endParaRPr lang="zh-CN" altLang="en-US" dirty="0">
              <a:solidFill>
                <a:schemeClr val="accent2"/>
              </a:solidFill>
              <a:cs typeface="Calibri"/>
            </a:endParaRPr>
          </a:p>
          <a:p>
            <a:pPr marL="0" lvl="1" algn="ctr"/>
            <a:r>
              <a:rPr lang="en-US" sz="2800" b="1" dirty="0">
                <a:solidFill>
                  <a:schemeClr val="accent2"/>
                </a:solidFill>
                <a:latin typeface="微软雅黑"/>
                <a:ea typeface="微软雅黑"/>
                <a:cs typeface="Calibri"/>
              </a:rPr>
              <a:t>&amp; </a:t>
            </a:r>
            <a:endParaRPr lang="en-US" dirty="0">
              <a:solidFill>
                <a:schemeClr val="accent2"/>
              </a:solidFill>
              <a:latin typeface="Calibri"/>
              <a:ea typeface="Calibri"/>
              <a:cs typeface="Calibri"/>
            </a:endParaRPr>
          </a:p>
          <a:p>
            <a:pPr marL="0" lvl="1" algn="ctr"/>
            <a:r>
              <a:rPr lang="en-US" sz="2800" b="1" dirty="0">
                <a:solidFill>
                  <a:schemeClr val="accent2"/>
                </a:solidFill>
                <a:latin typeface="微软雅黑"/>
                <a:ea typeface="微软雅黑"/>
                <a:cs typeface="Calibri"/>
              </a:rPr>
              <a:t>Forecasting</a:t>
            </a:r>
            <a:endParaRPr lang="en-US" dirty="0">
              <a:solidFill>
                <a:schemeClr val="accent2"/>
              </a:solidFill>
              <a:ea typeface="Calibri"/>
              <a:cs typeface="Calibri"/>
            </a:endParaRPr>
          </a:p>
          <a:p>
            <a:pPr marL="0" lvl="1" algn="ctr"/>
            <a:endParaRPr lang="en-US" altLang="zh-CN" sz="2800" b="1" dirty="0">
              <a:solidFill>
                <a:schemeClr val="accent2"/>
              </a:solidFill>
              <a:latin typeface="微软雅黑"/>
              <a:ea typeface="微软雅黑"/>
              <a:cs typeface="Calibri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4283131" y="1808090"/>
            <a:ext cx="0" cy="1420419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3"/>
          <p:cNvSpPr txBox="1"/>
          <p:nvPr/>
        </p:nvSpPr>
        <p:spPr>
          <a:xfrm>
            <a:off x="2662384" y="3000384"/>
            <a:ext cx="1492121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宋体"/>
                <a:cs typeface="Arial"/>
              </a:rPr>
              <a:t>DATA MODELLING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组合 25"/>
          <p:cNvGrpSpPr/>
          <p:nvPr/>
        </p:nvGrpSpPr>
        <p:grpSpPr>
          <a:xfrm>
            <a:off x="2881862" y="1781931"/>
            <a:ext cx="1050058" cy="105011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1" name="TextBox 13"/>
          <p:cNvSpPr txBox="1"/>
          <p:nvPr/>
        </p:nvSpPr>
        <p:spPr>
          <a:xfrm>
            <a:off x="3011114" y="1946841"/>
            <a:ext cx="902574" cy="76924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CN" sz="5000" b="1" dirty="0">
                <a:solidFill>
                  <a:schemeClr val="accent1"/>
                </a:solidFill>
                <a:latin typeface="Arial"/>
                <a:ea typeface="宋体"/>
                <a:cs typeface="Arial"/>
              </a:rPr>
              <a:t>04</a:t>
            </a:r>
            <a:endParaRPr lang="zh-CN" altLang="en-US" sz="5000" b="1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894208"/>
      </p:ext>
    </p:extLst>
  </p:cSld>
  <p:clrMapOvr>
    <a:masterClrMapping/>
  </p:clrMapOvr>
  <p:transition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0"/>
          <p:cNvGrpSpPr/>
          <p:nvPr/>
        </p:nvGrpSpPr>
        <p:grpSpPr>
          <a:xfrm>
            <a:off x="8245578" y="1113589"/>
            <a:ext cx="376928" cy="3618403"/>
            <a:chOff x="10994103" y="1484783"/>
            <a:chExt cx="502571" cy="4824537"/>
          </a:xfrm>
        </p:grpSpPr>
        <p:sp>
          <p:nvSpPr>
            <p:cNvPr id="54" name="等腰三角形 6"/>
            <p:cNvSpPr/>
            <p:nvPr/>
          </p:nvSpPr>
          <p:spPr>
            <a:xfrm rot="16200000" flipH="1">
              <a:off x="10693937" y="1784949"/>
              <a:ext cx="1102903" cy="502571"/>
            </a:xfrm>
            <a:custGeom>
              <a:avLst/>
              <a:gdLst>
                <a:gd name="connsiteX0" fmla="*/ 0 w 693325"/>
                <a:gd name="connsiteY0" fmla="*/ 728790 h 728790"/>
                <a:gd name="connsiteX1" fmla="*/ 693325 w 693325"/>
                <a:gd name="connsiteY1" fmla="*/ 0 h 728790"/>
                <a:gd name="connsiteX2" fmla="*/ 693325 w 693325"/>
                <a:gd name="connsiteY2" fmla="*/ 728790 h 728790"/>
                <a:gd name="connsiteX3" fmla="*/ 0 w 693325"/>
                <a:gd name="connsiteY3" fmla="*/ 728790 h 728790"/>
                <a:gd name="connsiteX0" fmla="*/ 0 w 1102903"/>
                <a:gd name="connsiteY0" fmla="*/ 500190 h 500190"/>
                <a:gd name="connsiteX1" fmla="*/ 1102903 w 1102903"/>
                <a:gd name="connsiteY1" fmla="*/ 0 h 500190"/>
                <a:gd name="connsiteX2" fmla="*/ 693325 w 1102903"/>
                <a:gd name="connsiteY2" fmla="*/ 500190 h 500190"/>
                <a:gd name="connsiteX3" fmla="*/ 0 w 1102903"/>
                <a:gd name="connsiteY3" fmla="*/ 500190 h 500190"/>
                <a:gd name="connsiteX0" fmla="*/ 0 w 1102903"/>
                <a:gd name="connsiteY0" fmla="*/ 500190 h 502571"/>
                <a:gd name="connsiteX1" fmla="*/ 1102903 w 1102903"/>
                <a:gd name="connsiteY1" fmla="*/ 0 h 502571"/>
                <a:gd name="connsiteX2" fmla="*/ 729047 w 1102903"/>
                <a:gd name="connsiteY2" fmla="*/ 502571 h 502571"/>
                <a:gd name="connsiteX3" fmla="*/ 0 w 1102903"/>
                <a:gd name="connsiteY3" fmla="*/ 500190 h 50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903" h="502571">
                  <a:moveTo>
                    <a:pt x="0" y="500190"/>
                  </a:moveTo>
                  <a:lnTo>
                    <a:pt x="1102903" y="0"/>
                  </a:lnTo>
                  <a:lnTo>
                    <a:pt x="729047" y="502571"/>
                  </a:lnTo>
                  <a:lnTo>
                    <a:pt x="0" y="50019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/>
            <p:cNvCxnSpPr/>
            <p:nvPr/>
          </p:nvCxnSpPr>
          <p:spPr>
            <a:xfrm flipH="1">
              <a:off x="11001690" y="2578162"/>
              <a:ext cx="1" cy="373115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61"/>
          <p:cNvGrpSpPr/>
          <p:nvPr/>
        </p:nvGrpSpPr>
        <p:grpSpPr>
          <a:xfrm>
            <a:off x="521494" y="1113589"/>
            <a:ext cx="376928" cy="3618403"/>
            <a:chOff x="695325" y="1484783"/>
            <a:chExt cx="502571" cy="4824537"/>
          </a:xfrm>
        </p:grpSpPr>
        <p:sp>
          <p:nvSpPr>
            <p:cNvPr id="7" name="等腰三角形 6"/>
            <p:cNvSpPr/>
            <p:nvPr/>
          </p:nvSpPr>
          <p:spPr>
            <a:xfrm rot="5400000">
              <a:off x="395159" y="1784949"/>
              <a:ext cx="1102903" cy="502571"/>
            </a:xfrm>
            <a:custGeom>
              <a:avLst/>
              <a:gdLst>
                <a:gd name="connsiteX0" fmla="*/ 0 w 693325"/>
                <a:gd name="connsiteY0" fmla="*/ 728790 h 728790"/>
                <a:gd name="connsiteX1" fmla="*/ 693325 w 693325"/>
                <a:gd name="connsiteY1" fmla="*/ 0 h 728790"/>
                <a:gd name="connsiteX2" fmla="*/ 693325 w 693325"/>
                <a:gd name="connsiteY2" fmla="*/ 728790 h 728790"/>
                <a:gd name="connsiteX3" fmla="*/ 0 w 693325"/>
                <a:gd name="connsiteY3" fmla="*/ 728790 h 728790"/>
                <a:gd name="connsiteX0" fmla="*/ 0 w 1102903"/>
                <a:gd name="connsiteY0" fmla="*/ 500190 h 500190"/>
                <a:gd name="connsiteX1" fmla="*/ 1102903 w 1102903"/>
                <a:gd name="connsiteY1" fmla="*/ 0 h 500190"/>
                <a:gd name="connsiteX2" fmla="*/ 693325 w 1102903"/>
                <a:gd name="connsiteY2" fmla="*/ 500190 h 500190"/>
                <a:gd name="connsiteX3" fmla="*/ 0 w 1102903"/>
                <a:gd name="connsiteY3" fmla="*/ 500190 h 500190"/>
                <a:gd name="connsiteX0" fmla="*/ 0 w 1102903"/>
                <a:gd name="connsiteY0" fmla="*/ 500190 h 502571"/>
                <a:gd name="connsiteX1" fmla="*/ 1102903 w 1102903"/>
                <a:gd name="connsiteY1" fmla="*/ 0 h 502571"/>
                <a:gd name="connsiteX2" fmla="*/ 729047 w 1102903"/>
                <a:gd name="connsiteY2" fmla="*/ 502571 h 502571"/>
                <a:gd name="connsiteX3" fmla="*/ 0 w 1102903"/>
                <a:gd name="connsiteY3" fmla="*/ 500190 h 50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903" h="502571">
                  <a:moveTo>
                    <a:pt x="0" y="500190"/>
                  </a:moveTo>
                  <a:lnTo>
                    <a:pt x="1102903" y="0"/>
                  </a:lnTo>
                  <a:lnTo>
                    <a:pt x="729047" y="502571"/>
                  </a:lnTo>
                  <a:lnTo>
                    <a:pt x="0" y="50019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190309" y="2578162"/>
              <a:ext cx="0" cy="3731158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51"/>
          <p:cNvGrpSpPr/>
          <p:nvPr/>
        </p:nvGrpSpPr>
        <p:grpSpPr>
          <a:xfrm>
            <a:off x="521494" y="1113588"/>
            <a:ext cx="4050506" cy="546593"/>
            <a:chOff x="695325" y="1484784"/>
            <a:chExt cx="5400675" cy="728790"/>
          </a:xfrm>
        </p:grpSpPr>
        <p:sp>
          <p:nvSpPr>
            <p:cNvPr id="26" name="五边形 25"/>
            <p:cNvSpPr/>
            <p:nvPr/>
          </p:nvSpPr>
          <p:spPr>
            <a:xfrm>
              <a:off x="695325" y="1484784"/>
              <a:ext cx="5400675" cy="72879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/>
            </a:p>
          </p:txBody>
        </p:sp>
        <p:sp>
          <p:nvSpPr>
            <p:cNvPr id="28" name="TextBox 19"/>
            <p:cNvSpPr txBox="1"/>
            <p:nvPr/>
          </p:nvSpPr>
          <p:spPr>
            <a:xfrm>
              <a:off x="2471482" y="1556792"/>
              <a:ext cx="1848361" cy="53348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zh-CN" sz="2000">
                  <a:solidFill>
                    <a:schemeClr val="bg1">
                      <a:lumMod val="95000"/>
                    </a:schemeClr>
                  </a:solidFill>
                  <a:latin typeface="微软雅黑"/>
                  <a:ea typeface="微软雅黑"/>
                  <a:cs typeface="+mn-lt"/>
                </a:rPr>
                <a:t>Target</a:t>
              </a:r>
              <a:endParaRPr lang="zh-CN"/>
            </a:p>
          </p:txBody>
        </p:sp>
      </p:grpSp>
      <p:grpSp>
        <p:nvGrpSpPr>
          <p:cNvPr id="5" name="组合 59"/>
          <p:cNvGrpSpPr/>
          <p:nvPr/>
        </p:nvGrpSpPr>
        <p:grpSpPr>
          <a:xfrm>
            <a:off x="4572000" y="1113588"/>
            <a:ext cx="4050506" cy="546593"/>
            <a:chOff x="6095999" y="1484784"/>
            <a:chExt cx="5400675" cy="728790"/>
          </a:xfrm>
        </p:grpSpPr>
        <p:sp>
          <p:nvSpPr>
            <p:cNvPr id="29" name="五边形 28"/>
            <p:cNvSpPr/>
            <p:nvPr/>
          </p:nvSpPr>
          <p:spPr>
            <a:xfrm flipH="1">
              <a:off x="6095999" y="1484784"/>
              <a:ext cx="5400675" cy="72879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/>
            </a:p>
          </p:txBody>
        </p:sp>
        <p:sp>
          <p:nvSpPr>
            <p:cNvPr id="30" name="TextBox 19"/>
            <p:cNvSpPr txBox="1"/>
            <p:nvPr/>
          </p:nvSpPr>
          <p:spPr>
            <a:xfrm>
              <a:off x="7872156" y="1556792"/>
              <a:ext cx="1848361" cy="53348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F2F2F2"/>
                  </a:solidFill>
                  <a:latin typeface="微软雅黑"/>
                  <a:ea typeface="微软雅黑"/>
                  <a:cs typeface="+mn-lt"/>
                </a:rPr>
                <a:t>Strategy </a:t>
              </a:r>
              <a:endParaRPr lang="zh-CN" altLang="en-US"/>
            </a:p>
          </p:txBody>
        </p:sp>
      </p:grpSp>
      <p:sp>
        <p:nvSpPr>
          <p:cNvPr id="33" name="TextBox 106"/>
          <p:cNvSpPr txBox="1"/>
          <p:nvPr/>
        </p:nvSpPr>
        <p:spPr>
          <a:xfrm>
            <a:off x="1263972" y="2164709"/>
            <a:ext cx="2803969" cy="202856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7F7F7F"/>
                </a:solidFill>
                <a:latin typeface="微软雅黑"/>
                <a:ea typeface="微软雅黑"/>
                <a:cs typeface="+mn-lt"/>
              </a:rPr>
              <a:t>Build a </a:t>
            </a:r>
            <a:r>
              <a:rPr lang="en-US" altLang="zh-CN" b="1" dirty="0">
                <a:solidFill>
                  <a:srgbClr val="C00000"/>
                </a:solidFill>
                <a:latin typeface="微软雅黑"/>
                <a:ea typeface="微软雅黑"/>
                <a:cs typeface="+mn-lt"/>
              </a:rPr>
              <a:t>ARIMA</a:t>
            </a:r>
            <a:r>
              <a:rPr lang="en-US" altLang="zh-CN" b="1" dirty="0">
                <a:solidFill>
                  <a:srgbClr val="7F7F7F"/>
                </a:solidFill>
                <a:latin typeface="微软雅黑"/>
                <a:ea typeface="微软雅黑"/>
                <a:cs typeface="+mn-lt"/>
              </a:rPr>
              <a:t> model to Fit and  predict Unemployment Rate in NZ.</a:t>
            </a:r>
            <a:endParaRPr lang="zh-CN" altLang="en-US" b="1" dirty="0">
              <a:solidFill>
                <a:srgbClr val="7F7F7F"/>
              </a:solidFill>
              <a:latin typeface="微软雅黑"/>
              <a:ea typeface="微软雅黑"/>
              <a:cs typeface="+mn-lt"/>
            </a:endParaRPr>
          </a:p>
          <a:p>
            <a:pPr>
              <a:lnSpc>
                <a:spcPct val="150000"/>
              </a:lnSpc>
            </a:pP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33"/>
          <p:cNvGrpSpPr/>
          <p:nvPr/>
        </p:nvGrpSpPr>
        <p:grpSpPr>
          <a:xfrm>
            <a:off x="4998501" y="2223245"/>
            <a:ext cx="253715" cy="276999"/>
            <a:chOff x="2071540" y="3138835"/>
            <a:chExt cx="338286" cy="369332"/>
          </a:xfrm>
        </p:grpSpPr>
        <p:sp>
          <p:nvSpPr>
            <p:cNvPr id="35" name="椭圆 34"/>
            <p:cNvSpPr/>
            <p:nvPr/>
          </p:nvSpPr>
          <p:spPr>
            <a:xfrm>
              <a:off x="2071540" y="3142952"/>
              <a:ext cx="338286" cy="33828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</a:endParaRPr>
            </a:p>
          </p:txBody>
        </p:sp>
        <p:sp>
          <p:nvSpPr>
            <p:cNvPr id="36" name="TextBox 14"/>
            <p:cNvSpPr txBox="1"/>
            <p:nvPr/>
          </p:nvSpPr>
          <p:spPr>
            <a:xfrm>
              <a:off x="2111290" y="3138835"/>
              <a:ext cx="274724" cy="36933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bg2"/>
                  </a:solidFill>
                  <a:latin typeface="Impact" pitchFamily="34" charset="0"/>
                </a:defRPr>
              </a:lvl1pPr>
            </a:lstStyle>
            <a:p>
              <a:pPr algn="ctr"/>
              <a:r>
                <a:rPr lang="en-US" altLang="zh-CN" sz="1800" dirty="0">
                  <a:solidFill>
                    <a:schemeClr val="bg1"/>
                  </a:solidFill>
                  <a:latin typeface="Agency FB" panose="020B0503020202020204" pitchFamily="34" charset="0"/>
                  <a:ea typeface="造字工房悦黑（非商用）常规体" pitchFamily="2" charset="-122"/>
                </a:rPr>
                <a:t>1</a:t>
              </a:r>
              <a:endParaRPr lang="zh-CN" altLang="en-US" sz="1800" dirty="0">
                <a:solidFill>
                  <a:schemeClr val="bg1"/>
                </a:solidFill>
                <a:latin typeface="Agency FB" panose="020B0503020202020204" pitchFamily="34" charset="0"/>
                <a:ea typeface="造字工房悦黑（非商用）常规体" pitchFamily="2" charset="-122"/>
              </a:endParaRPr>
            </a:p>
          </p:txBody>
        </p:sp>
      </p:grpSp>
      <p:grpSp>
        <p:nvGrpSpPr>
          <p:cNvPr id="8" name="组合 36"/>
          <p:cNvGrpSpPr/>
          <p:nvPr/>
        </p:nvGrpSpPr>
        <p:grpSpPr>
          <a:xfrm>
            <a:off x="4998501" y="2791449"/>
            <a:ext cx="253715" cy="276999"/>
            <a:chOff x="2071540" y="3138835"/>
            <a:chExt cx="338286" cy="369332"/>
          </a:xfrm>
        </p:grpSpPr>
        <p:sp>
          <p:nvSpPr>
            <p:cNvPr id="38" name="椭圆 37"/>
            <p:cNvSpPr/>
            <p:nvPr/>
          </p:nvSpPr>
          <p:spPr>
            <a:xfrm>
              <a:off x="2071540" y="3142952"/>
              <a:ext cx="338286" cy="33828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</a:endParaRPr>
            </a:p>
          </p:txBody>
        </p:sp>
        <p:sp>
          <p:nvSpPr>
            <p:cNvPr id="39" name="TextBox 14"/>
            <p:cNvSpPr txBox="1"/>
            <p:nvPr/>
          </p:nvSpPr>
          <p:spPr>
            <a:xfrm>
              <a:off x="2111290" y="3138835"/>
              <a:ext cx="274724" cy="36933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bg2"/>
                  </a:solidFill>
                  <a:latin typeface="Impact" pitchFamily="34" charset="0"/>
                </a:defRPr>
              </a:lvl1pPr>
            </a:lstStyle>
            <a:p>
              <a:pPr algn="ctr"/>
              <a:r>
                <a:rPr lang="en-US" altLang="zh-CN" sz="1800" dirty="0">
                  <a:solidFill>
                    <a:schemeClr val="bg1"/>
                  </a:solidFill>
                  <a:latin typeface="Agency FB" panose="020B0503020202020204" pitchFamily="34" charset="0"/>
                  <a:ea typeface="造字工房悦黑（非商用）常规体" pitchFamily="2" charset="-122"/>
                </a:rPr>
                <a:t>2</a:t>
              </a:r>
              <a:endParaRPr lang="zh-CN" altLang="en-US" sz="1800" dirty="0">
                <a:solidFill>
                  <a:schemeClr val="bg1"/>
                </a:solidFill>
                <a:latin typeface="Agency FB" panose="020B0503020202020204" pitchFamily="34" charset="0"/>
                <a:ea typeface="造字工房悦黑（非商用）常规体" pitchFamily="2" charset="-122"/>
              </a:endParaRPr>
            </a:p>
          </p:txBody>
        </p:sp>
      </p:grpSp>
      <p:sp>
        <p:nvSpPr>
          <p:cNvPr id="46" name="TextBox 23"/>
          <p:cNvSpPr txBox="1"/>
          <p:nvPr/>
        </p:nvSpPr>
        <p:spPr>
          <a:xfrm>
            <a:off x="5472244" y="2253727"/>
            <a:ext cx="2361249" cy="42787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50"/>
              </a:lnSpc>
            </a:pPr>
            <a:r>
              <a:rPr lang="en-US" altLang="zh-CN" sz="1400" b="1" dirty="0">
                <a:solidFill>
                  <a:srgbClr val="7F7F7F"/>
                </a:solidFill>
                <a:latin typeface="微软雅黑"/>
                <a:ea typeface="微软雅黑"/>
                <a:cs typeface="+mn-lt"/>
              </a:rPr>
              <a:t>Dependent variable y:  </a:t>
            </a:r>
          </a:p>
          <a:p>
            <a:pPr>
              <a:lnSpc>
                <a:spcPts val="1650"/>
              </a:lnSpc>
            </a:pPr>
            <a:r>
              <a:rPr lang="en-US" altLang="zh-CN" sz="1400" b="1" dirty="0" err="1">
                <a:solidFill>
                  <a:srgbClr val="7F7F7F"/>
                </a:solidFill>
                <a:latin typeface="微软雅黑"/>
                <a:ea typeface="微软雅黑"/>
                <a:cs typeface="+mn-lt"/>
              </a:rPr>
              <a:t>Unemployment_Rate</a:t>
            </a:r>
            <a:endParaRPr lang="zh-CN" altLang="en-US" sz="1400" b="1" dirty="0">
              <a:ea typeface="宋体"/>
              <a:cs typeface="Calibri"/>
            </a:endParaRPr>
          </a:p>
        </p:txBody>
      </p:sp>
      <p:sp>
        <p:nvSpPr>
          <p:cNvPr id="47" name="TextBox 23"/>
          <p:cNvSpPr txBox="1"/>
          <p:nvPr/>
        </p:nvSpPr>
        <p:spPr>
          <a:xfrm>
            <a:off x="5436097" y="2844840"/>
            <a:ext cx="2577284" cy="151426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50"/>
              </a:lnSpc>
            </a:pPr>
            <a:r>
              <a:rPr lang="zh-CN" sz="1400" b="1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+mn-lt"/>
              </a:rPr>
              <a:t>Regression variable matrix X will </a:t>
            </a:r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+mn-lt"/>
              </a:rPr>
              <a:t>c</a:t>
            </a:r>
            <a:r>
              <a:rPr lang="zh-CN" sz="1400" b="1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+mn-lt"/>
              </a:rPr>
              <a:t>ontain four variables:</a:t>
            </a:r>
            <a:endParaRPr lang="zh-CN" dirty="0"/>
          </a:p>
          <a:p>
            <a:pPr marL="285750" indent="-285750">
              <a:lnSpc>
                <a:spcPts val="1650"/>
              </a:lnSpc>
              <a:buFont typeface="Arial"/>
              <a:buChar char="•"/>
            </a:pPr>
            <a:r>
              <a:rPr lang="en-US" altLang="zh-CN" sz="1400" b="1" err="1">
                <a:solidFill>
                  <a:srgbClr val="C00000"/>
                </a:solidFill>
                <a:latin typeface="微软雅黑"/>
                <a:ea typeface="微软雅黑"/>
                <a:cs typeface="+mn-lt"/>
              </a:rPr>
              <a:t>Export_Billion</a:t>
            </a:r>
            <a:endParaRPr lang="en-US" altLang="zh-CN" sz="1400">
              <a:solidFill>
                <a:srgbClr val="C00000"/>
              </a:solidFill>
              <a:latin typeface="Arial"/>
              <a:ea typeface="微软雅黑"/>
              <a:cs typeface="Arial"/>
            </a:endParaRPr>
          </a:p>
          <a:p>
            <a:pPr marL="285750" indent="-285750">
              <a:lnSpc>
                <a:spcPts val="1650"/>
              </a:lnSpc>
              <a:buFont typeface="Arial"/>
              <a:buChar char="•"/>
            </a:pPr>
            <a:r>
              <a:rPr lang="en-US" altLang="zh-CN" sz="1400" b="1" dirty="0">
                <a:solidFill>
                  <a:srgbClr val="C00000"/>
                </a:solidFill>
                <a:latin typeface="微软雅黑"/>
                <a:ea typeface="微软雅黑"/>
                <a:cs typeface="Calibri"/>
              </a:rPr>
              <a:t>CPI</a:t>
            </a:r>
          </a:p>
          <a:p>
            <a:pPr marL="285750" indent="-285750">
              <a:lnSpc>
                <a:spcPts val="1650"/>
              </a:lnSpc>
              <a:buFont typeface="Arial"/>
              <a:buChar char="•"/>
            </a:pPr>
            <a:r>
              <a:rPr lang="en-US" altLang="zh-CN" sz="1400" b="1" err="1">
                <a:solidFill>
                  <a:srgbClr val="C00000"/>
                </a:solidFill>
                <a:latin typeface="微软雅黑"/>
                <a:ea typeface="微软雅黑"/>
                <a:cs typeface="Calibri"/>
              </a:rPr>
              <a:t>Mean_BCI</a:t>
            </a:r>
            <a:endParaRPr lang="en-US" altLang="zh-CN" sz="1400" b="1">
              <a:solidFill>
                <a:srgbClr val="C00000"/>
              </a:solidFill>
              <a:latin typeface="微软雅黑"/>
              <a:ea typeface="微软雅黑"/>
              <a:cs typeface="Calibri"/>
            </a:endParaRPr>
          </a:p>
          <a:p>
            <a:pPr marL="285750" indent="-285750">
              <a:lnSpc>
                <a:spcPts val="1650"/>
              </a:lnSpc>
              <a:buFont typeface="Arial"/>
              <a:buChar char="•"/>
            </a:pPr>
            <a:r>
              <a:rPr lang="en-US" altLang="zh-CN" sz="1400" b="1" err="1">
                <a:solidFill>
                  <a:srgbClr val="C00000"/>
                </a:solidFill>
                <a:latin typeface="微软雅黑"/>
                <a:ea typeface="微软雅黑"/>
                <a:cs typeface="Calibri"/>
              </a:rPr>
              <a:t>Mean_Exchange_Rate</a:t>
            </a:r>
            <a:endParaRPr lang="en-US" altLang="zh-CN" sz="1400" b="1">
              <a:solidFill>
                <a:srgbClr val="C00000"/>
              </a:solidFill>
              <a:latin typeface="微软雅黑"/>
              <a:ea typeface="微软雅黑"/>
              <a:cs typeface="Calibri"/>
            </a:endParaRPr>
          </a:p>
          <a:p>
            <a:pPr marL="285750" indent="-285750">
              <a:lnSpc>
                <a:spcPts val="1650"/>
              </a:lnSpc>
              <a:buFont typeface="Arial"/>
              <a:buChar char="•"/>
            </a:pPr>
            <a:endParaRPr lang="en-US" altLang="zh-CN" sz="1400" b="1" dirty="0">
              <a:solidFill>
                <a:srgbClr val="C00000"/>
              </a:solidFill>
              <a:latin typeface="微软雅黑"/>
              <a:ea typeface="微软雅黑"/>
              <a:cs typeface="Calibri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4577692" y="4731990"/>
            <a:ext cx="36735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898424" y="4731990"/>
            <a:ext cx="367357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89F8098-7166-5284-82B4-E51F3C7A6F7E}"/>
              </a:ext>
            </a:extLst>
          </p:cNvPr>
          <p:cNvGrpSpPr/>
          <p:nvPr/>
        </p:nvGrpSpPr>
        <p:grpSpPr>
          <a:xfrm>
            <a:off x="107504" y="94857"/>
            <a:ext cx="2956724" cy="618973"/>
            <a:chOff x="107504" y="94857"/>
            <a:chExt cx="2956724" cy="618973"/>
          </a:xfrm>
        </p:grpSpPr>
        <p:grpSp>
          <p:nvGrpSpPr>
            <p:cNvPr id="34" name="组合 33"/>
            <p:cNvGrpSpPr/>
            <p:nvPr/>
          </p:nvGrpSpPr>
          <p:grpSpPr>
            <a:xfrm>
              <a:off x="107504" y="94857"/>
              <a:ext cx="762000" cy="618973"/>
              <a:chOff x="395536" y="210344"/>
              <a:chExt cx="762000" cy="618973"/>
            </a:xfrm>
          </p:grpSpPr>
          <p:pic>
            <p:nvPicPr>
              <p:cNvPr id="37" name="Picture 3" descr="C:\Users\Administrator\Desktop\微立体创业计划\005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rgbClr val="20A9D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536" y="210344"/>
                <a:ext cx="609601" cy="609601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4" descr="C:\Users\Administrator\Desktop\微立体创业计划\004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935" y="219716"/>
                <a:ext cx="609601" cy="609601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3" name="矩形 3"/>
            <p:cNvSpPr>
              <a:spLocks noChangeArrowheads="1"/>
            </p:cNvSpPr>
            <p:nvPr/>
          </p:nvSpPr>
          <p:spPr bwMode="auto">
            <a:xfrm>
              <a:off x="903988" y="437912"/>
              <a:ext cx="1286254" cy="230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lIns="68582" tIns="34292" rIns="68582" bIns="34292" anchor="t">
              <a:spAutoFit/>
            </a:bodyPr>
            <a:lstStyle/>
            <a:p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sym typeface="Arial" pitchFamily="34" charset="0"/>
                </a:rPr>
                <a:t>Target &amp; Strategy</a:t>
              </a:r>
              <a:endParaRPr lang="zh-C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文本框 12"/>
            <p:cNvSpPr txBox="1">
              <a:spLocks noChangeArrowheads="1"/>
            </p:cNvSpPr>
            <p:nvPr/>
          </p:nvSpPr>
          <p:spPr bwMode="auto">
            <a:xfrm>
              <a:off x="903988" y="195486"/>
              <a:ext cx="2160240" cy="281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5023" tIns="32511" rIns="65023" bIns="32511" anchor="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+mn-ea"/>
                  <a:sym typeface="+mn-lt"/>
                </a:rPr>
                <a:t>DATA MODELING</a:t>
              </a:r>
              <a:endParaRPr lang="zh-CN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9525720"/>
      </p:ext>
    </p:extLst>
  </p:cSld>
  <p:clrMapOvr>
    <a:masterClrMapping/>
  </p:clrMapOvr>
  <p:transition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6" grpId="0"/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07504" y="94857"/>
            <a:ext cx="762000" cy="618973"/>
            <a:chOff x="395536" y="210344"/>
            <a:chExt cx="762000" cy="618973"/>
          </a:xfrm>
        </p:grpSpPr>
        <p:pic>
          <p:nvPicPr>
            <p:cNvPr id="28" name="Picture 3" descr="C:\Users\Administrator\Desktop\微立体创业计划\005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rgbClr val="20A9D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10344"/>
              <a:ext cx="609601" cy="609601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935" y="219716"/>
              <a:ext cx="609601" cy="609601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20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96EC535-1EFB-7FC9-0C1B-20E159E7F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720" y="996884"/>
            <a:ext cx="5116847" cy="3821926"/>
          </a:xfrm>
          <a:prstGeom prst="rect">
            <a:avLst/>
          </a:prstGeom>
        </p:spPr>
      </p:pic>
      <p:sp>
        <p:nvSpPr>
          <p:cNvPr id="32" name="矩形 3">
            <a:extLst>
              <a:ext uri="{FF2B5EF4-FFF2-40B4-BE49-F238E27FC236}">
                <a16:creationId xmlns:a16="http://schemas.microsoft.com/office/drawing/2014/main" id="{5EFB59EF-3384-22B0-4F05-A9EFDB850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046" y="437912"/>
            <a:ext cx="2731908" cy="438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68582" tIns="34292" rIns="68582" bIns="34292" anchor="t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Un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Calibri"/>
                <a:ea typeface="等线"/>
                <a:cs typeface="Calibri"/>
              </a:rPr>
              <a:t>employment Rate</a:t>
            </a:r>
            <a:endParaRPr lang="en-US" altLang="zh-CN" sz="2400" b="0" i="1" dirty="0">
              <a:solidFill>
                <a:schemeClr val="bg1">
                  <a:lumMod val="50000"/>
                </a:schemeClr>
              </a:solidFill>
              <a:latin typeface="inherit"/>
              <a:ea typeface="等线"/>
              <a:cs typeface="Times New Roman"/>
            </a:endParaRPr>
          </a:p>
        </p:txBody>
      </p:sp>
      <p:sp>
        <p:nvSpPr>
          <p:cNvPr id="3" name="文本框 12">
            <a:extLst>
              <a:ext uri="{FF2B5EF4-FFF2-40B4-BE49-F238E27FC236}">
                <a16:creationId xmlns:a16="http://schemas.microsoft.com/office/drawing/2014/main" id="{D4EA8431-C842-C124-C50B-67C54F611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988" y="195486"/>
            <a:ext cx="2160240" cy="28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 anchor="t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+mn-ea"/>
                <a:sym typeface="+mn-lt"/>
              </a:rPr>
              <a:t>DATA MODELING</a:t>
            </a:r>
            <a:endParaRPr 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1BDCD6D4-C31E-7FFF-B98D-C4CA2F19F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988" y="437912"/>
            <a:ext cx="1286254" cy="23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82" tIns="34292" rIns="68582" bIns="34292" anchor="t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sym typeface="Arial" pitchFamily="34" charset="0"/>
              </a:rPr>
              <a:t>Target &amp; Strategy</a:t>
            </a:r>
            <a:endParaRPr lang="zh-C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583173"/>
      </p:ext>
    </p:extLst>
  </p:cSld>
  <p:clrMapOvr>
    <a:masterClrMapping/>
  </p:clrMapOvr>
  <p:transition advTm="3000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H_SubTitle_1"/>
          <p:cNvSpPr/>
          <p:nvPr>
            <p:custDataLst>
              <p:tags r:id="rId1"/>
            </p:custDataLst>
          </p:nvPr>
        </p:nvSpPr>
        <p:spPr>
          <a:xfrm>
            <a:off x="5017457" y="1715384"/>
            <a:ext cx="2749891" cy="453578"/>
          </a:xfrm>
          <a:custGeom>
            <a:avLst/>
            <a:gdLst>
              <a:gd name="connsiteX0" fmla="*/ 122108 w 732631"/>
              <a:gd name="connsiteY0" fmla="*/ 0 h 5307012"/>
              <a:gd name="connsiteX1" fmla="*/ 610523 w 732631"/>
              <a:gd name="connsiteY1" fmla="*/ 0 h 5307012"/>
              <a:gd name="connsiteX2" fmla="*/ 732631 w 732631"/>
              <a:gd name="connsiteY2" fmla="*/ 122108 h 5307012"/>
              <a:gd name="connsiteX3" fmla="*/ 732631 w 732631"/>
              <a:gd name="connsiteY3" fmla="*/ 5307012 h 5307012"/>
              <a:gd name="connsiteX4" fmla="*/ 732631 w 732631"/>
              <a:gd name="connsiteY4" fmla="*/ 5307012 h 5307012"/>
              <a:gd name="connsiteX5" fmla="*/ 0 w 732631"/>
              <a:gd name="connsiteY5" fmla="*/ 5307012 h 5307012"/>
              <a:gd name="connsiteX6" fmla="*/ 0 w 732631"/>
              <a:gd name="connsiteY6" fmla="*/ 5307012 h 5307012"/>
              <a:gd name="connsiteX7" fmla="*/ 0 w 732631"/>
              <a:gd name="connsiteY7" fmla="*/ 122108 h 5307012"/>
              <a:gd name="connsiteX8" fmla="*/ 122108 w 732631"/>
              <a:gd name="connsiteY8" fmla="*/ 0 h 53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2631" h="5307012">
                <a:moveTo>
                  <a:pt x="732631" y="884525"/>
                </a:moveTo>
                <a:lnTo>
                  <a:pt x="732631" y="4422487"/>
                </a:lnTo>
                <a:cubicBezTo>
                  <a:pt x="732631" y="4910992"/>
                  <a:pt x="725084" y="5307008"/>
                  <a:pt x="715774" y="5307008"/>
                </a:cubicBezTo>
                <a:lnTo>
                  <a:pt x="0" y="5307008"/>
                </a:lnTo>
                <a:lnTo>
                  <a:pt x="0" y="5307008"/>
                </a:lnTo>
                <a:lnTo>
                  <a:pt x="0" y="4"/>
                </a:lnTo>
                <a:lnTo>
                  <a:pt x="0" y="4"/>
                </a:lnTo>
                <a:lnTo>
                  <a:pt x="715774" y="4"/>
                </a:lnTo>
                <a:cubicBezTo>
                  <a:pt x="725084" y="4"/>
                  <a:pt x="732631" y="396020"/>
                  <a:pt x="732631" y="884525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spcCol="903" anchor="ctr">
            <a:no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Arial"/>
                <a:ea typeface="微软雅黑"/>
                <a:cs typeface="Arial"/>
                <a:sym typeface="Arial" panose="020B0604020202020204" pitchFamily="34" charset="0"/>
              </a:rPr>
              <a:t>BACKGROUND</a:t>
            </a:r>
            <a:endParaRPr lang="zh-CN" altLang="en-US" sz="20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33" name="MH_Other_1"/>
          <p:cNvSpPr/>
          <p:nvPr>
            <p:custDataLst>
              <p:tags r:id="rId2"/>
            </p:custDataLst>
          </p:nvPr>
        </p:nvSpPr>
        <p:spPr>
          <a:xfrm>
            <a:off x="4419860" y="1696337"/>
            <a:ext cx="732114" cy="495246"/>
          </a:xfrm>
          <a:custGeom>
            <a:avLst/>
            <a:gdLst>
              <a:gd name="connsiteX0" fmla="*/ 0 w 872351"/>
              <a:gd name="connsiteY0" fmla="*/ 0 h 721783"/>
              <a:gd name="connsiteX1" fmla="*/ 697880 w 872351"/>
              <a:gd name="connsiteY1" fmla="*/ 0 h 721783"/>
              <a:gd name="connsiteX2" fmla="*/ 872351 w 872351"/>
              <a:gd name="connsiteY2" fmla="*/ 360892 h 721783"/>
              <a:gd name="connsiteX3" fmla="*/ 697880 w 872351"/>
              <a:gd name="connsiteY3" fmla="*/ 721783 h 721783"/>
              <a:gd name="connsiteX4" fmla="*/ 0 w 872351"/>
              <a:gd name="connsiteY4" fmla="*/ 721783 h 7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351" h="721783">
                <a:moveTo>
                  <a:pt x="0" y="0"/>
                </a:moveTo>
                <a:lnTo>
                  <a:pt x="697880" y="0"/>
                </a:lnTo>
                <a:lnTo>
                  <a:pt x="872351" y="360892"/>
                </a:lnTo>
                <a:lnTo>
                  <a:pt x="697880" y="721783"/>
                </a:lnTo>
                <a:lnTo>
                  <a:pt x="0" y="721783"/>
                </a:lnTo>
                <a:close/>
              </a:path>
            </a:pathLst>
          </a:custGeom>
          <a:solidFill>
            <a:schemeClr val="accent1"/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30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MH_SubTitle_2"/>
          <p:cNvSpPr/>
          <p:nvPr>
            <p:custDataLst>
              <p:tags r:id="rId3"/>
            </p:custDataLst>
          </p:nvPr>
        </p:nvSpPr>
        <p:spPr>
          <a:xfrm>
            <a:off x="5017457" y="2298729"/>
            <a:ext cx="2749891" cy="453578"/>
          </a:xfrm>
          <a:custGeom>
            <a:avLst/>
            <a:gdLst>
              <a:gd name="connsiteX0" fmla="*/ 122108 w 732631"/>
              <a:gd name="connsiteY0" fmla="*/ 0 h 5307012"/>
              <a:gd name="connsiteX1" fmla="*/ 610523 w 732631"/>
              <a:gd name="connsiteY1" fmla="*/ 0 h 5307012"/>
              <a:gd name="connsiteX2" fmla="*/ 732631 w 732631"/>
              <a:gd name="connsiteY2" fmla="*/ 122108 h 5307012"/>
              <a:gd name="connsiteX3" fmla="*/ 732631 w 732631"/>
              <a:gd name="connsiteY3" fmla="*/ 5307012 h 5307012"/>
              <a:gd name="connsiteX4" fmla="*/ 732631 w 732631"/>
              <a:gd name="connsiteY4" fmla="*/ 5307012 h 5307012"/>
              <a:gd name="connsiteX5" fmla="*/ 0 w 732631"/>
              <a:gd name="connsiteY5" fmla="*/ 5307012 h 5307012"/>
              <a:gd name="connsiteX6" fmla="*/ 0 w 732631"/>
              <a:gd name="connsiteY6" fmla="*/ 5307012 h 5307012"/>
              <a:gd name="connsiteX7" fmla="*/ 0 w 732631"/>
              <a:gd name="connsiteY7" fmla="*/ 122108 h 5307012"/>
              <a:gd name="connsiteX8" fmla="*/ 122108 w 732631"/>
              <a:gd name="connsiteY8" fmla="*/ 0 h 53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2631" h="5307012">
                <a:moveTo>
                  <a:pt x="732631" y="884525"/>
                </a:moveTo>
                <a:lnTo>
                  <a:pt x="732631" y="4422487"/>
                </a:lnTo>
                <a:cubicBezTo>
                  <a:pt x="732631" y="4910992"/>
                  <a:pt x="725084" y="5307008"/>
                  <a:pt x="715774" y="5307008"/>
                </a:cubicBezTo>
                <a:lnTo>
                  <a:pt x="0" y="5307008"/>
                </a:lnTo>
                <a:lnTo>
                  <a:pt x="0" y="5307008"/>
                </a:lnTo>
                <a:lnTo>
                  <a:pt x="0" y="4"/>
                </a:lnTo>
                <a:lnTo>
                  <a:pt x="0" y="4"/>
                </a:lnTo>
                <a:lnTo>
                  <a:pt x="715774" y="4"/>
                </a:lnTo>
                <a:cubicBezTo>
                  <a:pt x="725084" y="4"/>
                  <a:pt x="732631" y="396020"/>
                  <a:pt x="732631" y="884525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spcCol="903" anchor="ctr">
            <a:no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Arial"/>
                <a:ea typeface="微软雅黑"/>
                <a:cs typeface="Arial"/>
                <a:sym typeface="Arial" panose="020B0604020202020204" pitchFamily="34" charset="0"/>
              </a:rPr>
              <a:t>DATA CLEANIING</a:t>
            </a:r>
            <a:endParaRPr lang="zh-CN" altLang="en-US" sz="2000">
              <a:solidFill>
                <a:schemeClr val="bg1"/>
              </a:solidFill>
              <a:ea typeface="宋体"/>
              <a:cs typeface="Calibri"/>
            </a:endParaRPr>
          </a:p>
        </p:txBody>
      </p:sp>
      <p:sp>
        <p:nvSpPr>
          <p:cNvPr id="35" name="MH_Other_2"/>
          <p:cNvSpPr/>
          <p:nvPr>
            <p:custDataLst>
              <p:tags r:id="rId4"/>
            </p:custDataLst>
          </p:nvPr>
        </p:nvSpPr>
        <p:spPr>
          <a:xfrm>
            <a:off x="4419860" y="2279679"/>
            <a:ext cx="732114" cy="494055"/>
          </a:xfrm>
          <a:custGeom>
            <a:avLst/>
            <a:gdLst>
              <a:gd name="connsiteX0" fmla="*/ 0 w 872351"/>
              <a:gd name="connsiteY0" fmla="*/ 0 h 721783"/>
              <a:gd name="connsiteX1" fmla="*/ 697880 w 872351"/>
              <a:gd name="connsiteY1" fmla="*/ 0 h 721783"/>
              <a:gd name="connsiteX2" fmla="*/ 872351 w 872351"/>
              <a:gd name="connsiteY2" fmla="*/ 360892 h 721783"/>
              <a:gd name="connsiteX3" fmla="*/ 697880 w 872351"/>
              <a:gd name="connsiteY3" fmla="*/ 721783 h 721783"/>
              <a:gd name="connsiteX4" fmla="*/ 0 w 872351"/>
              <a:gd name="connsiteY4" fmla="*/ 721783 h 7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351" h="721783">
                <a:moveTo>
                  <a:pt x="0" y="0"/>
                </a:moveTo>
                <a:lnTo>
                  <a:pt x="697880" y="0"/>
                </a:lnTo>
                <a:lnTo>
                  <a:pt x="872351" y="360892"/>
                </a:lnTo>
                <a:lnTo>
                  <a:pt x="697880" y="721783"/>
                </a:lnTo>
                <a:lnTo>
                  <a:pt x="0" y="721783"/>
                </a:lnTo>
                <a:close/>
              </a:path>
            </a:pathLst>
          </a:custGeom>
          <a:solidFill>
            <a:schemeClr val="accent1"/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30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MH_SubTitle_3"/>
          <p:cNvSpPr/>
          <p:nvPr>
            <p:custDataLst>
              <p:tags r:id="rId5"/>
            </p:custDataLst>
          </p:nvPr>
        </p:nvSpPr>
        <p:spPr>
          <a:xfrm>
            <a:off x="5017457" y="2880879"/>
            <a:ext cx="2749891" cy="454769"/>
          </a:xfrm>
          <a:custGeom>
            <a:avLst/>
            <a:gdLst>
              <a:gd name="connsiteX0" fmla="*/ 122108 w 732631"/>
              <a:gd name="connsiteY0" fmla="*/ 0 h 5307012"/>
              <a:gd name="connsiteX1" fmla="*/ 610523 w 732631"/>
              <a:gd name="connsiteY1" fmla="*/ 0 h 5307012"/>
              <a:gd name="connsiteX2" fmla="*/ 732631 w 732631"/>
              <a:gd name="connsiteY2" fmla="*/ 122108 h 5307012"/>
              <a:gd name="connsiteX3" fmla="*/ 732631 w 732631"/>
              <a:gd name="connsiteY3" fmla="*/ 5307012 h 5307012"/>
              <a:gd name="connsiteX4" fmla="*/ 732631 w 732631"/>
              <a:gd name="connsiteY4" fmla="*/ 5307012 h 5307012"/>
              <a:gd name="connsiteX5" fmla="*/ 0 w 732631"/>
              <a:gd name="connsiteY5" fmla="*/ 5307012 h 5307012"/>
              <a:gd name="connsiteX6" fmla="*/ 0 w 732631"/>
              <a:gd name="connsiteY6" fmla="*/ 5307012 h 5307012"/>
              <a:gd name="connsiteX7" fmla="*/ 0 w 732631"/>
              <a:gd name="connsiteY7" fmla="*/ 122108 h 5307012"/>
              <a:gd name="connsiteX8" fmla="*/ 122108 w 732631"/>
              <a:gd name="connsiteY8" fmla="*/ 0 h 53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2631" h="5307012">
                <a:moveTo>
                  <a:pt x="732631" y="884525"/>
                </a:moveTo>
                <a:lnTo>
                  <a:pt x="732631" y="4422487"/>
                </a:lnTo>
                <a:cubicBezTo>
                  <a:pt x="732631" y="4910992"/>
                  <a:pt x="725084" y="5307008"/>
                  <a:pt x="715774" y="5307008"/>
                </a:cubicBezTo>
                <a:lnTo>
                  <a:pt x="0" y="5307008"/>
                </a:lnTo>
                <a:lnTo>
                  <a:pt x="0" y="5307008"/>
                </a:lnTo>
                <a:lnTo>
                  <a:pt x="0" y="4"/>
                </a:lnTo>
                <a:lnTo>
                  <a:pt x="0" y="4"/>
                </a:lnTo>
                <a:lnTo>
                  <a:pt x="715774" y="4"/>
                </a:lnTo>
                <a:cubicBezTo>
                  <a:pt x="725084" y="4"/>
                  <a:pt x="732631" y="396020"/>
                  <a:pt x="732631" y="884525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spcCol="903" anchor="ctr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ea typeface="微软雅黑"/>
                <a:cs typeface="Arial"/>
              </a:rPr>
              <a:t>KEY</a:t>
            </a:r>
            <a:r>
              <a:rPr lang="zh-CN" sz="2000" dirty="0">
                <a:solidFill>
                  <a:schemeClr val="bg1"/>
                </a:solidFill>
                <a:latin typeface="Arial"/>
                <a:ea typeface="微软雅黑"/>
                <a:cs typeface="Arial"/>
              </a:rPr>
              <a:t> </a:t>
            </a:r>
            <a:r>
              <a:rPr lang="en-US" sz="2000" dirty="0">
                <a:solidFill>
                  <a:schemeClr val="bg1"/>
                </a:solidFill>
                <a:latin typeface="Arial"/>
                <a:ea typeface="微软雅黑"/>
                <a:cs typeface="Arial"/>
              </a:rPr>
              <a:t>FINDINGS</a:t>
            </a:r>
            <a:endParaRPr lang="zh-CN" dirty="0">
              <a:solidFill>
                <a:schemeClr val="bg1"/>
              </a:solidFill>
            </a:endParaRPr>
          </a:p>
        </p:txBody>
      </p:sp>
      <p:sp>
        <p:nvSpPr>
          <p:cNvPr id="37" name="MH_Other_3"/>
          <p:cNvSpPr/>
          <p:nvPr>
            <p:custDataLst>
              <p:tags r:id="rId6"/>
            </p:custDataLst>
          </p:nvPr>
        </p:nvSpPr>
        <p:spPr>
          <a:xfrm>
            <a:off x="4419860" y="2863022"/>
            <a:ext cx="732114" cy="494055"/>
          </a:xfrm>
          <a:custGeom>
            <a:avLst/>
            <a:gdLst>
              <a:gd name="connsiteX0" fmla="*/ 0 w 872351"/>
              <a:gd name="connsiteY0" fmla="*/ 0 h 721783"/>
              <a:gd name="connsiteX1" fmla="*/ 697880 w 872351"/>
              <a:gd name="connsiteY1" fmla="*/ 0 h 721783"/>
              <a:gd name="connsiteX2" fmla="*/ 872351 w 872351"/>
              <a:gd name="connsiteY2" fmla="*/ 360892 h 721783"/>
              <a:gd name="connsiteX3" fmla="*/ 697880 w 872351"/>
              <a:gd name="connsiteY3" fmla="*/ 721783 h 721783"/>
              <a:gd name="connsiteX4" fmla="*/ 0 w 872351"/>
              <a:gd name="connsiteY4" fmla="*/ 721783 h 7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351" h="721783">
                <a:moveTo>
                  <a:pt x="0" y="0"/>
                </a:moveTo>
                <a:lnTo>
                  <a:pt x="697880" y="0"/>
                </a:lnTo>
                <a:lnTo>
                  <a:pt x="872351" y="360892"/>
                </a:lnTo>
                <a:lnTo>
                  <a:pt x="697880" y="721783"/>
                </a:lnTo>
                <a:lnTo>
                  <a:pt x="0" y="721783"/>
                </a:lnTo>
                <a:close/>
              </a:path>
            </a:pathLst>
          </a:custGeom>
          <a:solidFill>
            <a:schemeClr val="accent1"/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30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SubTitle_4"/>
          <p:cNvSpPr/>
          <p:nvPr>
            <p:custDataLst>
              <p:tags r:id="rId7"/>
            </p:custDataLst>
          </p:nvPr>
        </p:nvSpPr>
        <p:spPr>
          <a:xfrm>
            <a:off x="5017457" y="3464220"/>
            <a:ext cx="2749891" cy="454769"/>
          </a:xfrm>
          <a:custGeom>
            <a:avLst/>
            <a:gdLst>
              <a:gd name="connsiteX0" fmla="*/ 122108 w 732631"/>
              <a:gd name="connsiteY0" fmla="*/ 0 h 5307012"/>
              <a:gd name="connsiteX1" fmla="*/ 610523 w 732631"/>
              <a:gd name="connsiteY1" fmla="*/ 0 h 5307012"/>
              <a:gd name="connsiteX2" fmla="*/ 732631 w 732631"/>
              <a:gd name="connsiteY2" fmla="*/ 122108 h 5307012"/>
              <a:gd name="connsiteX3" fmla="*/ 732631 w 732631"/>
              <a:gd name="connsiteY3" fmla="*/ 5307012 h 5307012"/>
              <a:gd name="connsiteX4" fmla="*/ 732631 w 732631"/>
              <a:gd name="connsiteY4" fmla="*/ 5307012 h 5307012"/>
              <a:gd name="connsiteX5" fmla="*/ 0 w 732631"/>
              <a:gd name="connsiteY5" fmla="*/ 5307012 h 5307012"/>
              <a:gd name="connsiteX6" fmla="*/ 0 w 732631"/>
              <a:gd name="connsiteY6" fmla="*/ 5307012 h 5307012"/>
              <a:gd name="connsiteX7" fmla="*/ 0 w 732631"/>
              <a:gd name="connsiteY7" fmla="*/ 122108 h 5307012"/>
              <a:gd name="connsiteX8" fmla="*/ 122108 w 732631"/>
              <a:gd name="connsiteY8" fmla="*/ 0 h 53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2631" h="5307012">
                <a:moveTo>
                  <a:pt x="732631" y="884525"/>
                </a:moveTo>
                <a:lnTo>
                  <a:pt x="732631" y="4422487"/>
                </a:lnTo>
                <a:cubicBezTo>
                  <a:pt x="732631" y="4910992"/>
                  <a:pt x="725084" y="5307008"/>
                  <a:pt x="715774" y="5307008"/>
                </a:cubicBezTo>
                <a:lnTo>
                  <a:pt x="0" y="5307008"/>
                </a:lnTo>
                <a:lnTo>
                  <a:pt x="0" y="5307008"/>
                </a:lnTo>
                <a:lnTo>
                  <a:pt x="0" y="4"/>
                </a:lnTo>
                <a:lnTo>
                  <a:pt x="0" y="4"/>
                </a:lnTo>
                <a:lnTo>
                  <a:pt x="715774" y="4"/>
                </a:lnTo>
                <a:cubicBezTo>
                  <a:pt x="725084" y="4"/>
                  <a:pt x="732631" y="396020"/>
                  <a:pt x="732631" y="884525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spcCol="903" anchor="ctr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Arial"/>
                <a:sym typeface="Arial" panose="020B0604020202020204" pitchFamily="34" charset="0"/>
              </a:rPr>
              <a:t>DATA</a:t>
            </a:r>
            <a:r>
              <a:rPr lang="zh-CN" altLang="en-US" sz="2000" dirty="0">
                <a:solidFill>
                  <a:schemeClr val="bg1"/>
                </a:solidFill>
                <a:latin typeface="Arial"/>
                <a:ea typeface="+mn-lt"/>
                <a:cs typeface="Arial"/>
                <a:sym typeface="Arial" panose="020B0604020202020204" pitchFamily="34" charset="0"/>
              </a:rPr>
              <a:t> 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Arial"/>
                <a:sym typeface="Arial" panose="020B0604020202020204" pitchFamily="34" charset="0"/>
              </a:rPr>
              <a:t>M</a:t>
            </a:r>
            <a:r>
              <a:rPr lang="en-US" altLang="zh-CN" sz="2000" dirty="0">
                <a:solidFill>
                  <a:schemeClr val="bg1"/>
                </a:solidFill>
                <a:latin typeface="Arial"/>
                <a:ea typeface="+mn-lt"/>
                <a:cs typeface="Arial"/>
                <a:sym typeface="Arial" panose="020B0604020202020204" pitchFamily="34" charset="0"/>
              </a:rPr>
              <a:t>O</a:t>
            </a:r>
            <a:r>
              <a:rPr lang="en-US" sz="2000" dirty="0">
                <a:solidFill>
                  <a:schemeClr val="bg1"/>
                </a:solidFill>
                <a:latin typeface="Arial"/>
                <a:ea typeface="+mn-lt"/>
                <a:cs typeface="Arial"/>
                <a:sym typeface="Arial" panose="020B0604020202020204" pitchFamily="34" charset="0"/>
              </a:rPr>
              <a:t>DELLING</a:t>
            </a:r>
          </a:p>
        </p:txBody>
      </p:sp>
      <p:sp>
        <p:nvSpPr>
          <p:cNvPr id="39" name="MH_Other_4"/>
          <p:cNvSpPr/>
          <p:nvPr>
            <p:custDataLst>
              <p:tags r:id="rId8"/>
            </p:custDataLst>
          </p:nvPr>
        </p:nvSpPr>
        <p:spPr>
          <a:xfrm>
            <a:off x="4419860" y="3445174"/>
            <a:ext cx="732114" cy="495246"/>
          </a:xfrm>
          <a:custGeom>
            <a:avLst/>
            <a:gdLst>
              <a:gd name="connsiteX0" fmla="*/ 0 w 872351"/>
              <a:gd name="connsiteY0" fmla="*/ 0 h 721783"/>
              <a:gd name="connsiteX1" fmla="*/ 697880 w 872351"/>
              <a:gd name="connsiteY1" fmla="*/ 0 h 721783"/>
              <a:gd name="connsiteX2" fmla="*/ 872351 w 872351"/>
              <a:gd name="connsiteY2" fmla="*/ 360892 h 721783"/>
              <a:gd name="connsiteX3" fmla="*/ 697880 w 872351"/>
              <a:gd name="connsiteY3" fmla="*/ 721783 h 721783"/>
              <a:gd name="connsiteX4" fmla="*/ 0 w 872351"/>
              <a:gd name="connsiteY4" fmla="*/ 721783 h 72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351" h="721783">
                <a:moveTo>
                  <a:pt x="0" y="0"/>
                </a:moveTo>
                <a:lnTo>
                  <a:pt x="697880" y="0"/>
                </a:lnTo>
                <a:lnTo>
                  <a:pt x="872351" y="360892"/>
                </a:lnTo>
                <a:lnTo>
                  <a:pt x="697880" y="721783"/>
                </a:lnTo>
                <a:lnTo>
                  <a:pt x="0" y="721783"/>
                </a:lnTo>
                <a:close/>
              </a:path>
            </a:pathLst>
          </a:custGeom>
          <a:solidFill>
            <a:schemeClr val="accent1"/>
          </a:solidFill>
          <a:ln w="762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zh-CN" altLang="en-US" sz="30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MH_Others_2"/>
          <p:cNvSpPr/>
          <p:nvPr>
            <p:custDataLst>
              <p:tags r:id="rId9"/>
            </p:custDataLst>
          </p:nvPr>
        </p:nvSpPr>
        <p:spPr>
          <a:xfrm>
            <a:off x="753" y="555773"/>
            <a:ext cx="721571" cy="349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MH_Others_1"/>
          <p:cNvSpPr txBox="1"/>
          <p:nvPr>
            <p:custDataLst>
              <p:tags r:id="rId10"/>
            </p:custDataLst>
          </p:nvPr>
        </p:nvSpPr>
        <p:spPr>
          <a:xfrm>
            <a:off x="761711" y="557584"/>
            <a:ext cx="177373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2400" b="1">
                <a:solidFill>
                  <a:schemeClr val="accent1"/>
                </a:solidFill>
                <a:latin typeface="Arial"/>
                <a:ea typeface="微软雅黑"/>
                <a:cs typeface="Arial"/>
                <a:sym typeface="Arial" panose="020B0604020202020204" pitchFamily="34" charset="0"/>
              </a:rPr>
              <a:t>CONTENTS</a:t>
            </a:r>
            <a:endParaRPr lang="zh-CN" sz="2400">
              <a:solidFill>
                <a:schemeClr val="accent1"/>
              </a:solidFill>
              <a:ea typeface="宋体"/>
              <a:cs typeface="Calibri"/>
            </a:endParaRPr>
          </a:p>
        </p:txBody>
      </p:sp>
      <p:sp>
        <p:nvSpPr>
          <p:cNvPr id="43" name="MH_Others_2"/>
          <p:cNvSpPr/>
          <p:nvPr>
            <p:custDataLst>
              <p:tags r:id="rId11"/>
            </p:custDataLst>
          </p:nvPr>
        </p:nvSpPr>
        <p:spPr>
          <a:xfrm>
            <a:off x="2564262" y="555773"/>
            <a:ext cx="6579237" cy="34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A purple circle with a white chain in the center&#10;&#10;Description automatically generated">
            <a:extLst>
              <a:ext uri="{FF2B5EF4-FFF2-40B4-BE49-F238E27FC236}">
                <a16:creationId xmlns:a16="http://schemas.microsoft.com/office/drawing/2014/main" id="{64EECDD2-8E0B-A9CD-5D71-7CC368A6038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09747" y="1674137"/>
            <a:ext cx="19335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51780"/>
      </p:ext>
    </p:extLst>
  </p:cSld>
  <p:clrMapOvr>
    <a:masterClrMapping/>
  </p:clrMapOvr>
  <p:transition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61" name="Picture 64"/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2988" y="17705389"/>
            <a:ext cx="19780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EFDEEC0-710D-D219-DB24-25E0FD9A4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153600"/>
            <a:ext cx="4680520" cy="3679725"/>
          </a:xfrm>
          <a:prstGeom prst="rect">
            <a:avLst/>
          </a:prstGeom>
        </p:spPr>
      </p:pic>
      <p:sp>
        <p:nvSpPr>
          <p:cNvPr id="39" name="原创设计师QQ598969553      _6">
            <a:extLst>
              <a:ext uri="{FF2B5EF4-FFF2-40B4-BE49-F238E27FC236}">
                <a16:creationId xmlns:a16="http://schemas.microsoft.com/office/drawing/2014/main" id="{C3A92D7A-8F43-DA9B-0BDB-83541F108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791" y="2211710"/>
            <a:ext cx="3672408" cy="369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5" tIns="45717" rIns="91435" bIns="45717" anchor="t">
            <a:spAutoFit/>
          </a:bodyPr>
          <a:lstStyle/>
          <a:p>
            <a:pPr algn="ctr"/>
            <a:endParaRPr lang="en-US" altLang="zh-CN" dirty="0">
              <a:ea typeface="宋体"/>
              <a:cs typeface="Calibri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3280812-63BB-60FE-545F-E86DE7F6A686}"/>
              </a:ext>
            </a:extLst>
          </p:cNvPr>
          <p:cNvGrpSpPr/>
          <p:nvPr/>
        </p:nvGrpSpPr>
        <p:grpSpPr>
          <a:xfrm>
            <a:off x="107504" y="94857"/>
            <a:ext cx="2956724" cy="618973"/>
            <a:chOff x="107504" y="94857"/>
            <a:chExt cx="2956724" cy="61897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B5EDF17-9048-C4CA-AE56-03D526A0BCD7}"/>
                </a:ext>
              </a:extLst>
            </p:cNvPr>
            <p:cNvGrpSpPr/>
            <p:nvPr/>
          </p:nvGrpSpPr>
          <p:grpSpPr>
            <a:xfrm>
              <a:off x="107504" y="94857"/>
              <a:ext cx="762000" cy="618973"/>
              <a:chOff x="395536" y="210344"/>
              <a:chExt cx="762000" cy="618973"/>
            </a:xfrm>
          </p:grpSpPr>
          <p:pic>
            <p:nvPicPr>
              <p:cNvPr id="6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E949419C-81E0-A34B-1FE8-2ADB9DB660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rgbClr val="20A9D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536" y="210344"/>
                <a:ext cx="609601" cy="609601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914537AC-C64A-3DC0-6041-8A7718AA17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935" y="219716"/>
                <a:ext cx="609601" cy="609601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文本框 12">
              <a:extLst>
                <a:ext uri="{FF2B5EF4-FFF2-40B4-BE49-F238E27FC236}">
                  <a16:creationId xmlns:a16="http://schemas.microsoft.com/office/drawing/2014/main" id="{80BA761B-DEF9-605A-A855-93B9064A6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988" y="263387"/>
              <a:ext cx="2160240" cy="281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5023" tIns="32511" rIns="65023" bIns="32511" anchor="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+mn-ea"/>
                  <a:sym typeface="+mn-lt"/>
                </a:rPr>
                <a:t>DATA MODELING</a:t>
              </a:r>
              <a:endParaRPr lang="zh-CN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2" name="文本框 12">
            <a:extLst>
              <a:ext uri="{FF2B5EF4-FFF2-40B4-BE49-F238E27FC236}">
                <a16:creationId xmlns:a16="http://schemas.microsoft.com/office/drawing/2014/main" id="{5C8275EF-0C7C-8948-B5D0-797FF5EE5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973" y="743975"/>
            <a:ext cx="4219903" cy="61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 anchor="t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Open Sans"/>
                <a:sym typeface="+mn-lt"/>
              </a:rPr>
              <a:t>The time series of all external factors</a:t>
            </a:r>
            <a:endParaRPr lang="zh-CN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Open Sans"/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Open Sans"/>
            </a:endParaRPr>
          </a:p>
        </p:txBody>
      </p:sp>
      <p:sp>
        <p:nvSpPr>
          <p:cNvPr id="17" name="文本框 12">
            <a:extLst>
              <a:ext uri="{FF2B5EF4-FFF2-40B4-BE49-F238E27FC236}">
                <a16:creationId xmlns:a16="http://schemas.microsoft.com/office/drawing/2014/main" id="{BBCFAB44-89ED-DCD9-D205-7C47026BD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2876" y="2421740"/>
            <a:ext cx="3484309" cy="1050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 anchor="t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Open Sans"/>
                <a:sym typeface="+mn-lt"/>
              </a:rPr>
              <a:t>The Fir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Open Sans"/>
                <a:sym typeface="+mn-lt"/>
              </a:rPr>
              <a:t>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Open Sans"/>
                <a:sym typeface="+mn-lt"/>
              </a:rPr>
              <a:t>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Open Sans"/>
                <a:sym typeface="+mn-lt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Open Sans"/>
                <a:sym typeface="+mn-lt"/>
              </a:rPr>
              <a:t>Difference</a:t>
            </a:r>
          </a:p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Open Sans"/>
              </a:rPr>
              <a:t>&amp;</a:t>
            </a:r>
          </a:p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Open Sans"/>
                <a:sym typeface="+mn-lt"/>
              </a:rPr>
              <a:t>KPSS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Open Sans"/>
                <a:sym typeface="+mn-lt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Open Sans"/>
                <a:sym typeface="+mn-lt"/>
              </a:rPr>
              <a:t>test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Open Sans"/>
                <a:sym typeface="+mn-lt"/>
              </a:rPr>
              <a:t> 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Open Sans"/>
            </a:endParaRPr>
          </a:p>
          <a:p>
            <a:pPr algn="ctr"/>
            <a:endParaRPr 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17370028"/>
      </p:ext>
    </p:extLst>
  </p:cSld>
  <p:clrMapOvr>
    <a:masterClrMapping/>
  </p:clrMapOvr>
  <p:transition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2156A18-ABF2-C336-7B5C-F4EDDDCFC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99" y="1674708"/>
            <a:ext cx="5760054" cy="2417948"/>
          </a:xfrm>
          <a:prstGeom prst="rect">
            <a:avLst/>
          </a:prstGeom>
        </p:spPr>
      </p:pic>
      <p:sp>
        <p:nvSpPr>
          <p:cNvPr id="11" name="文本框 12">
            <a:extLst>
              <a:ext uri="{FF2B5EF4-FFF2-40B4-BE49-F238E27FC236}">
                <a16:creationId xmlns:a16="http://schemas.microsoft.com/office/drawing/2014/main" id="{867F14CE-9BF2-6105-EB31-6382CAD4F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69" y="975970"/>
            <a:ext cx="4219903" cy="61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 anchor="ctr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Open Sans"/>
                <a:sym typeface="+mn-lt"/>
              </a:rPr>
              <a:t>ARIM</a:t>
            </a:r>
            <a:r>
              <a:rPr 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Open Sans"/>
                <a:sym typeface="+mn-lt"/>
              </a:rPr>
              <a:t>A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Open Sans"/>
                <a:sym typeface="+mn-lt"/>
              </a:rPr>
              <a:t>(1,0,0)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Open Sans"/>
            </a:endParaRPr>
          </a:p>
          <a:p>
            <a:pPr algn="ctr"/>
            <a:endParaRPr 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Open Sans"/>
            </a:endParaRPr>
          </a:p>
        </p:txBody>
      </p:sp>
      <p:sp>
        <p:nvSpPr>
          <p:cNvPr id="12" name="文本框 12">
            <a:extLst>
              <a:ext uri="{FF2B5EF4-FFF2-40B4-BE49-F238E27FC236}">
                <a16:creationId xmlns:a16="http://schemas.microsoft.com/office/drawing/2014/main" id="{07C90DB4-084D-17A5-7C2F-35C044DA9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6855" y="2067694"/>
            <a:ext cx="4219903" cy="222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 anchor="ctr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Open Sans"/>
                <a:sym typeface="+mn-lt"/>
              </a:rPr>
              <a:t>AR(1) : 0.6321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Open Sans"/>
            </a:endParaRPr>
          </a:p>
          <a:p>
            <a:br>
              <a:rPr lang="en-US" sz="1400" dirty="0">
                <a:latin typeface="微软雅黑"/>
                <a:ea typeface="微软雅黑"/>
                <a:cs typeface="Open Sans"/>
              </a:rPr>
            </a:b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Open Sans"/>
                <a:sym typeface="+mn-lt"/>
              </a:rPr>
              <a:t>Export_Billion_diff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Open Sans"/>
                <a:sym typeface="+mn-lt"/>
              </a:rPr>
              <a:t> : -0.0428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Open Sans"/>
            </a:endParaRPr>
          </a:p>
          <a:p>
            <a:br>
              <a:rPr lang="en-US" sz="1400" dirty="0">
                <a:latin typeface="微软雅黑"/>
                <a:ea typeface="微软雅黑"/>
                <a:cs typeface="Open Sans"/>
              </a:rPr>
            </a:b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Open Sans"/>
                <a:sym typeface="+mn-lt"/>
              </a:rPr>
              <a:t>Mean_Exchange_Rate_diff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Open Sans"/>
                <a:sym typeface="+mn-lt"/>
              </a:rPr>
              <a:t> : 1.1782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Open Sans"/>
            </a:endParaRPr>
          </a:p>
          <a:p>
            <a:br>
              <a:rPr lang="en-US" sz="1400" dirty="0">
                <a:latin typeface="微软雅黑"/>
                <a:ea typeface="微软雅黑"/>
                <a:cs typeface="Open Sans"/>
              </a:rPr>
            </a:b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Open Sans"/>
                <a:sym typeface="+mn-lt"/>
              </a:rPr>
              <a:t>mean_BCI_diff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Open Sans"/>
                <a:sym typeface="+mn-lt"/>
              </a:rPr>
              <a:t> : 0.0138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Open Sans"/>
            </a:endParaRPr>
          </a:p>
          <a:p>
            <a:br>
              <a:rPr lang="en-US" sz="1400" dirty="0">
                <a:latin typeface="微软雅黑"/>
                <a:ea typeface="微软雅黑"/>
                <a:cs typeface="Open Sans"/>
              </a:rPr>
            </a:b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Open Sans"/>
                <a:sym typeface="+mn-lt"/>
              </a:rPr>
              <a:t>CPI_diff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Open Sans"/>
                <a:sym typeface="+mn-lt"/>
              </a:rPr>
              <a:t> : -0.1497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Open Sans"/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Open Sans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5D690C4-E223-A7CD-57F0-513B71918CCC}"/>
              </a:ext>
            </a:extLst>
          </p:cNvPr>
          <p:cNvGrpSpPr/>
          <p:nvPr/>
        </p:nvGrpSpPr>
        <p:grpSpPr>
          <a:xfrm>
            <a:off x="101468" y="111455"/>
            <a:ext cx="2956724" cy="618973"/>
            <a:chOff x="107504" y="94857"/>
            <a:chExt cx="2956724" cy="618973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DAB46BD-FA24-F8F3-510D-DFB59E3F9E8A}"/>
                </a:ext>
              </a:extLst>
            </p:cNvPr>
            <p:cNvGrpSpPr/>
            <p:nvPr/>
          </p:nvGrpSpPr>
          <p:grpSpPr>
            <a:xfrm>
              <a:off x="107504" y="94857"/>
              <a:ext cx="762000" cy="618973"/>
              <a:chOff x="395536" y="210344"/>
              <a:chExt cx="762000" cy="618973"/>
            </a:xfrm>
          </p:grpSpPr>
          <p:pic>
            <p:nvPicPr>
              <p:cNvPr id="16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730DCDC2-A32F-7A9F-335A-E653AB62E6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rgbClr val="20A9D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536" y="210344"/>
                <a:ext cx="609601" cy="609601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6E65D63D-4C23-9577-1A67-CA43097B8C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935" y="219716"/>
                <a:ext cx="609601" cy="609601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文本框 12">
              <a:extLst>
                <a:ext uri="{FF2B5EF4-FFF2-40B4-BE49-F238E27FC236}">
                  <a16:creationId xmlns:a16="http://schemas.microsoft.com/office/drawing/2014/main" id="{5DD0A70F-49C1-74C8-DBB3-0F1AB6189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988" y="263387"/>
              <a:ext cx="2160240" cy="281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5023" tIns="32511" rIns="65023" bIns="32511" anchor="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+mn-ea"/>
                  <a:sym typeface="+mn-lt"/>
                </a:rPr>
                <a:t>DATA MODELING</a:t>
              </a:r>
              <a:endParaRPr lang="zh-CN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688D334-647B-7D8F-56A2-680B0187920E}"/>
              </a:ext>
            </a:extLst>
          </p:cNvPr>
          <p:cNvSpPr txBox="1"/>
          <p:nvPr/>
        </p:nvSpPr>
        <p:spPr>
          <a:xfrm>
            <a:off x="5724128" y="1617644"/>
            <a:ext cx="2808479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NZ" altLang="zh-CN" dirty="0">
                <a:solidFill>
                  <a:srgbClr val="C00000"/>
                </a:solidFill>
                <a:ea typeface="宋体"/>
              </a:rPr>
              <a:t>Function: </a:t>
            </a:r>
            <a:r>
              <a:rPr lang="zh-CN" altLang="en-US" dirty="0">
                <a:solidFill>
                  <a:srgbClr val="C00000"/>
                </a:solidFill>
                <a:ea typeface="宋体"/>
              </a:rPr>
              <a:t>auto.arima(</a:t>
            </a:r>
            <a:r>
              <a:rPr lang="en-US" altLang="zh-CN" dirty="0">
                <a:solidFill>
                  <a:srgbClr val="C00000"/>
                </a:solidFill>
                <a:ea typeface="宋体"/>
              </a:rPr>
              <a:t>)</a:t>
            </a:r>
            <a:endParaRPr lang="zh-CN" altLang="en-US">
              <a:solidFill>
                <a:srgbClr val="C00000"/>
              </a:solidFill>
              <a:ea typeface="宋体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7205319"/>
      </p:ext>
    </p:extLst>
  </p:cSld>
  <p:clrMapOvr>
    <a:masterClrMapping/>
  </p:clrMapOvr>
  <p:transition advTm="3000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89A6594-E37B-E839-DDDF-6CFD9C8D0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703" y="1285371"/>
            <a:ext cx="7237779" cy="3679390"/>
          </a:xfrm>
          <a:prstGeom prst="rect">
            <a:avLst/>
          </a:prstGeom>
        </p:spPr>
      </p:pic>
      <p:sp>
        <p:nvSpPr>
          <p:cNvPr id="3" name="矩形 3">
            <a:extLst>
              <a:ext uri="{FF2B5EF4-FFF2-40B4-BE49-F238E27FC236}">
                <a16:creationId xmlns:a16="http://schemas.microsoft.com/office/drawing/2014/main" id="{459D1E62-8B03-B8D5-C233-C46E1D940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2901" y="1001361"/>
            <a:ext cx="2515884" cy="346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68582" tIns="34292" rIns="68582" bIns="34292" anchor="t">
            <a:spAutoFit/>
          </a:bodyPr>
          <a:lstStyle/>
          <a:p>
            <a:endParaRPr lang="en-US" altLang="zh-CN" b="0" i="1" dirty="0">
              <a:solidFill>
                <a:srgbClr val="212121"/>
              </a:solidFill>
              <a:latin typeface="inherit"/>
              <a:ea typeface="等线"/>
              <a:cs typeface="Times New Roman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F6BAF3B-B186-4450-A12D-2109D61B3B02}"/>
              </a:ext>
            </a:extLst>
          </p:cNvPr>
          <p:cNvGrpSpPr/>
          <p:nvPr/>
        </p:nvGrpSpPr>
        <p:grpSpPr>
          <a:xfrm>
            <a:off x="101468" y="111455"/>
            <a:ext cx="2956724" cy="618973"/>
            <a:chOff x="107504" y="94857"/>
            <a:chExt cx="2956724" cy="61897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4D9B4CB-5462-3D1C-264B-BA31D0B091AA}"/>
                </a:ext>
              </a:extLst>
            </p:cNvPr>
            <p:cNvGrpSpPr/>
            <p:nvPr/>
          </p:nvGrpSpPr>
          <p:grpSpPr>
            <a:xfrm>
              <a:off x="107504" y="94857"/>
              <a:ext cx="762000" cy="618973"/>
              <a:chOff x="395536" y="210344"/>
              <a:chExt cx="762000" cy="618973"/>
            </a:xfrm>
          </p:grpSpPr>
          <p:pic>
            <p:nvPicPr>
              <p:cNvPr id="7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2785896A-DB18-7324-12CF-B402747D6B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rgbClr val="20A9D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536" y="210344"/>
                <a:ext cx="609601" cy="609601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9959D215-8D40-D60B-E065-7D9FA2F70D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935" y="219716"/>
                <a:ext cx="609601" cy="609601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文本框 12">
              <a:extLst>
                <a:ext uri="{FF2B5EF4-FFF2-40B4-BE49-F238E27FC236}">
                  <a16:creationId xmlns:a16="http://schemas.microsoft.com/office/drawing/2014/main" id="{853C3A52-BB93-A401-9E4D-AA762D0C9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988" y="263387"/>
              <a:ext cx="2160240" cy="281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5023" tIns="32511" rIns="65023" bIns="32511" anchor="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+mn-ea"/>
                  <a:sym typeface="+mn-lt"/>
                </a:rPr>
                <a:t>DATA MODELING</a:t>
              </a:r>
              <a:endParaRPr lang="zh-CN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1" name="文本框 12">
            <a:extLst>
              <a:ext uri="{FF2B5EF4-FFF2-40B4-BE49-F238E27FC236}">
                <a16:creationId xmlns:a16="http://schemas.microsoft.com/office/drawing/2014/main" id="{38939991-2A31-2F59-4E48-65F6D6E14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82" y="702568"/>
            <a:ext cx="4219903" cy="804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 anchor="ctr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Open Sans"/>
                <a:sym typeface="+mn-lt"/>
              </a:rPr>
              <a:t>Model residual analysis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Open Sans"/>
            </a:endParaRPr>
          </a:p>
          <a:p>
            <a:pPr algn="ctr"/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37531561"/>
      </p:ext>
    </p:extLst>
  </p:cSld>
  <p:clrMapOvr>
    <a:masterClrMapping/>
  </p:clrMapOvr>
  <p:transition advTm="3000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>
            <a:extLst>
              <a:ext uri="{FF2B5EF4-FFF2-40B4-BE49-F238E27FC236}">
                <a16:creationId xmlns:a16="http://schemas.microsoft.com/office/drawing/2014/main" id="{459D1E62-8B03-B8D5-C233-C46E1D940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2901" y="1001361"/>
            <a:ext cx="2515884" cy="346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68582" tIns="34292" rIns="68582" bIns="34292" anchor="t">
            <a:spAutoFit/>
          </a:bodyPr>
          <a:lstStyle/>
          <a:p>
            <a:endParaRPr lang="en-US" altLang="zh-CN" b="0" i="1" dirty="0">
              <a:solidFill>
                <a:srgbClr val="212121"/>
              </a:solidFill>
              <a:latin typeface="inherit"/>
              <a:ea typeface="等线"/>
              <a:cs typeface="Times New Roman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F6BAF3B-B186-4450-A12D-2109D61B3B02}"/>
              </a:ext>
            </a:extLst>
          </p:cNvPr>
          <p:cNvGrpSpPr/>
          <p:nvPr/>
        </p:nvGrpSpPr>
        <p:grpSpPr>
          <a:xfrm>
            <a:off x="101468" y="111455"/>
            <a:ext cx="2956724" cy="618973"/>
            <a:chOff x="107504" y="94857"/>
            <a:chExt cx="2956724" cy="61897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4D9B4CB-5462-3D1C-264B-BA31D0B091AA}"/>
                </a:ext>
              </a:extLst>
            </p:cNvPr>
            <p:cNvGrpSpPr/>
            <p:nvPr/>
          </p:nvGrpSpPr>
          <p:grpSpPr>
            <a:xfrm>
              <a:off x="107504" y="94857"/>
              <a:ext cx="762000" cy="618973"/>
              <a:chOff x="395536" y="210344"/>
              <a:chExt cx="762000" cy="618973"/>
            </a:xfrm>
          </p:grpSpPr>
          <p:pic>
            <p:nvPicPr>
              <p:cNvPr id="7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2785896A-DB18-7324-12CF-B402747D6B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rgbClr val="20A9D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536" y="210344"/>
                <a:ext cx="609601" cy="609601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9959D215-8D40-D60B-E065-7D9FA2F70D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935" y="219716"/>
                <a:ext cx="609601" cy="609601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文本框 12">
              <a:extLst>
                <a:ext uri="{FF2B5EF4-FFF2-40B4-BE49-F238E27FC236}">
                  <a16:creationId xmlns:a16="http://schemas.microsoft.com/office/drawing/2014/main" id="{853C3A52-BB93-A401-9E4D-AA762D0C9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988" y="263387"/>
              <a:ext cx="2160240" cy="281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5023" tIns="32511" rIns="65023" bIns="32511" anchor="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+mn-ea"/>
                  <a:sym typeface="+mn-lt"/>
                </a:rPr>
                <a:t>DATA MODELING</a:t>
              </a:r>
              <a:endParaRPr lang="zh-CN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1" name="文本框 12">
            <a:extLst>
              <a:ext uri="{FF2B5EF4-FFF2-40B4-BE49-F238E27FC236}">
                <a16:creationId xmlns:a16="http://schemas.microsoft.com/office/drawing/2014/main" id="{38939991-2A31-2F59-4E48-65F6D6E14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2805" y="837472"/>
            <a:ext cx="4949838" cy="804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 anchor="ctr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Open Sans"/>
                <a:sym typeface="+mn-lt"/>
              </a:rPr>
              <a:t>Real Values and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Open Sans"/>
                <a:sym typeface="+mn-lt"/>
              </a:rPr>
              <a:t>F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Open Sans"/>
                <a:sym typeface="+mn-lt"/>
              </a:rPr>
              <a:t>itted Values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Open Sans"/>
            </a:endParaRPr>
          </a:p>
          <a:p>
            <a:pPr algn="ctr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Open Sans"/>
            </a:endParaRPr>
          </a:p>
        </p:txBody>
      </p:sp>
      <p:pic>
        <p:nvPicPr>
          <p:cNvPr id="4" name="图片 3" descr="图表, 折线图, 直方图&#10;&#10;已自动生成说明">
            <a:extLst>
              <a:ext uri="{FF2B5EF4-FFF2-40B4-BE49-F238E27FC236}">
                <a16:creationId xmlns:a16="http://schemas.microsoft.com/office/drawing/2014/main" id="{1D871A4E-70EE-C9C1-D314-12899F9D1B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6395" y="1517802"/>
            <a:ext cx="6856867" cy="332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06437"/>
      </p:ext>
    </p:extLst>
  </p:cSld>
  <p:clrMapOvr>
    <a:masterClrMapping/>
  </p:clrMapOvr>
  <p:transition advTm="3000"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>
            <a:extLst>
              <a:ext uri="{FF2B5EF4-FFF2-40B4-BE49-F238E27FC236}">
                <a16:creationId xmlns:a16="http://schemas.microsoft.com/office/drawing/2014/main" id="{459D1E62-8B03-B8D5-C233-C46E1D940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2901" y="1001361"/>
            <a:ext cx="2515884" cy="346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68582" tIns="34292" rIns="68582" bIns="34292" anchor="t">
            <a:spAutoFit/>
          </a:bodyPr>
          <a:lstStyle/>
          <a:p>
            <a:endParaRPr lang="en-US" altLang="zh-CN" b="0" i="1" dirty="0">
              <a:solidFill>
                <a:srgbClr val="212121"/>
              </a:solidFill>
              <a:latin typeface="inherit"/>
              <a:ea typeface="等线"/>
              <a:cs typeface="Times New Roman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F6BAF3B-B186-4450-A12D-2109D61B3B02}"/>
              </a:ext>
            </a:extLst>
          </p:cNvPr>
          <p:cNvGrpSpPr/>
          <p:nvPr/>
        </p:nvGrpSpPr>
        <p:grpSpPr>
          <a:xfrm>
            <a:off x="101468" y="111455"/>
            <a:ext cx="2956724" cy="618973"/>
            <a:chOff x="107504" y="94857"/>
            <a:chExt cx="2956724" cy="61897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4D9B4CB-5462-3D1C-264B-BA31D0B091AA}"/>
                </a:ext>
              </a:extLst>
            </p:cNvPr>
            <p:cNvGrpSpPr/>
            <p:nvPr/>
          </p:nvGrpSpPr>
          <p:grpSpPr>
            <a:xfrm>
              <a:off x="107504" y="94857"/>
              <a:ext cx="762000" cy="618973"/>
              <a:chOff x="395536" y="210344"/>
              <a:chExt cx="762000" cy="618973"/>
            </a:xfrm>
          </p:grpSpPr>
          <p:pic>
            <p:nvPicPr>
              <p:cNvPr id="7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2785896A-DB18-7324-12CF-B402747D6B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rgbClr val="20A9D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536" y="210344"/>
                <a:ext cx="609601" cy="609601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9959D215-8D40-D60B-E065-7D9FA2F70D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935" y="219716"/>
                <a:ext cx="609601" cy="609601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文本框 12">
              <a:extLst>
                <a:ext uri="{FF2B5EF4-FFF2-40B4-BE49-F238E27FC236}">
                  <a16:creationId xmlns:a16="http://schemas.microsoft.com/office/drawing/2014/main" id="{853C3A52-BB93-A401-9E4D-AA762D0C9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988" y="263387"/>
              <a:ext cx="2160240" cy="281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5023" tIns="32511" rIns="65023" bIns="32511" anchor="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+mn-ea"/>
                  <a:sym typeface="+mn-lt"/>
                </a:rPr>
                <a:t>DATA MODELING</a:t>
              </a:r>
              <a:endParaRPr lang="zh-CN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1" name="文本框 12">
            <a:extLst>
              <a:ext uri="{FF2B5EF4-FFF2-40B4-BE49-F238E27FC236}">
                <a16:creationId xmlns:a16="http://schemas.microsoft.com/office/drawing/2014/main" id="{38939991-2A31-2F59-4E48-65F6D6E14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6142" y="909868"/>
            <a:ext cx="6851065" cy="804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 anchor="ctr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Open Sans"/>
                <a:sym typeface="+mn-lt"/>
              </a:rPr>
              <a:t>The employment rate in the next two years 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Open Sans"/>
            </a:endParaRPr>
          </a:p>
          <a:p>
            <a:pPr algn="ctr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Open Sans"/>
            </a:endParaRPr>
          </a:p>
        </p:txBody>
      </p:sp>
      <p:pic>
        <p:nvPicPr>
          <p:cNvPr id="2" name="Picture 1" descr="A screenshot of a data&#10;&#10;Description automatically generated">
            <a:extLst>
              <a:ext uri="{FF2B5EF4-FFF2-40B4-BE49-F238E27FC236}">
                <a16:creationId xmlns:a16="http://schemas.microsoft.com/office/drawing/2014/main" id="{AD22629C-9015-7BA5-45DA-7C0645B96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5410" y="1714189"/>
            <a:ext cx="4752528" cy="264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10240"/>
      </p:ext>
    </p:extLst>
  </p:cSld>
  <p:clrMapOvr>
    <a:masterClrMapping/>
  </p:clrMapOvr>
  <p:transition advTm="3000"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新建文件夹 (3)\2157a1f530c14b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915566"/>
            <a:ext cx="4283968" cy="3188396"/>
          </a:xfrm>
          <a:prstGeom prst="rect">
            <a:avLst/>
          </a:prstGeom>
          <a:noFill/>
        </p:spPr>
      </p:pic>
      <p:sp>
        <p:nvSpPr>
          <p:cNvPr id="32" name="矩形 259"/>
          <p:cNvSpPr>
            <a:spLocks noChangeArrowheads="1"/>
          </p:cNvSpPr>
          <p:nvPr/>
        </p:nvSpPr>
        <p:spPr bwMode="auto">
          <a:xfrm>
            <a:off x="4788024" y="2142804"/>
            <a:ext cx="302433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6000" cap="all" dirty="0">
                <a:solidFill>
                  <a:schemeClr val="accent1"/>
                </a:solidFill>
                <a:latin typeface="Agency FB"/>
                <a:ea typeface="Dotum"/>
                <a:cs typeface="Arial"/>
              </a:rPr>
              <a:t>THANK YOU!</a:t>
            </a:r>
            <a:endParaRPr lang="zh-CN" dirty="0"/>
          </a:p>
        </p:txBody>
      </p:sp>
      <p:sp>
        <p:nvSpPr>
          <p:cNvPr id="8" name="矩形 7"/>
          <p:cNvSpPr/>
          <p:nvPr/>
        </p:nvSpPr>
        <p:spPr>
          <a:xfrm>
            <a:off x="0" y="4876006"/>
            <a:ext cx="9144000" cy="2674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010203"/>
      </p:ext>
    </p:extLst>
  </p:cSld>
  <p:clrMapOvr>
    <a:masterClrMapping/>
  </p:clrMapOvr>
  <p:transition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1129" y="2571751"/>
            <a:ext cx="9141743" cy="2570939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flipH="1">
            <a:off x="3496947" y="4154206"/>
            <a:ext cx="5645926" cy="988659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1"/>
          <p:cNvSpPr txBox="1"/>
          <p:nvPr/>
        </p:nvSpPr>
        <p:spPr>
          <a:xfrm>
            <a:off x="4285510" y="1965801"/>
            <a:ext cx="4320476" cy="927431"/>
          </a:xfrm>
          <a:prstGeom prst="rect">
            <a:avLst/>
          </a:prstGeom>
          <a:noFill/>
        </p:spPr>
        <p:txBody>
          <a:bodyPr wrap="none" lIns="65023" tIns="32511" rIns="65023" bIns="32511" rtlCol="0" anchor="ctr">
            <a:spAutoFit/>
          </a:bodyPr>
          <a:lstStyle/>
          <a:p>
            <a:pPr marL="0" lvl="1"/>
            <a:r>
              <a:rPr lang="zh-CN" altLang="en-US" sz="2800" b="1" dirty="0">
                <a:solidFill>
                  <a:schemeClr val="accent2"/>
                </a:solidFill>
                <a:latin typeface="微软雅黑"/>
                <a:ea typeface="微软雅黑"/>
              </a:rPr>
              <a:t> </a:t>
            </a:r>
            <a:r>
              <a:rPr lang="zh-CN" altLang="en-US" sz="2800">
                <a:solidFill>
                  <a:schemeClr val="accent2">
                    <a:lumMod val="75000"/>
                  </a:schemeClr>
                </a:solidFill>
                <a:latin typeface="微软雅黑"/>
                <a:ea typeface="微软雅黑"/>
              </a:rPr>
              <a:t>WHAT CAN INFLUENCE</a:t>
            </a:r>
            <a:endParaRPr lang="en-US" sz="2800">
              <a:solidFill>
                <a:schemeClr val="accent2">
                  <a:lumMod val="75000"/>
                </a:schemeClr>
              </a:solidFill>
              <a:cs typeface="Calibri"/>
            </a:endParaRPr>
          </a:p>
          <a:p>
            <a:pPr marL="0" lvl="1"/>
            <a:r>
              <a:rPr lang="zh-CN" altLang="en-US" sz="2800">
                <a:solidFill>
                  <a:schemeClr val="accent2">
                    <a:lumMod val="75000"/>
                  </a:schemeClr>
                </a:solidFill>
                <a:latin typeface="微软雅黑"/>
                <a:ea typeface="微软雅黑"/>
              </a:rPr>
              <a:t>UNEMPLOYMENT RATE?</a:t>
            </a:r>
            <a:endParaRPr lang="en-US" altLang="zh-CN" sz="280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4283131" y="1808090"/>
            <a:ext cx="0" cy="1420419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3"/>
          <p:cNvSpPr txBox="1"/>
          <p:nvPr/>
        </p:nvSpPr>
        <p:spPr>
          <a:xfrm>
            <a:off x="2662384" y="3000384"/>
            <a:ext cx="1492121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宋体"/>
                <a:cs typeface="Arial"/>
              </a:rPr>
              <a:t>BACKGROUND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宋体"/>
              <a:cs typeface="Arial" panose="020B0604020202020204" pitchFamily="34" charset="0"/>
            </a:endParaRPr>
          </a:p>
        </p:txBody>
      </p:sp>
      <p:grpSp>
        <p:nvGrpSpPr>
          <p:cNvPr id="2" name="组合 25"/>
          <p:cNvGrpSpPr/>
          <p:nvPr/>
        </p:nvGrpSpPr>
        <p:grpSpPr>
          <a:xfrm>
            <a:off x="2881862" y="1781931"/>
            <a:ext cx="1050058" cy="105011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1" name="TextBox 13"/>
          <p:cNvSpPr txBox="1"/>
          <p:nvPr/>
        </p:nvSpPr>
        <p:spPr>
          <a:xfrm>
            <a:off x="3011114" y="1946841"/>
            <a:ext cx="902574" cy="76924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CN" sz="5000" b="1" dirty="0">
                <a:solidFill>
                  <a:schemeClr val="accent1"/>
                </a:solidFill>
                <a:latin typeface="Arial"/>
                <a:ea typeface="宋体"/>
                <a:cs typeface="Arial"/>
              </a:rPr>
              <a:t>01</a:t>
            </a:r>
            <a:endParaRPr lang="zh-CN" altLang="en-US" sz="5000" b="1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092691"/>
      </p:ext>
    </p:extLst>
  </p:cSld>
  <p:clrMapOvr>
    <a:masterClrMapping/>
  </p:clrMapOvr>
  <p:transition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H_SubTitle_1"/>
          <p:cNvSpPr/>
          <p:nvPr>
            <p:custDataLst>
              <p:tags r:id="rId1"/>
            </p:custDataLst>
          </p:nvPr>
        </p:nvSpPr>
        <p:spPr>
          <a:xfrm>
            <a:off x="827584" y="1387965"/>
            <a:ext cx="2749891" cy="453578"/>
          </a:xfrm>
          <a:custGeom>
            <a:avLst/>
            <a:gdLst>
              <a:gd name="connsiteX0" fmla="*/ 122108 w 732631"/>
              <a:gd name="connsiteY0" fmla="*/ 0 h 5307012"/>
              <a:gd name="connsiteX1" fmla="*/ 610523 w 732631"/>
              <a:gd name="connsiteY1" fmla="*/ 0 h 5307012"/>
              <a:gd name="connsiteX2" fmla="*/ 732631 w 732631"/>
              <a:gd name="connsiteY2" fmla="*/ 122108 h 5307012"/>
              <a:gd name="connsiteX3" fmla="*/ 732631 w 732631"/>
              <a:gd name="connsiteY3" fmla="*/ 5307012 h 5307012"/>
              <a:gd name="connsiteX4" fmla="*/ 732631 w 732631"/>
              <a:gd name="connsiteY4" fmla="*/ 5307012 h 5307012"/>
              <a:gd name="connsiteX5" fmla="*/ 0 w 732631"/>
              <a:gd name="connsiteY5" fmla="*/ 5307012 h 5307012"/>
              <a:gd name="connsiteX6" fmla="*/ 0 w 732631"/>
              <a:gd name="connsiteY6" fmla="*/ 5307012 h 5307012"/>
              <a:gd name="connsiteX7" fmla="*/ 0 w 732631"/>
              <a:gd name="connsiteY7" fmla="*/ 122108 h 5307012"/>
              <a:gd name="connsiteX8" fmla="*/ 122108 w 732631"/>
              <a:gd name="connsiteY8" fmla="*/ 0 h 53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2631" h="5307012">
                <a:moveTo>
                  <a:pt x="732631" y="884525"/>
                </a:moveTo>
                <a:lnTo>
                  <a:pt x="732631" y="4422487"/>
                </a:lnTo>
                <a:cubicBezTo>
                  <a:pt x="732631" y="4910992"/>
                  <a:pt x="725084" y="5307008"/>
                  <a:pt x="715774" y="5307008"/>
                </a:cubicBezTo>
                <a:lnTo>
                  <a:pt x="0" y="5307008"/>
                </a:lnTo>
                <a:lnTo>
                  <a:pt x="0" y="5307008"/>
                </a:lnTo>
                <a:lnTo>
                  <a:pt x="0" y="4"/>
                </a:lnTo>
                <a:lnTo>
                  <a:pt x="0" y="4"/>
                </a:lnTo>
                <a:lnTo>
                  <a:pt x="715774" y="4"/>
                </a:lnTo>
                <a:cubicBezTo>
                  <a:pt x="725084" y="4"/>
                  <a:pt x="732631" y="396020"/>
                  <a:pt x="732631" y="884525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spcCol="903" anchor="ctr">
            <a:no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/>
              </a:rPr>
              <a:t>Population 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34" name="MH_SubTitle_2"/>
          <p:cNvSpPr/>
          <p:nvPr>
            <p:custDataLst>
              <p:tags r:id="rId2"/>
            </p:custDataLst>
          </p:nvPr>
        </p:nvSpPr>
        <p:spPr>
          <a:xfrm>
            <a:off x="1763688" y="2096996"/>
            <a:ext cx="2749891" cy="453578"/>
          </a:xfrm>
          <a:custGeom>
            <a:avLst/>
            <a:gdLst>
              <a:gd name="connsiteX0" fmla="*/ 122108 w 732631"/>
              <a:gd name="connsiteY0" fmla="*/ 0 h 5307012"/>
              <a:gd name="connsiteX1" fmla="*/ 610523 w 732631"/>
              <a:gd name="connsiteY1" fmla="*/ 0 h 5307012"/>
              <a:gd name="connsiteX2" fmla="*/ 732631 w 732631"/>
              <a:gd name="connsiteY2" fmla="*/ 122108 h 5307012"/>
              <a:gd name="connsiteX3" fmla="*/ 732631 w 732631"/>
              <a:gd name="connsiteY3" fmla="*/ 5307012 h 5307012"/>
              <a:gd name="connsiteX4" fmla="*/ 732631 w 732631"/>
              <a:gd name="connsiteY4" fmla="*/ 5307012 h 5307012"/>
              <a:gd name="connsiteX5" fmla="*/ 0 w 732631"/>
              <a:gd name="connsiteY5" fmla="*/ 5307012 h 5307012"/>
              <a:gd name="connsiteX6" fmla="*/ 0 w 732631"/>
              <a:gd name="connsiteY6" fmla="*/ 5307012 h 5307012"/>
              <a:gd name="connsiteX7" fmla="*/ 0 w 732631"/>
              <a:gd name="connsiteY7" fmla="*/ 122108 h 5307012"/>
              <a:gd name="connsiteX8" fmla="*/ 122108 w 732631"/>
              <a:gd name="connsiteY8" fmla="*/ 0 h 53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2631" h="5307012">
                <a:moveTo>
                  <a:pt x="732631" y="884525"/>
                </a:moveTo>
                <a:lnTo>
                  <a:pt x="732631" y="4422487"/>
                </a:lnTo>
                <a:cubicBezTo>
                  <a:pt x="732631" y="4910992"/>
                  <a:pt x="725084" y="5307008"/>
                  <a:pt x="715774" y="5307008"/>
                </a:cubicBezTo>
                <a:lnTo>
                  <a:pt x="0" y="5307008"/>
                </a:lnTo>
                <a:lnTo>
                  <a:pt x="0" y="5307008"/>
                </a:lnTo>
                <a:lnTo>
                  <a:pt x="0" y="4"/>
                </a:lnTo>
                <a:lnTo>
                  <a:pt x="0" y="4"/>
                </a:lnTo>
                <a:lnTo>
                  <a:pt x="715774" y="4"/>
                </a:lnTo>
                <a:cubicBezTo>
                  <a:pt x="725084" y="4"/>
                  <a:pt x="732631" y="396020"/>
                  <a:pt x="732631" y="884525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spcCol="903" anchor="ctr">
            <a:no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ea typeface="宋体"/>
                <a:cs typeface="Calibri"/>
              </a:rPr>
              <a:t>Macroeconomy</a:t>
            </a:r>
            <a:endParaRPr lang="zh-CN" altLang="en-US" sz="2000" dirty="0">
              <a:solidFill>
                <a:schemeClr val="bg1"/>
              </a:solidFill>
              <a:ea typeface="宋体"/>
              <a:cs typeface="Calibri"/>
            </a:endParaRPr>
          </a:p>
        </p:txBody>
      </p:sp>
      <p:sp>
        <p:nvSpPr>
          <p:cNvPr id="36" name="MH_SubTitle_3"/>
          <p:cNvSpPr/>
          <p:nvPr>
            <p:custDataLst>
              <p:tags r:id="rId3"/>
            </p:custDataLst>
          </p:nvPr>
        </p:nvSpPr>
        <p:spPr>
          <a:xfrm>
            <a:off x="2548206" y="2783861"/>
            <a:ext cx="2749891" cy="454769"/>
          </a:xfrm>
          <a:custGeom>
            <a:avLst/>
            <a:gdLst>
              <a:gd name="connsiteX0" fmla="*/ 122108 w 732631"/>
              <a:gd name="connsiteY0" fmla="*/ 0 h 5307012"/>
              <a:gd name="connsiteX1" fmla="*/ 610523 w 732631"/>
              <a:gd name="connsiteY1" fmla="*/ 0 h 5307012"/>
              <a:gd name="connsiteX2" fmla="*/ 732631 w 732631"/>
              <a:gd name="connsiteY2" fmla="*/ 122108 h 5307012"/>
              <a:gd name="connsiteX3" fmla="*/ 732631 w 732631"/>
              <a:gd name="connsiteY3" fmla="*/ 5307012 h 5307012"/>
              <a:gd name="connsiteX4" fmla="*/ 732631 w 732631"/>
              <a:gd name="connsiteY4" fmla="*/ 5307012 h 5307012"/>
              <a:gd name="connsiteX5" fmla="*/ 0 w 732631"/>
              <a:gd name="connsiteY5" fmla="*/ 5307012 h 5307012"/>
              <a:gd name="connsiteX6" fmla="*/ 0 w 732631"/>
              <a:gd name="connsiteY6" fmla="*/ 5307012 h 5307012"/>
              <a:gd name="connsiteX7" fmla="*/ 0 w 732631"/>
              <a:gd name="connsiteY7" fmla="*/ 122108 h 5307012"/>
              <a:gd name="connsiteX8" fmla="*/ 122108 w 732631"/>
              <a:gd name="connsiteY8" fmla="*/ 0 h 53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2631" h="5307012">
                <a:moveTo>
                  <a:pt x="732631" y="884525"/>
                </a:moveTo>
                <a:lnTo>
                  <a:pt x="732631" y="4422487"/>
                </a:lnTo>
                <a:cubicBezTo>
                  <a:pt x="732631" y="4910992"/>
                  <a:pt x="725084" y="5307008"/>
                  <a:pt x="715774" y="5307008"/>
                </a:cubicBezTo>
                <a:lnTo>
                  <a:pt x="0" y="5307008"/>
                </a:lnTo>
                <a:lnTo>
                  <a:pt x="0" y="5307008"/>
                </a:lnTo>
                <a:lnTo>
                  <a:pt x="0" y="4"/>
                </a:lnTo>
                <a:lnTo>
                  <a:pt x="0" y="4"/>
                </a:lnTo>
                <a:lnTo>
                  <a:pt x="715774" y="4"/>
                </a:lnTo>
                <a:cubicBezTo>
                  <a:pt x="725084" y="4"/>
                  <a:pt x="732631" y="396020"/>
                  <a:pt x="732631" y="884525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spcCol="903" anchor="ctr">
            <a:no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/>
                <a:ea typeface="微软雅黑"/>
                <a:cs typeface="Arial"/>
                <a:sym typeface="Arial" panose="020B0604020202020204" pitchFamily="34" charset="0"/>
              </a:rPr>
              <a:t>Religion &amp; Culture</a:t>
            </a:r>
            <a:endParaRPr lang="zh-CN" altLang="en-US" sz="2000" dirty="0">
              <a:solidFill>
                <a:schemeClr val="bg1"/>
              </a:solidFill>
              <a:latin typeface="Arial"/>
              <a:ea typeface="微软雅黑"/>
              <a:cs typeface="Arial"/>
            </a:endParaRPr>
          </a:p>
        </p:txBody>
      </p:sp>
      <p:sp>
        <p:nvSpPr>
          <p:cNvPr id="38" name="MH_SubTitle_4"/>
          <p:cNvSpPr/>
          <p:nvPr>
            <p:custDataLst>
              <p:tags r:id="rId4"/>
            </p:custDataLst>
          </p:nvPr>
        </p:nvSpPr>
        <p:spPr>
          <a:xfrm>
            <a:off x="4089477" y="3475537"/>
            <a:ext cx="2749891" cy="454769"/>
          </a:xfrm>
          <a:custGeom>
            <a:avLst/>
            <a:gdLst>
              <a:gd name="connsiteX0" fmla="*/ 122108 w 732631"/>
              <a:gd name="connsiteY0" fmla="*/ 0 h 5307012"/>
              <a:gd name="connsiteX1" fmla="*/ 610523 w 732631"/>
              <a:gd name="connsiteY1" fmla="*/ 0 h 5307012"/>
              <a:gd name="connsiteX2" fmla="*/ 732631 w 732631"/>
              <a:gd name="connsiteY2" fmla="*/ 122108 h 5307012"/>
              <a:gd name="connsiteX3" fmla="*/ 732631 w 732631"/>
              <a:gd name="connsiteY3" fmla="*/ 5307012 h 5307012"/>
              <a:gd name="connsiteX4" fmla="*/ 732631 w 732631"/>
              <a:gd name="connsiteY4" fmla="*/ 5307012 h 5307012"/>
              <a:gd name="connsiteX5" fmla="*/ 0 w 732631"/>
              <a:gd name="connsiteY5" fmla="*/ 5307012 h 5307012"/>
              <a:gd name="connsiteX6" fmla="*/ 0 w 732631"/>
              <a:gd name="connsiteY6" fmla="*/ 5307012 h 5307012"/>
              <a:gd name="connsiteX7" fmla="*/ 0 w 732631"/>
              <a:gd name="connsiteY7" fmla="*/ 122108 h 5307012"/>
              <a:gd name="connsiteX8" fmla="*/ 122108 w 732631"/>
              <a:gd name="connsiteY8" fmla="*/ 0 h 53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2631" h="5307012">
                <a:moveTo>
                  <a:pt x="732631" y="884525"/>
                </a:moveTo>
                <a:lnTo>
                  <a:pt x="732631" y="4422487"/>
                </a:lnTo>
                <a:cubicBezTo>
                  <a:pt x="732631" y="4910992"/>
                  <a:pt x="725084" y="5307008"/>
                  <a:pt x="715774" y="5307008"/>
                </a:cubicBezTo>
                <a:lnTo>
                  <a:pt x="0" y="5307008"/>
                </a:lnTo>
                <a:lnTo>
                  <a:pt x="0" y="5307008"/>
                </a:lnTo>
                <a:lnTo>
                  <a:pt x="0" y="4"/>
                </a:lnTo>
                <a:lnTo>
                  <a:pt x="0" y="4"/>
                </a:lnTo>
                <a:lnTo>
                  <a:pt x="715774" y="4"/>
                </a:lnTo>
                <a:cubicBezTo>
                  <a:pt x="725084" y="4"/>
                  <a:pt x="732631" y="396020"/>
                  <a:pt x="732631" y="884525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spcCol="903" anchor="ctr">
            <a:no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/>
                <a:ea typeface="+mn-lt"/>
                <a:cs typeface="Arial"/>
                <a:sym typeface="Arial" panose="020B0604020202020204" pitchFamily="34" charset="0"/>
              </a:rPr>
              <a:t>Politics</a:t>
            </a:r>
            <a:endParaRPr lang="en-US" altLang="zh-CN"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0" name="MH_Others_2"/>
          <p:cNvSpPr/>
          <p:nvPr>
            <p:custDataLst>
              <p:tags r:id="rId5"/>
            </p:custDataLst>
          </p:nvPr>
        </p:nvSpPr>
        <p:spPr>
          <a:xfrm>
            <a:off x="753" y="555773"/>
            <a:ext cx="1590790" cy="349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MH_Others_1"/>
          <p:cNvSpPr txBox="1"/>
          <p:nvPr>
            <p:custDataLst>
              <p:tags r:id="rId6"/>
            </p:custDataLst>
          </p:nvPr>
        </p:nvSpPr>
        <p:spPr>
          <a:xfrm>
            <a:off x="1702056" y="530693"/>
            <a:ext cx="5567743" cy="400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altLang="zh-CN" sz="2600" dirty="0">
                <a:solidFill>
                  <a:schemeClr val="accent1"/>
                </a:solidFill>
                <a:ea typeface="宋体"/>
                <a:cs typeface="Calibri"/>
              </a:rPr>
              <a:t>FACTORS IMPACT UNEMPLOYMENT RATE</a:t>
            </a:r>
            <a:endParaRPr lang="zh-CN" sz="2600">
              <a:solidFill>
                <a:schemeClr val="accent1"/>
              </a:solidFill>
              <a:ea typeface="宋体"/>
              <a:cs typeface="Calibri"/>
            </a:endParaRPr>
          </a:p>
        </p:txBody>
      </p:sp>
      <p:sp>
        <p:nvSpPr>
          <p:cNvPr id="43" name="MH_Others_2"/>
          <p:cNvSpPr/>
          <p:nvPr>
            <p:custDataLst>
              <p:tags r:id="rId7"/>
            </p:custDataLst>
          </p:nvPr>
        </p:nvSpPr>
        <p:spPr>
          <a:xfrm>
            <a:off x="7380312" y="555773"/>
            <a:ext cx="1763187" cy="34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MH_SubTitle_4">
            <a:extLst>
              <a:ext uri="{FF2B5EF4-FFF2-40B4-BE49-F238E27FC236}">
                <a16:creationId xmlns:a16="http://schemas.microsoft.com/office/drawing/2014/main" id="{4D288EB3-CEAF-E797-BC3C-F19F39E40C44}"/>
              </a:ext>
            </a:extLst>
          </p:cNvPr>
          <p:cNvSpPr/>
          <p:nvPr/>
        </p:nvSpPr>
        <p:spPr>
          <a:xfrm>
            <a:off x="5926565" y="4167700"/>
            <a:ext cx="2749891" cy="454769"/>
          </a:xfrm>
          <a:custGeom>
            <a:avLst/>
            <a:gdLst>
              <a:gd name="connsiteX0" fmla="*/ 122108 w 732631"/>
              <a:gd name="connsiteY0" fmla="*/ 0 h 5307012"/>
              <a:gd name="connsiteX1" fmla="*/ 610523 w 732631"/>
              <a:gd name="connsiteY1" fmla="*/ 0 h 5307012"/>
              <a:gd name="connsiteX2" fmla="*/ 732631 w 732631"/>
              <a:gd name="connsiteY2" fmla="*/ 122108 h 5307012"/>
              <a:gd name="connsiteX3" fmla="*/ 732631 w 732631"/>
              <a:gd name="connsiteY3" fmla="*/ 5307012 h 5307012"/>
              <a:gd name="connsiteX4" fmla="*/ 732631 w 732631"/>
              <a:gd name="connsiteY4" fmla="*/ 5307012 h 5307012"/>
              <a:gd name="connsiteX5" fmla="*/ 0 w 732631"/>
              <a:gd name="connsiteY5" fmla="*/ 5307012 h 5307012"/>
              <a:gd name="connsiteX6" fmla="*/ 0 w 732631"/>
              <a:gd name="connsiteY6" fmla="*/ 5307012 h 5307012"/>
              <a:gd name="connsiteX7" fmla="*/ 0 w 732631"/>
              <a:gd name="connsiteY7" fmla="*/ 122108 h 5307012"/>
              <a:gd name="connsiteX8" fmla="*/ 122108 w 732631"/>
              <a:gd name="connsiteY8" fmla="*/ 0 h 530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2631" h="5307012">
                <a:moveTo>
                  <a:pt x="732631" y="884525"/>
                </a:moveTo>
                <a:lnTo>
                  <a:pt x="732631" y="4422487"/>
                </a:lnTo>
                <a:cubicBezTo>
                  <a:pt x="732631" y="4910992"/>
                  <a:pt x="725084" y="5307008"/>
                  <a:pt x="715774" y="5307008"/>
                </a:cubicBezTo>
                <a:lnTo>
                  <a:pt x="0" y="5307008"/>
                </a:lnTo>
                <a:lnTo>
                  <a:pt x="0" y="5307008"/>
                </a:lnTo>
                <a:lnTo>
                  <a:pt x="0" y="4"/>
                </a:lnTo>
                <a:lnTo>
                  <a:pt x="0" y="4"/>
                </a:lnTo>
                <a:lnTo>
                  <a:pt x="715774" y="4"/>
                </a:lnTo>
                <a:cubicBezTo>
                  <a:pt x="725084" y="4"/>
                  <a:pt x="732631" y="396020"/>
                  <a:pt x="732631" y="884525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spcCol="903" anchor="ctr">
            <a:noAutofit/>
          </a:bodyPr>
          <a:lstStyle>
            <a:defPPr>
              <a:defRPr lang="zh-CN"/>
            </a:defPPr>
            <a:lvl1pPr marL="0" algn="l" defTabSz="914282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40" algn="l" defTabSz="914282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282" algn="l" defTabSz="914282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422" algn="l" defTabSz="914282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563" algn="l" defTabSz="914282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704" algn="l" defTabSz="914282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845" algn="l" defTabSz="914282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985" algn="l" defTabSz="914282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126" algn="l" defTabSz="914282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/>
                <a:ea typeface="+mn-lt"/>
                <a:cs typeface="Arial"/>
                <a:sym typeface="Arial" panose="020B0604020202020204" pitchFamily="34" charset="0"/>
              </a:rPr>
              <a:t>……</a:t>
            </a:r>
            <a:endParaRPr lang="en-US" altLang="zh-CN"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D7FA63F0-20CA-9684-5150-A2D0DE9388A9}"/>
              </a:ext>
            </a:extLst>
          </p:cNvPr>
          <p:cNvSpPr/>
          <p:nvPr/>
        </p:nvSpPr>
        <p:spPr>
          <a:xfrm>
            <a:off x="4659161" y="2208884"/>
            <a:ext cx="648072" cy="22980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D57708-DDE3-F36A-CB91-7EB5FF011226}"/>
              </a:ext>
            </a:extLst>
          </p:cNvPr>
          <p:cNvSpPr txBox="1"/>
          <p:nvPr/>
        </p:nvSpPr>
        <p:spPr>
          <a:xfrm>
            <a:off x="5452815" y="2116378"/>
            <a:ext cx="343966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Bernard MT Condensed"/>
              </a:rPr>
              <a:t>THE FACTOR WE ANALYZED</a:t>
            </a:r>
          </a:p>
        </p:txBody>
      </p:sp>
    </p:spTree>
    <p:extLst>
      <p:ext uri="{BB962C8B-B14F-4D97-AF65-F5344CB8AC3E}">
        <p14:creationId xmlns:p14="http://schemas.microsoft.com/office/powerpoint/2010/main" val="846134610"/>
      </p:ext>
    </p:extLst>
  </p:cSld>
  <p:clrMapOvr>
    <a:masterClrMapping/>
  </p:clrMapOvr>
  <p:transition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6" grpId="0" animBg="1"/>
      <p:bldP spid="38" grpId="0" animBg="1"/>
      <p:bldP spid="40" grpId="0" animBg="1"/>
      <p:bldP spid="41" grpId="0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07504" y="94857"/>
            <a:ext cx="762000" cy="618973"/>
            <a:chOff x="395536" y="210344"/>
            <a:chExt cx="762000" cy="618973"/>
          </a:xfrm>
        </p:grpSpPr>
        <p:pic>
          <p:nvPicPr>
            <p:cNvPr id="41" name="Picture 3" descr="C:\Users\Administrator\Desktop\微立体创业计划\005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rgbClr val="20A9D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10344"/>
              <a:ext cx="609601" cy="609601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935" y="219716"/>
              <a:ext cx="609601" cy="609601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矩形 3"/>
          <p:cNvSpPr>
            <a:spLocks noChangeArrowheads="1"/>
          </p:cNvSpPr>
          <p:nvPr/>
        </p:nvSpPr>
        <p:spPr bwMode="auto">
          <a:xfrm>
            <a:off x="903988" y="437912"/>
            <a:ext cx="6383546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82" tIns="34292" rIns="68582" bIns="34292" anchor="t">
            <a:spAutoFit/>
          </a:bodyPr>
          <a:lstStyle/>
          <a:p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/>
                <a:ea typeface="微软雅黑"/>
                <a:sym typeface="Arial" pitchFamily="34" charset="0"/>
              </a:rPr>
              <a:t>WHAT CAN INFLUENCE UNEMPLOYMENT RATE?</a:t>
            </a:r>
            <a:endParaRPr lang="zh-CN" sz="2000" b="1">
              <a:solidFill>
                <a:schemeClr val="accent2">
                  <a:lumMod val="50000"/>
                </a:schemeClr>
              </a:solidFill>
              <a:ea typeface="宋体"/>
              <a:cs typeface="Calibri"/>
            </a:endParaRPr>
          </a:p>
        </p:txBody>
      </p:sp>
      <p:sp>
        <p:nvSpPr>
          <p:cNvPr id="46" name="文本框 12"/>
          <p:cNvSpPr txBox="1">
            <a:spLocks noChangeArrowheads="1"/>
          </p:cNvSpPr>
          <p:nvPr/>
        </p:nvSpPr>
        <p:spPr bwMode="auto">
          <a:xfrm>
            <a:off x="903988" y="195486"/>
            <a:ext cx="2160240" cy="28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 anchor="t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  <a:cs typeface="+mn-ea"/>
                <a:sym typeface="+mn-lt"/>
              </a:rPr>
              <a:t>BACKGROUND</a:t>
            </a:r>
            <a:endParaRPr lang="zh-CN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24F40C6-4992-9C5A-2A92-697758755781}"/>
              </a:ext>
            </a:extLst>
          </p:cNvPr>
          <p:cNvGrpSpPr/>
          <p:nvPr/>
        </p:nvGrpSpPr>
        <p:grpSpPr>
          <a:xfrm>
            <a:off x="446327" y="1286806"/>
            <a:ext cx="8251509" cy="3434808"/>
            <a:chOff x="399262" y="1468341"/>
            <a:chExt cx="8251509" cy="3434808"/>
          </a:xfrm>
        </p:grpSpPr>
        <p:grpSp>
          <p:nvGrpSpPr>
            <p:cNvPr id="2" name="Group 47"/>
            <p:cNvGrpSpPr/>
            <p:nvPr/>
          </p:nvGrpSpPr>
          <p:grpSpPr>
            <a:xfrm>
              <a:off x="399262" y="2587209"/>
              <a:ext cx="1040227" cy="2309924"/>
              <a:chOff x="836612" y="1047750"/>
              <a:chExt cx="1371600" cy="1371600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836612" y="1047750"/>
                <a:ext cx="1371600" cy="1371600"/>
              </a:xfrm>
              <a:prstGeom prst="roundRect">
                <a:avLst>
                  <a:gd name="adj" fmla="val 6945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5" name="Text Placeholder 3"/>
              <p:cNvSpPr txBox="1">
                <a:spLocks/>
              </p:cNvSpPr>
              <p:nvPr/>
            </p:nvSpPr>
            <p:spPr>
              <a:xfrm>
                <a:off x="958349" y="1115203"/>
                <a:ext cx="1016723" cy="1171640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0" tIns="0" rIns="0" bIns="0" anchor="t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793935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sz="1200" b="1" dirty="0">
                    <a:solidFill>
                      <a:schemeClr val="bg1"/>
                    </a:solidFill>
                    <a:latin typeface="Century Gothic"/>
                    <a:ea typeface="微软雅黑"/>
                    <a:cs typeface="Arial"/>
                    <a:sym typeface="Arial" panose="020B0604020202020204" pitchFamily="34" charset="0"/>
                  </a:rPr>
                  <a:t>GDP is the total value of goods and services produced in a country</a:t>
                </a:r>
                <a:endParaRPr lang="zh-CN" sz="1200" b="1">
                  <a:solidFill>
                    <a:schemeClr val="bg1"/>
                  </a:solidFill>
                  <a:latin typeface="Century Gothic"/>
                  <a:ea typeface="宋体"/>
                  <a:cs typeface="Calibri"/>
                </a:endParaRPr>
              </a:p>
            </p:txBody>
          </p:sp>
        </p:grpSp>
        <p:grpSp>
          <p:nvGrpSpPr>
            <p:cNvPr id="3" name="Group 48"/>
            <p:cNvGrpSpPr/>
            <p:nvPr/>
          </p:nvGrpSpPr>
          <p:grpSpPr>
            <a:xfrm>
              <a:off x="1436612" y="2593225"/>
              <a:ext cx="1034568" cy="2309924"/>
              <a:chOff x="836612" y="1047750"/>
              <a:chExt cx="1371600" cy="1371600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836612" y="1047750"/>
                <a:ext cx="1371600" cy="1371600"/>
              </a:xfrm>
              <a:prstGeom prst="roundRect">
                <a:avLst>
                  <a:gd name="adj" fmla="val 6945"/>
                </a:avLst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1" name="Text Placeholder 3"/>
              <p:cNvSpPr txBox="1">
                <a:spLocks/>
              </p:cNvSpPr>
              <p:nvPr/>
            </p:nvSpPr>
            <p:spPr>
              <a:xfrm>
                <a:off x="986322" y="1115202"/>
                <a:ext cx="1072179" cy="777425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0" tIns="0" rIns="0" bIns="0" anchor="t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793935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sz="1200" b="1" dirty="0">
                    <a:solidFill>
                      <a:srgbClr val="FFFFFF"/>
                    </a:solidFill>
                    <a:latin typeface="Century Gothic"/>
                    <a:ea typeface="+mn-lt"/>
                    <a:cs typeface="Arial"/>
                    <a:sym typeface="Arial" panose="020B0604020202020204" pitchFamily="34" charset="0"/>
                  </a:rPr>
                  <a:t>GDP Growth measures the rate of economic expansion</a:t>
                </a:r>
                <a:endParaRPr lang="zh-CN" sz="1200" b="1">
                  <a:solidFill>
                    <a:srgbClr val="FFFFFF"/>
                  </a:solidFill>
                  <a:latin typeface="Century Gothic"/>
                  <a:ea typeface="宋体"/>
                  <a:cs typeface="Arial"/>
                </a:endParaRPr>
              </a:p>
            </p:txBody>
          </p:sp>
        </p:grpSp>
        <p:grpSp>
          <p:nvGrpSpPr>
            <p:cNvPr id="6" name="Group 60"/>
            <p:cNvGrpSpPr/>
            <p:nvPr/>
          </p:nvGrpSpPr>
          <p:grpSpPr>
            <a:xfrm>
              <a:off x="6600587" y="2581192"/>
              <a:ext cx="1016465" cy="2309924"/>
              <a:chOff x="836612" y="1047750"/>
              <a:chExt cx="1371600" cy="1371600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836612" y="1047750"/>
                <a:ext cx="1371600" cy="1371600"/>
              </a:xfrm>
              <a:prstGeom prst="roundRect">
                <a:avLst>
                  <a:gd name="adj" fmla="val 6945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4" name="Text Placeholder 3"/>
              <p:cNvSpPr txBox="1">
                <a:spLocks/>
              </p:cNvSpPr>
              <p:nvPr/>
            </p:nvSpPr>
            <p:spPr>
              <a:xfrm>
                <a:off x="1013438" y="1142282"/>
                <a:ext cx="1048492" cy="1018127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0" tIns="0" rIns="0" bIns="0" anchor="t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793935">
                  <a:defRPr/>
                </a:pPr>
                <a:r>
                  <a:rPr lang="en-US" sz="1200" b="1" dirty="0">
                    <a:solidFill>
                      <a:schemeClr val="bg1"/>
                    </a:solidFill>
                    <a:latin typeface="Century Gothic"/>
                    <a:ea typeface="微软雅黑"/>
                    <a:cs typeface="Arial"/>
                    <a:sym typeface="Arial" panose="020B0604020202020204" pitchFamily="34" charset="0"/>
                  </a:rPr>
                  <a:t>Foreign Investment represents capital invested from abroad</a:t>
                </a:r>
                <a:endParaRPr lang="en-US" sz="1200" b="1" dirty="0">
                  <a:solidFill>
                    <a:schemeClr val="bg1"/>
                  </a:solidFill>
                  <a:latin typeface="Century Gothic"/>
                  <a:ea typeface="微软雅黑"/>
                  <a:cs typeface="Arial"/>
                </a:endParaRPr>
              </a:p>
              <a:p>
                <a:pPr algn="l" defTabSz="793935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endParaRPr lang="en-US" altLang="zh-CN" sz="1200" b="1" dirty="0">
                  <a:solidFill>
                    <a:schemeClr val="bg1"/>
                  </a:solidFill>
                  <a:latin typeface="Century Gothic"/>
                  <a:ea typeface="微软雅黑" panose="020B0503020204020204" pitchFamily="34" charset="-122"/>
                  <a:cs typeface="Arial"/>
                </a:endParaRPr>
              </a:p>
            </p:txBody>
          </p:sp>
        </p:grpSp>
        <p:sp>
          <p:nvSpPr>
            <p:cNvPr id="69" name="Teardrop 68"/>
            <p:cNvSpPr/>
            <p:nvPr/>
          </p:nvSpPr>
          <p:spPr>
            <a:xfrm rot="8100000">
              <a:off x="447050" y="1470347"/>
              <a:ext cx="943840" cy="931843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34" name="Group 47">
              <a:extLst>
                <a:ext uri="{FF2B5EF4-FFF2-40B4-BE49-F238E27FC236}">
                  <a16:creationId xmlns:a16="http://schemas.microsoft.com/office/drawing/2014/main" id="{14BE5CF2-8F48-DF2D-EA50-E837982131F5}"/>
                </a:ext>
              </a:extLst>
            </p:cNvPr>
            <p:cNvGrpSpPr/>
            <p:nvPr/>
          </p:nvGrpSpPr>
          <p:grpSpPr>
            <a:xfrm>
              <a:off x="2470699" y="2589214"/>
              <a:ext cx="1034568" cy="2309924"/>
              <a:chOff x="836612" y="1047750"/>
              <a:chExt cx="1371600" cy="1371600"/>
            </a:xfrm>
          </p:grpSpPr>
          <p:sp>
            <p:nvSpPr>
              <p:cNvPr id="31" name="Rounded Rectangle 43">
                <a:extLst>
                  <a:ext uri="{FF2B5EF4-FFF2-40B4-BE49-F238E27FC236}">
                    <a16:creationId xmlns:a16="http://schemas.microsoft.com/office/drawing/2014/main" id="{58FF66C5-6059-A5F8-56F7-ACBADD33BDF4}"/>
                  </a:ext>
                </a:extLst>
              </p:cNvPr>
              <p:cNvSpPr/>
              <p:nvPr/>
            </p:nvSpPr>
            <p:spPr>
              <a:xfrm>
                <a:off x="836612" y="1047750"/>
                <a:ext cx="1371600" cy="1371600"/>
              </a:xfrm>
              <a:prstGeom prst="roundRect">
                <a:avLst>
                  <a:gd name="adj" fmla="val 6945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Text Placeholder 3">
                <a:extLst>
                  <a:ext uri="{FF2B5EF4-FFF2-40B4-BE49-F238E27FC236}">
                    <a16:creationId xmlns:a16="http://schemas.microsoft.com/office/drawing/2014/main" id="{AD644E0C-562A-DC1C-FB5C-F28D597FC4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7564" y="1115203"/>
                <a:ext cx="1024697" cy="645310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0" tIns="0" rIns="0" bIns="0" anchor="t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793935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sz="1200" b="1" dirty="0">
                    <a:solidFill>
                      <a:srgbClr val="FFFFFF"/>
                    </a:solidFill>
                    <a:latin typeface="Century Gothic"/>
                    <a:ea typeface="+mn-lt"/>
                    <a:cs typeface="Arial"/>
                    <a:sym typeface="Arial" panose="020B0604020202020204" pitchFamily="34" charset="0"/>
                  </a:rPr>
                  <a:t>BCI assesses business confidence</a:t>
                </a:r>
                <a:endParaRPr lang="zh-CN" sz="1200" b="1">
                  <a:solidFill>
                    <a:srgbClr val="FFFFFF"/>
                  </a:solidFill>
                  <a:latin typeface="Century Gothic"/>
                  <a:ea typeface="宋体"/>
                  <a:cs typeface="Arial"/>
                </a:endParaRPr>
              </a:p>
            </p:txBody>
          </p:sp>
        </p:grpSp>
        <p:grpSp>
          <p:nvGrpSpPr>
            <p:cNvPr id="39" name="Group 47">
              <a:extLst>
                <a:ext uri="{FF2B5EF4-FFF2-40B4-BE49-F238E27FC236}">
                  <a16:creationId xmlns:a16="http://schemas.microsoft.com/office/drawing/2014/main" id="{C919D17A-4C17-62BE-B721-62D658A187F3}"/>
                </a:ext>
              </a:extLst>
            </p:cNvPr>
            <p:cNvGrpSpPr/>
            <p:nvPr/>
          </p:nvGrpSpPr>
          <p:grpSpPr>
            <a:xfrm>
              <a:off x="4538124" y="2581193"/>
              <a:ext cx="1034568" cy="2309925"/>
              <a:chOff x="836612" y="1047750"/>
              <a:chExt cx="1371600" cy="1371600"/>
            </a:xfrm>
          </p:grpSpPr>
          <p:sp>
            <p:nvSpPr>
              <p:cNvPr id="36" name="Rounded Rectangle 43">
                <a:extLst>
                  <a:ext uri="{FF2B5EF4-FFF2-40B4-BE49-F238E27FC236}">
                    <a16:creationId xmlns:a16="http://schemas.microsoft.com/office/drawing/2014/main" id="{E3370EAC-6A44-C86C-DC6C-B38087B97281}"/>
                  </a:ext>
                </a:extLst>
              </p:cNvPr>
              <p:cNvSpPr/>
              <p:nvPr/>
            </p:nvSpPr>
            <p:spPr>
              <a:xfrm>
                <a:off x="836612" y="1047750"/>
                <a:ext cx="1371600" cy="1371600"/>
              </a:xfrm>
              <a:prstGeom prst="roundRect">
                <a:avLst>
                  <a:gd name="adj" fmla="val 6945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 Placeholder 3">
                <a:extLst>
                  <a:ext uri="{FF2B5EF4-FFF2-40B4-BE49-F238E27FC236}">
                    <a16:creationId xmlns:a16="http://schemas.microsoft.com/office/drawing/2014/main" id="{87F7AB31-747A-EDDA-2914-DA3A4E76A3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0063" y="1142082"/>
                <a:ext cx="1024697" cy="1257990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0" tIns="0" rIns="0" bIns="0" anchor="t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793935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sz="1050" b="1" dirty="0">
                    <a:solidFill>
                      <a:srgbClr val="FFFFFF"/>
                    </a:solidFill>
                    <a:latin typeface="Century Gothic"/>
                    <a:ea typeface="+mn-lt"/>
                    <a:cs typeface="+mn-lt"/>
                    <a:sym typeface="Arial" panose="020B0604020202020204" pitchFamily="34" charset="0"/>
                  </a:rPr>
                  <a:t>CPI measures the average change in prices paid by consumers for goods and services.</a:t>
                </a:r>
                <a:endParaRPr lang="zh-CN" sz="1050">
                  <a:ea typeface="宋体"/>
                  <a:cs typeface="Calibri"/>
                </a:endParaRPr>
              </a:p>
            </p:txBody>
          </p:sp>
        </p:grpSp>
        <p:grpSp>
          <p:nvGrpSpPr>
            <p:cNvPr id="71" name="Group 47">
              <a:extLst>
                <a:ext uri="{FF2B5EF4-FFF2-40B4-BE49-F238E27FC236}">
                  <a16:creationId xmlns:a16="http://schemas.microsoft.com/office/drawing/2014/main" id="{133031C6-3B85-B0AB-47C4-80C72AF75F97}"/>
                </a:ext>
              </a:extLst>
            </p:cNvPr>
            <p:cNvGrpSpPr/>
            <p:nvPr/>
          </p:nvGrpSpPr>
          <p:grpSpPr>
            <a:xfrm>
              <a:off x="3505414" y="2583198"/>
              <a:ext cx="1034568" cy="2309924"/>
              <a:chOff x="836612" y="1047750"/>
              <a:chExt cx="1371600" cy="1371600"/>
            </a:xfrm>
          </p:grpSpPr>
          <p:sp>
            <p:nvSpPr>
              <p:cNvPr id="66" name="Rounded Rectangle 43">
                <a:extLst>
                  <a:ext uri="{FF2B5EF4-FFF2-40B4-BE49-F238E27FC236}">
                    <a16:creationId xmlns:a16="http://schemas.microsoft.com/office/drawing/2014/main" id="{28342AE5-3B67-9C14-1EDF-D94B6AD00B50}"/>
                  </a:ext>
                </a:extLst>
              </p:cNvPr>
              <p:cNvSpPr/>
              <p:nvPr/>
            </p:nvSpPr>
            <p:spPr>
              <a:xfrm>
                <a:off x="836612" y="1047750"/>
                <a:ext cx="1371600" cy="1371600"/>
              </a:xfrm>
              <a:prstGeom prst="roundRect">
                <a:avLst>
                  <a:gd name="adj" fmla="val 6945"/>
                </a:avLst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7" name="Text Placeholder 3">
                <a:extLst>
                  <a:ext uri="{FF2B5EF4-FFF2-40B4-BE49-F238E27FC236}">
                    <a16:creationId xmlns:a16="http://schemas.microsoft.com/office/drawing/2014/main" id="{D8CD37EE-7617-0F7B-60D1-A043392633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7564" y="1128643"/>
                <a:ext cx="1024697" cy="780014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0" tIns="0" rIns="0" bIns="0" anchor="t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793935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sz="1200" b="1" dirty="0">
                    <a:solidFill>
                      <a:schemeClr val="bg1"/>
                    </a:solidFill>
                    <a:latin typeface="Century Gothic"/>
                    <a:ea typeface="微软雅黑"/>
                    <a:cs typeface="Arial"/>
                    <a:sym typeface="Arial" panose="020B0604020202020204" pitchFamily="34" charset="0"/>
                  </a:rPr>
                  <a:t>CCI is a gauge of consumer confidence in the economy</a:t>
                </a:r>
                <a:endParaRPr lang="zh-CN" sz="1200" b="1">
                  <a:solidFill>
                    <a:schemeClr val="bg1"/>
                  </a:solidFill>
                  <a:latin typeface="Century Gothic"/>
                  <a:ea typeface="宋体"/>
                  <a:cs typeface="Calibri"/>
                </a:endParaRPr>
              </a:p>
            </p:txBody>
          </p:sp>
        </p:grpSp>
        <p:grpSp>
          <p:nvGrpSpPr>
            <p:cNvPr id="90" name="Group 47">
              <a:extLst>
                <a:ext uri="{FF2B5EF4-FFF2-40B4-BE49-F238E27FC236}">
                  <a16:creationId xmlns:a16="http://schemas.microsoft.com/office/drawing/2014/main" id="{32567A0D-DE9B-C3E9-A13B-AE1D74213D2D}"/>
                </a:ext>
              </a:extLst>
            </p:cNvPr>
            <p:cNvGrpSpPr/>
            <p:nvPr/>
          </p:nvGrpSpPr>
          <p:grpSpPr>
            <a:xfrm>
              <a:off x="5570835" y="2579187"/>
              <a:ext cx="1034568" cy="2309924"/>
              <a:chOff x="836612" y="1047750"/>
              <a:chExt cx="1371600" cy="1371600"/>
            </a:xfrm>
          </p:grpSpPr>
          <p:sp>
            <p:nvSpPr>
              <p:cNvPr id="85" name="Rounded Rectangle 43">
                <a:extLst>
                  <a:ext uri="{FF2B5EF4-FFF2-40B4-BE49-F238E27FC236}">
                    <a16:creationId xmlns:a16="http://schemas.microsoft.com/office/drawing/2014/main" id="{47FDC480-E528-091B-3B0C-517C1B14EED9}"/>
                  </a:ext>
                </a:extLst>
              </p:cNvPr>
              <p:cNvSpPr/>
              <p:nvPr/>
            </p:nvSpPr>
            <p:spPr>
              <a:xfrm>
                <a:off x="836612" y="1047750"/>
                <a:ext cx="1371600" cy="1371600"/>
              </a:xfrm>
              <a:prstGeom prst="roundRect">
                <a:avLst>
                  <a:gd name="adj" fmla="val 6945"/>
                </a:avLst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6" name="Text Placeholder 3">
                <a:extLst>
                  <a:ext uri="{FF2B5EF4-FFF2-40B4-BE49-F238E27FC236}">
                    <a16:creationId xmlns:a16="http://schemas.microsoft.com/office/drawing/2014/main" id="{F3B2CBF7-C95B-A829-055D-4119029D3C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5059" y="1148802"/>
                <a:ext cx="1024697" cy="1171640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0" tIns="0" rIns="0" bIns="0" anchor="t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793935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sz="1200" b="1" dirty="0">
                    <a:solidFill>
                      <a:schemeClr val="bg1"/>
                    </a:solidFill>
                    <a:latin typeface="Century Gothic"/>
                    <a:ea typeface="微软雅黑"/>
                    <a:cs typeface="Arial"/>
                    <a:sym typeface="Arial" panose="020B0604020202020204" pitchFamily="34" charset="0"/>
                  </a:rPr>
                  <a:t>Export revenue is the income from selling goods to foreign markets.</a:t>
                </a:r>
                <a:endParaRPr lang="zh-CN" sz="1200" b="1">
                  <a:solidFill>
                    <a:schemeClr val="bg1"/>
                  </a:solidFill>
                  <a:latin typeface="Century Gothic"/>
                  <a:ea typeface="宋体"/>
                  <a:cs typeface="Calibri"/>
                </a:endParaRPr>
              </a:p>
            </p:txBody>
          </p:sp>
        </p:grpSp>
        <p:grpSp>
          <p:nvGrpSpPr>
            <p:cNvPr id="99" name="Group 47">
              <a:extLst>
                <a:ext uri="{FF2B5EF4-FFF2-40B4-BE49-F238E27FC236}">
                  <a16:creationId xmlns:a16="http://schemas.microsoft.com/office/drawing/2014/main" id="{AD2615FB-35C9-A54A-0DE7-616B447FA38F}"/>
                </a:ext>
              </a:extLst>
            </p:cNvPr>
            <p:cNvGrpSpPr/>
            <p:nvPr/>
          </p:nvGrpSpPr>
          <p:grpSpPr>
            <a:xfrm>
              <a:off x="7616203" y="2579187"/>
              <a:ext cx="1034568" cy="2309924"/>
              <a:chOff x="836612" y="1047750"/>
              <a:chExt cx="1371600" cy="1371600"/>
            </a:xfrm>
          </p:grpSpPr>
          <p:sp>
            <p:nvSpPr>
              <p:cNvPr id="97" name="Rounded Rectangle 43">
                <a:extLst>
                  <a:ext uri="{FF2B5EF4-FFF2-40B4-BE49-F238E27FC236}">
                    <a16:creationId xmlns:a16="http://schemas.microsoft.com/office/drawing/2014/main" id="{C65E27B1-CC2E-18BB-7FF7-52F63646BDCC}"/>
                  </a:ext>
                </a:extLst>
              </p:cNvPr>
              <p:cNvSpPr/>
              <p:nvPr/>
            </p:nvSpPr>
            <p:spPr>
              <a:xfrm>
                <a:off x="836612" y="1047750"/>
                <a:ext cx="1371600" cy="1371600"/>
              </a:xfrm>
              <a:prstGeom prst="roundRect">
                <a:avLst>
                  <a:gd name="adj" fmla="val 6945"/>
                </a:avLst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8" name="Text Placeholder 3">
                <a:extLst>
                  <a:ext uri="{FF2B5EF4-FFF2-40B4-BE49-F238E27FC236}">
                    <a16:creationId xmlns:a16="http://schemas.microsoft.com/office/drawing/2014/main" id="{644CB441-4928-6A7F-5DE4-361E47689A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5066" y="1135362"/>
                <a:ext cx="1024697" cy="1171296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0" tIns="0" rIns="0" bIns="0" anchor="t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l" defTabSz="793935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sz="1200" b="1" dirty="0">
                    <a:solidFill>
                      <a:srgbClr val="FFFFFF"/>
                    </a:solidFill>
                    <a:latin typeface="Century Gothic"/>
                    <a:ea typeface="+mn-lt"/>
                    <a:cs typeface="Arial"/>
                    <a:sym typeface="Arial" panose="020B0604020202020204" pitchFamily="34" charset="0"/>
                  </a:rPr>
                  <a:t>Exchange Rate determines the value of one currency in relation to another</a:t>
                </a:r>
                <a:endParaRPr lang="zh-CN" sz="1200" b="1">
                  <a:solidFill>
                    <a:srgbClr val="FFFFFF"/>
                  </a:solidFill>
                  <a:latin typeface="Century Gothic"/>
                  <a:ea typeface="宋体"/>
                  <a:cs typeface="Arial"/>
                </a:endParaRPr>
              </a:p>
            </p:txBody>
          </p:sp>
        </p:grpSp>
        <p:sp>
          <p:nvSpPr>
            <p:cNvPr id="101" name="Teardrop 68">
              <a:extLst>
                <a:ext uri="{FF2B5EF4-FFF2-40B4-BE49-F238E27FC236}">
                  <a16:creationId xmlns:a16="http://schemas.microsoft.com/office/drawing/2014/main" id="{CBC1BF80-39E9-48A8-874E-B9636D52602A}"/>
                </a:ext>
              </a:extLst>
            </p:cNvPr>
            <p:cNvSpPr/>
            <p:nvPr/>
          </p:nvSpPr>
          <p:spPr>
            <a:xfrm rot="8100000">
              <a:off x="7618722" y="1480373"/>
              <a:ext cx="943840" cy="931843"/>
            </a:xfrm>
            <a:prstGeom prst="teardrop">
              <a:avLst/>
            </a:prstGeom>
            <a:solidFill>
              <a:srgbClr val="ED7D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5" name="Teardrop 68">
              <a:extLst>
                <a:ext uri="{FF2B5EF4-FFF2-40B4-BE49-F238E27FC236}">
                  <a16:creationId xmlns:a16="http://schemas.microsoft.com/office/drawing/2014/main" id="{C3AA612D-8150-23D5-419F-95C11173B0AC}"/>
                </a:ext>
              </a:extLst>
            </p:cNvPr>
            <p:cNvSpPr/>
            <p:nvPr/>
          </p:nvSpPr>
          <p:spPr>
            <a:xfrm rot="8100000">
              <a:off x="6642161" y="1472352"/>
              <a:ext cx="943840" cy="931843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Teardrop 68">
              <a:extLst>
                <a:ext uri="{FF2B5EF4-FFF2-40B4-BE49-F238E27FC236}">
                  <a16:creationId xmlns:a16="http://schemas.microsoft.com/office/drawing/2014/main" id="{54F853AC-B5C2-AB13-AE62-4E4FD18A3AD7}"/>
                </a:ext>
              </a:extLst>
            </p:cNvPr>
            <p:cNvSpPr/>
            <p:nvPr/>
          </p:nvSpPr>
          <p:spPr>
            <a:xfrm rot="8100000">
              <a:off x="1486630" y="1478368"/>
              <a:ext cx="943840" cy="931843"/>
            </a:xfrm>
            <a:prstGeom prst="teardrop">
              <a:avLst/>
            </a:prstGeom>
            <a:solidFill>
              <a:srgbClr val="ED7D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Teardrop 68">
              <a:extLst>
                <a:ext uri="{FF2B5EF4-FFF2-40B4-BE49-F238E27FC236}">
                  <a16:creationId xmlns:a16="http://schemas.microsoft.com/office/drawing/2014/main" id="{F766EF2D-A813-E4B7-FF57-B2CB86E413DF}"/>
                </a:ext>
              </a:extLst>
            </p:cNvPr>
            <p:cNvSpPr/>
            <p:nvPr/>
          </p:nvSpPr>
          <p:spPr>
            <a:xfrm rot="8100000">
              <a:off x="2521345" y="1472353"/>
              <a:ext cx="943840" cy="931843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3" name="Teardrop 68">
              <a:extLst>
                <a:ext uri="{FF2B5EF4-FFF2-40B4-BE49-F238E27FC236}">
                  <a16:creationId xmlns:a16="http://schemas.microsoft.com/office/drawing/2014/main" id="{DD4893D2-B11B-7B69-C29E-CDD6BCCA0E5E}"/>
                </a:ext>
              </a:extLst>
            </p:cNvPr>
            <p:cNvSpPr/>
            <p:nvPr/>
          </p:nvSpPr>
          <p:spPr>
            <a:xfrm rot="8100000">
              <a:off x="3552050" y="1468341"/>
              <a:ext cx="943840" cy="931843"/>
            </a:xfrm>
            <a:prstGeom prst="teardrop">
              <a:avLst/>
            </a:prstGeom>
            <a:solidFill>
              <a:srgbClr val="ED7D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Teardrop 68">
              <a:extLst>
                <a:ext uri="{FF2B5EF4-FFF2-40B4-BE49-F238E27FC236}">
                  <a16:creationId xmlns:a16="http://schemas.microsoft.com/office/drawing/2014/main" id="{8A500078-71CB-FAE6-FE9C-3F45157DEB46}"/>
                </a:ext>
              </a:extLst>
            </p:cNvPr>
            <p:cNvSpPr/>
            <p:nvPr/>
          </p:nvSpPr>
          <p:spPr>
            <a:xfrm rot="8100000">
              <a:off x="4582756" y="1476364"/>
              <a:ext cx="943840" cy="931843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9" name="Teardrop 68">
              <a:extLst>
                <a:ext uri="{FF2B5EF4-FFF2-40B4-BE49-F238E27FC236}">
                  <a16:creationId xmlns:a16="http://schemas.microsoft.com/office/drawing/2014/main" id="{B5D0454B-FA28-C956-1139-5798EFF8761B}"/>
                </a:ext>
              </a:extLst>
            </p:cNvPr>
            <p:cNvSpPr/>
            <p:nvPr/>
          </p:nvSpPr>
          <p:spPr>
            <a:xfrm rot="8100000">
              <a:off x="5615465" y="1474357"/>
              <a:ext cx="943840" cy="931843"/>
            </a:xfrm>
            <a:prstGeom prst="teardrop">
              <a:avLst/>
            </a:prstGeom>
            <a:solidFill>
              <a:srgbClr val="ED7D3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C86D8A1-BE7C-089D-34DD-E83302541F4D}"/>
                </a:ext>
              </a:extLst>
            </p:cNvPr>
            <p:cNvSpPr txBox="1"/>
            <p:nvPr/>
          </p:nvSpPr>
          <p:spPr>
            <a:xfrm>
              <a:off x="486623" y="1822010"/>
              <a:ext cx="84876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>
                  <a:solidFill>
                    <a:srgbClr val="C68F06"/>
                  </a:solidFill>
                  <a:highlight>
                    <a:srgbClr val="E0E2E5"/>
                  </a:highlight>
                  <a:latin typeface="Impact"/>
                  <a:ea typeface="宋体"/>
                  <a:cs typeface="Calibri"/>
                </a:rPr>
                <a:t>GDP</a:t>
              </a:r>
              <a:endParaRPr lang="zh-CN">
                <a:solidFill>
                  <a:srgbClr val="C68F06"/>
                </a:solidFill>
                <a:highlight>
                  <a:srgbClr val="E0E2E5"/>
                </a:highlight>
                <a:latin typeface="Impact"/>
                <a:ea typeface="宋体"/>
                <a:cs typeface="Calibri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EF9CC61-2FCF-46DA-DBF4-6FAC443FD2FC}"/>
                </a:ext>
              </a:extLst>
            </p:cNvPr>
            <p:cNvSpPr txBox="1"/>
            <p:nvPr/>
          </p:nvSpPr>
          <p:spPr>
            <a:xfrm>
              <a:off x="1488163" y="1686208"/>
              <a:ext cx="995879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>
                  <a:solidFill>
                    <a:schemeClr val="accent1"/>
                  </a:solidFill>
                  <a:highlight>
                    <a:srgbClr val="E1E3E5"/>
                  </a:highlight>
                  <a:latin typeface="Impact"/>
                  <a:ea typeface="宋体"/>
                  <a:cs typeface="Calibri"/>
                </a:rPr>
                <a:t>GDP Growth</a:t>
              </a:r>
              <a:endParaRPr lang="zh-CN">
                <a:solidFill>
                  <a:schemeClr val="accent1"/>
                </a:solidFill>
                <a:highlight>
                  <a:srgbClr val="E1E3E5"/>
                </a:highlight>
                <a:latin typeface="Impact"/>
                <a:ea typeface="宋体"/>
                <a:cs typeface="Calibri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F9DC5A4-CDA8-8211-4E4D-059BD69C2319}"/>
                </a:ext>
              </a:extLst>
            </p:cNvPr>
            <p:cNvSpPr txBox="1"/>
            <p:nvPr/>
          </p:nvSpPr>
          <p:spPr>
            <a:xfrm>
              <a:off x="2568919" y="1822009"/>
              <a:ext cx="84876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>
                  <a:solidFill>
                    <a:srgbClr val="C68F06"/>
                  </a:solidFill>
                  <a:highlight>
                    <a:srgbClr val="EAECEE"/>
                  </a:highlight>
                  <a:latin typeface="Impact"/>
                  <a:ea typeface="宋体"/>
                  <a:cs typeface="Calibri"/>
                </a:rPr>
                <a:t>BCI</a:t>
              </a:r>
              <a:endParaRPr lang="zh-CN">
                <a:highlight>
                  <a:srgbClr val="EAECEE"/>
                </a:highlight>
                <a:ea typeface="宋体"/>
                <a:cs typeface="Calibri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EE122D2-3725-AD63-4C4B-D7065148D839}"/>
                </a:ext>
              </a:extLst>
            </p:cNvPr>
            <p:cNvSpPr txBox="1"/>
            <p:nvPr/>
          </p:nvSpPr>
          <p:spPr>
            <a:xfrm>
              <a:off x="3530851" y="1822010"/>
              <a:ext cx="99587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>
                  <a:solidFill>
                    <a:schemeClr val="accent1"/>
                  </a:solidFill>
                  <a:highlight>
                    <a:srgbClr val="DEE0E3"/>
                  </a:highlight>
                  <a:latin typeface="Impact"/>
                  <a:ea typeface="宋体"/>
                  <a:cs typeface="Calibri"/>
                </a:rPr>
                <a:t>CCI</a:t>
              </a:r>
              <a:endParaRPr lang="zh-CN">
                <a:solidFill>
                  <a:schemeClr val="accent1"/>
                </a:solidFill>
                <a:highlight>
                  <a:srgbClr val="DEE0E3"/>
                </a:highlight>
                <a:ea typeface="宋体"/>
                <a:cs typeface="Calibri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CDD51B0-F196-E941-F63B-83E03625B333}"/>
                </a:ext>
              </a:extLst>
            </p:cNvPr>
            <p:cNvSpPr txBox="1"/>
            <p:nvPr/>
          </p:nvSpPr>
          <p:spPr>
            <a:xfrm>
              <a:off x="4634241" y="1822010"/>
              <a:ext cx="84876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>
                  <a:solidFill>
                    <a:srgbClr val="C68F06"/>
                  </a:solidFill>
                  <a:highlight>
                    <a:srgbClr val="DBDDE0"/>
                  </a:highlight>
                  <a:latin typeface="Impact"/>
                  <a:ea typeface="宋体"/>
                  <a:cs typeface="Calibri"/>
                </a:rPr>
                <a:t>CPI</a:t>
              </a:r>
              <a:endParaRPr lang="zh-CN">
                <a:highlight>
                  <a:srgbClr val="DBDDE0"/>
                </a:highlight>
                <a:ea typeface="宋体"/>
                <a:cs typeface="Calibri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FBABF10-1806-4878-E35B-587889F39AA5}"/>
                </a:ext>
              </a:extLst>
            </p:cNvPr>
            <p:cNvSpPr txBox="1"/>
            <p:nvPr/>
          </p:nvSpPr>
          <p:spPr>
            <a:xfrm>
              <a:off x="5613148" y="1680550"/>
              <a:ext cx="995879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>
                  <a:solidFill>
                    <a:schemeClr val="accent1"/>
                  </a:solidFill>
                  <a:highlight>
                    <a:srgbClr val="E3E5E7"/>
                  </a:highlight>
                  <a:latin typeface="Impact"/>
                  <a:ea typeface="宋体"/>
                  <a:cs typeface="Calibri"/>
                </a:rPr>
                <a:t>EXPORT REVENUE</a:t>
              </a:r>
              <a:endParaRPr lang="zh-CN">
                <a:solidFill>
                  <a:schemeClr val="accent1"/>
                </a:solidFill>
                <a:highlight>
                  <a:srgbClr val="E3E5E7"/>
                </a:highlight>
                <a:ea typeface="宋体"/>
                <a:cs typeface="Calibri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C4665EA-800F-CB7B-D93C-C2FD33024218}"/>
                </a:ext>
              </a:extLst>
            </p:cNvPr>
            <p:cNvSpPr txBox="1"/>
            <p:nvPr/>
          </p:nvSpPr>
          <p:spPr>
            <a:xfrm>
              <a:off x="6631662" y="1606990"/>
              <a:ext cx="973246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>
                  <a:solidFill>
                    <a:srgbClr val="C68F06"/>
                  </a:solidFill>
                  <a:highlight>
                    <a:srgbClr val="E8EAEC"/>
                  </a:highlight>
                  <a:latin typeface="Impact"/>
                  <a:ea typeface="宋体"/>
                  <a:cs typeface="Calibri"/>
                </a:rPr>
                <a:t>FOREIGN INVESTMENT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2E4B084-D491-9757-B4BE-145B674C5E3B}"/>
                </a:ext>
              </a:extLst>
            </p:cNvPr>
            <p:cNvSpPr txBox="1"/>
            <p:nvPr/>
          </p:nvSpPr>
          <p:spPr>
            <a:xfrm>
              <a:off x="7604910" y="1680549"/>
              <a:ext cx="995879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zh-CN" altLang="en-US">
                  <a:solidFill>
                    <a:schemeClr val="accent1"/>
                  </a:solidFill>
                  <a:highlight>
                    <a:srgbClr val="E7E8EB"/>
                  </a:highlight>
                  <a:latin typeface="Impact"/>
                  <a:ea typeface="宋体"/>
                  <a:cs typeface="Calibri"/>
                </a:rPr>
                <a:t>EXCHANGE RATE</a:t>
              </a:r>
              <a:endParaRPr lang="zh-CN">
                <a:solidFill>
                  <a:schemeClr val="accent1"/>
                </a:solidFill>
                <a:highlight>
                  <a:srgbClr val="E7E8EB"/>
                </a:highlight>
                <a:ea typeface="宋体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9568181"/>
      </p:ext>
    </p:extLst>
  </p:cSld>
  <p:clrMapOvr>
    <a:masterClrMapping/>
  </p:clrMapOvr>
  <p:transition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1129" y="2571751"/>
            <a:ext cx="9141743" cy="2570939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chemeClr val="accent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flipH="1">
            <a:off x="3496947" y="4154206"/>
            <a:ext cx="5645926" cy="988659"/>
          </a:xfrm>
          <a:custGeom>
            <a:avLst/>
            <a:gdLst>
              <a:gd name="connsiteX0" fmla="*/ 0 w 6907593"/>
              <a:gd name="connsiteY0" fmla="*/ 0 h 1776503"/>
              <a:gd name="connsiteX1" fmla="*/ 6907593 w 6907593"/>
              <a:gd name="connsiteY1" fmla="*/ 1776503 h 1776503"/>
              <a:gd name="connsiteX2" fmla="*/ 0 w 6907593"/>
              <a:gd name="connsiteY2" fmla="*/ 1776503 h 177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7593" h="1776503">
                <a:moveTo>
                  <a:pt x="0" y="0"/>
                </a:moveTo>
                <a:lnTo>
                  <a:pt x="6907593" y="1776503"/>
                </a:lnTo>
                <a:lnTo>
                  <a:pt x="0" y="1776503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11"/>
          <p:cNvSpPr txBox="1"/>
          <p:nvPr/>
        </p:nvSpPr>
        <p:spPr>
          <a:xfrm>
            <a:off x="4285510" y="2181244"/>
            <a:ext cx="4410244" cy="496544"/>
          </a:xfrm>
          <a:prstGeom prst="rect">
            <a:avLst/>
          </a:prstGeom>
          <a:noFill/>
        </p:spPr>
        <p:txBody>
          <a:bodyPr wrap="none" lIns="65023" tIns="32511" rIns="65023" bIns="32511" rtlCol="0" anchor="ctr">
            <a:spAutoFit/>
          </a:bodyPr>
          <a:lstStyle/>
          <a:p>
            <a:pPr marL="0" lvl="1"/>
            <a:r>
              <a:rPr lang="zh-CN" altLang="en-US" sz="2800" b="1">
                <a:solidFill>
                  <a:schemeClr val="accent2"/>
                </a:solidFill>
                <a:latin typeface="微软雅黑"/>
                <a:ea typeface="微软雅黑"/>
              </a:rPr>
              <a:t>OBTAIN &amp; CLEAN DATA</a:t>
            </a:r>
            <a:endParaRPr lang="zh-CN" altLang="en-US" b="1">
              <a:solidFill>
                <a:schemeClr val="accent2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4283131" y="1808090"/>
            <a:ext cx="0" cy="1420419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3"/>
          <p:cNvSpPr txBox="1"/>
          <p:nvPr/>
        </p:nvSpPr>
        <p:spPr>
          <a:xfrm>
            <a:off x="2662384" y="3000384"/>
            <a:ext cx="1492121" cy="49244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宋体"/>
                <a:cs typeface="Arial"/>
              </a:rPr>
              <a:t>DATA CLEANING</a:t>
            </a:r>
          </a:p>
        </p:txBody>
      </p:sp>
      <p:grpSp>
        <p:nvGrpSpPr>
          <p:cNvPr id="2" name="组合 25"/>
          <p:cNvGrpSpPr/>
          <p:nvPr/>
        </p:nvGrpSpPr>
        <p:grpSpPr>
          <a:xfrm>
            <a:off x="2881862" y="1781931"/>
            <a:ext cx="1050058" cy="105011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1" name="TextBox 13"/>
          <p:cNvSpPr txBox="1"/>
          <p:nvPr/>
        </p:nvSpPr>
        <p:spPr>
          <a:xfrm>
            <a:off x="3011114" y="1946841"/>
            <a:ext cx="902574" cy="76924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CN" sz="5000" b="1" dirty="0">
                <a:solidFill>
                  <a:schemeClr val="accent1"/>
                </a:solidFill>
                <a:latin typeface="Arial"/>
                <a:ea typeface="宋体"/>
                <a:cs typeface="Arial"/>
              </a:rPr>
              <a:t>02</a:t>
            </a:r>
            <a:endParaRPr lang="zh-CN" altLang="en-US" sz="5000" b="1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0259"/>
      </p:ext>
    </p:extLst>
  </p:cSld>
  <p:clrMapOvr>
    <a:masterClrMapping/>
  </p:clrMapOvr>
  <p:transition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1"/>
          <p:cNvSpPr>
            <a:spLocks/>
          </p:cNvSpPr>
          <p:nvPr/>
        </p:nvSpPr>
        <p:spPr bwMode="auto">
          <a:xfrm>
            <a:off x="6506903" y="4011910"/>
            <a:ext cx="1743456" cy="0"/>
          </a:xfrm>
          <a:custGeom>
            <a:avLst/>
            <a:gdLst>
              <a:gd name="T0" fmla="*/ 1984 w 1984"/>
              <a:gd name="T1" fmla="*/ 0 w 1984"/>
              <a:gd name="T2" fmla="*/ 1984 w 198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984">
                <a:moveTo>
                  <a:pt x="1984" y="0"/>
                </a:moveTo>
                <a:lnTo>
                  <a:pt x="0" y="0"/>
                </a:lnTo>
                <a:lnTo>
                  <a:pt x="1984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6506903" y="4011910"/>
            <a:ext cx="1743456" cy="0"/>
          </a:xfrm>
          <a:prstGeom prst="lin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ACD2DBF-607E-F919-FBB9-F489536754F3}"/>
              </a:ext>
            </a:extLst>
          </p:cNvPr>
          <p:cNvGrpSpPr/>
          <p:nvPr/>
        </p:nvGrpSpPr>
        <p:grpSpPr>
          <a:xfrm>
            <a:off x="1119029" y="1590804"/>
            <a:ext cx="6678477" cy="2421107"/>
            <a:chOff x="632405" y="1851091"/>
            <a:chExt cx="5988151" cy="2160821"/>
          </a:xfrm>
        </p:grpSpPr>
        <p:cxnSp>
          <p:nvCxnSpPr>
            <p:cNvPr id="21" name="直接连接符 20"/>
            <p:cNvCxnSpPr>
              <a:cxnSpLocks/>
              <a:stCxn id="70" idx="3"/>
            </p:cNvCxnSpPr>
            <p:nvPr/>
          </p:nvCxnSpPr>
          <p:spPr>
            <a:xfrm flipV="1">
              <a:off x="632405" y="1851673"/>
              <a:ext cx="0" cy="15169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2606567" y="1851672"/>
              <a:ext cx="0" cy="151698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4594098" y="1851672"/>
              <a:ext cx="0" cy="151698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4594140" y="3368661"/>
              <a:ext cx="2026416" cy="643251"/>
            </a:xfrm>
            <a:custGeom>
              <a:avLst/>
              <a:gdLst>
                <a:gd name="T0" fmla="*/ 1985 w 2306"/>
                <a:gd name="T1" fmla="*/ 732 h 732"/>
                <a:gd name="T2" fmla="*/ 0 w 2306"/>
                <a:gd name="T3" fmla="*/ 732 h 732"/>
                <a:gd name="T4" fmla="*/ 322 w 2306"/>
                <a:gd name="T5" fmla="*/ 366 h 732"/>
                <a:gd name="T6" fmla="*/ 0 w 2306"/>
                <a:gd name="T7" fmla="*/ 0 h 732"/>
                <a:gd name="T8" fmla="*/ 1985 w 2306"/>
                <a:gd name="T9" fmla="*/ 0 h 732"/>
                <a:gd name="T10" fmla="*/ 2306 w 2306"/>
                <a:gd name="T11" fmla="*/ 366 h 732"/>
                <a:gd name="T12" fmla="*/ 1985 w 2306"/>
                <a:gd name="T13" fmla="*/ 73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6" h="732">
                  <a:moveTo>
                    <a:pt x="1985" y="732"/>
                  </a:moveTo>
                  <a:lnTo>
                    <a:pt x="0" y="732"/>
                  </a:lnTo>
                  <a:lnTo>
                    <a:pt x="322" y="366"/>
                  </a:lnTo>
                  <a:lnTo>
                    <a:pt x="0" y="0"/>
                  </a:lnTo>
                  <a:lnTo>
                    <a:pt x="1985" y="0"/>
                  </a:lnTo>
                  <a:lnTo>
                    <a:pt x="2306" y="366"/>
                  </a:lnTo>
                  <a:lnTo>
                    <a:pt x="1985" y="7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6" name="组合 35"/>
            <p:cNvGrpSpPr/>
            <p:nvPr/>
          </p:nvGrpSpPr>
          <p:grpSpPr>
            <a:xfrm>
              <a:off x="5068931" y="3443736"/>
              <a:ext cx="926962" cy="493098"/>
              <a:chOff x="6086862" y="1851804"/>
              <a:chExt cx="926962" cy="493098"/>
            </a:xfrm>
          </p:grpSpPr>
          <p:grpSp>
            <p:nvGrpSpPr>
              <p:cNvPr id="7" name="Group 29"/>
              <p:cNvGrpSpPr>
                <a:grpSpLocks noChangeAspect="1"/>
              </p:cNvGrpSpPr>
              <p:nvPr/>
            </p:nvGrpSpPr>
            <p:grpSpPr bwMode="auto">
              <a:xfrm>
                <a:off x="6086862" y="1851804"/>
                <a:ext cx="234382" cy="493098"/>
                <a:chOff x="4377" y="1861"/>
                <a:chExt cx="183" cy="385"/>
              </a:xfrm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7" name="Freeform 30"/>
                <p:cNvSpPr>
                  <a:spLocks/>
                </p:cNvSpPr>
                <p:nvPr/>
              </p:nvSpPr>
              <p:spPr bwMode="auto">
                <a:xfrm>
                  <a:off x="4473" y="1967"/>
                  <a:ext cx="87" cy="125"/>
                </a:xfrm>
                <a:custGeom>
                  <a:avLst/>
                  <a:gdLst>
                    <a:gd name="T0" fmla="*/ 3 w 18"/>
                    <a:gd name="T1" fmla="*/ 10 h 26"/>
                    <a:gd name="T2" fmla="*/ 5 w 18"/>
                    <a:gd name="T3" fmla="*/ 16 h 26"/>
                    <a:gd name="T4" fmla="*/ 0 w 18"/>
                    <a:gd name="T5" fmla="*/ 22 h 26"/>
                    <a:gd name="T6" fmla="*/ 0 w 18"/>
                    <a:gd name="T7" fmla="*/ 26 h 26"/>
                    <a:gd name="T8" fmla="*/ 18 w 18"/>
                    <a:gd name="T9" fmla="*/ 26 h 26"/>
                    <a:gd name="T10" fmla="*/ 11 w 18"/>
                    <a:gd name="T11" fmla="*/ 8 h 26"/>
                    <a:gd name="T12" fmla="*/ 0 w 18"/>
                    <a:gd name="T13" fmla="*/ 0 h 26"/>
                    <a:gd name="T14" fmla="*/ 0 w 18"/>
                    <a:gd name="T15" fmla="*/ 8 h 26"/>
                    <a:gd name="T16" fmla="*/ 3 w 18"/>
                    <a:gd name="T17" fmla="*/ 1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6">
                      <a:moveTo>
                        <a:pt x="3" y="10"/>
                      </a:moveTo>
                      <a:cubicBezTo>
                        <a:pt x="4" y="12"/>
                        <a:pt x="5" y="14"/>
                        <a:pt x="5" y="16"/>
                      </a:cubicBezTo>
                      <a:cubicBezTo>
                        <a:pt x="5" y="19"/>
                        <a:pt x="3" y="22"/>
                        <a:pt x="0" y="22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18" y="26"/>
                        <a:pt x="18" y="26"/>
                        <a:pt x="18" y="26"/>
                      </a:cubicBezTo>
                      <a:cubicBezTo>
                        <a:pt x="17" y="19"/>
                        <a:pt x="15" y="13"/>
                        <a:pt x="11" y="8"/>
                      </a:cubicBezTo>
                      <a:cubicBezTo>
                        <a:pt x="8" y="3"/>
                        <a:pt x="4" y="0"/>
                        <a:pt x="0" y="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" y="8"/>
                        <a:pt x="3" y="9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8" name="Freeform 31"/>
                <p:cNvSpPr>
                  <a:spLocks/>
                </p:cNvSpPr>
                <p:nvPr/>
              </p:nvSpPr>
              <p:spPr bwMode="auto">
                <a:xfrm>
                  <a:off x="4464" y="1952"/>
                  <a:ext cx="5" cy="0"/>
                </a:xfrm>
                <a:custGeom>
                  <a:avLst/>
                  <a:gdLst>
                    <a:gd name="T0" fmla="*/ 1 w 1"/>
                    <a:gd name="T1" fmla="*/ 0 w 1"/>
                    <a:gd name="T2" fmla="*/ 0 w 1"/>
                    <a:gd name="T3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9" name="Freeform 32"/>
                <p:cNvSpPr>
                  <a:spLocks noEditPoints="1"/>
                </p:cNvSpPr>
                <p:nvPr/>
              </p:nvSpPr>
              <p:spPr bwMode="auto">
                <a:xfrm>
                  <a:off x="4377" y="2106"/>
                  <a:ext cx="183" cy="140"/>
                </a:xfrm>
                <a:custGeom>
                  <a:avLst/>
                  <a:gdLst>
                    <a:gd name="T0" fmla="*/ 0 w 38"/>
                    <a:gd name="T1" fmla="*/ 0 h 29"/>
                    <a:gd name="T2" fmla="*/ 0 w 38"/>
                    <a:gd name="T3" fmla="*/ 3 h 29"/>
                    <a:gd name="T4" fmla="*/ 6 w 38"/>
                    <a:gd name="T5" fmla="*/ 22 h 29"/>
                    <a:gd name="T6" fmla="*/ 19 w 38"/>
                    <a:gd name="T7" fmla="*/ 29 h 29"/>
                    <a:gd name="T8" fmla="*/ 33 w 38"/>
                    <a:gd name="T9" fmla="*/ 22 h 29"/>
                    <a:gd name="T10" fmla="*/ 38 w 38"/>
                    <a:gd name="T11" fmla="*/ 3 h 29"/>
                    <a:gd name="T12" fmla="*/ 38 w 38"/>
                    <a:gd name="T13" fmla="*/ 0 h 29"/>
                    <a:gd name="T14" fmla="*/ 0 w 38"/>
                    <a:gd name="T15" fmla="*/ 0 h 29"/>
                    <a:gd name="T16" fmla="*/ 22 w 38"/>
                    <a:gd name="T17" fmla="*/ 23 h 29"/>
                    <a:gd name="T18" fmla="*/ 22 w 38"/>
                    <a:gd name="T19" fmla="*/ 23 h 29"/>
                    <a:gd name="T20" fmla="*/ 22 w 38"/>
                    <a:gd name="T21" fmla="*/ 23 h 29"/>
                    <a:gd name="T22" fmla="*/ 21 w 38"/>
                    <a:gd name="T23" fmla="*/ 22 h 29"/>
                    <a:gd name="T24" fmla="*/ 22 w 38"/>
                    <a:gd name="T25" fmla="*/ 21 h 29"/>
                    <a:gd name="T26" fmla="*/ 34 w 38"/>
                    <a:gd name="T27" fmla="*/ 6 h 29"/>
                    <a:gd name="T28" fmla="*/ 34 w 38"/>
                    <a:gd name="T29" fmla="*/ 5 h 29"/>
                    <a:gd name="T30" fmla="*/ 35 w 38"/>
                    <a:gd name="T31" fmla="*/ 4 h 29"/>
                    <a:gd name="T32" fmla="*/ 36 w 38"/>
                    <a:gd name="T33" fmla="*/ 5 h 29"/>
                    <a:gd name="T34" fmla="*/ 36 w 38"/>
                    <a:gd name="T35" fmla="*/ 6 h 29"/>
                    <a:gd name="T36" fmla="*/ 22 w 38"/>
                    <a:gd name="T37" fmla="*/ 23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8" h="29">
                      <a:moveTo>
                        <a:pt x="0" y="0"/>
                      </a:move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0" y="11"/>
                        <a:pt x="2" y="17"/>
                        <a:pt x="6" y="22"/>
                      </a:cubicBezTo>
                      <a:cubicBezTo>
                        <a:pt x="9" y="26"/>
                        <a:pt x="14" y="29"/>
                        <a:pt x="19" y="29"/>
                      </a:cubicBezTo>
                      <a:cubicBezTo>
                        <a:pt x="24" y="29"/>
                        <a:pt x="29" y="26"/>
                        <a:pt x="33" y="22"/>
                      </a:cubicBezTo>
                      <a:cubicBezTo>
                        <a:pt x="36" y="17"/>
                        <a:pt x="38" y="11"/>
                        <a:pt x="38" y="3"/>
                      </a:cubicBezTo>
                      <a:cubicBezTo>
                        <a:pt x="38" y="2"/>
                        <a:pt x="38" y="1"/>
                        <a:pt x="38" y="0"/>
                      </a:cubicBezTo>
                      <a:lnTo>
                        <a:pt x="0" y="0"/>
                      </a:lnTo>
                      <a:close/>
                      <a:moveTo>
                        <a:pt x="22" y="23"/>
                      </a:move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1" y="23"/>
                        <a:pt x="21" y="22"/>
                        <a:pt x="21" y="22"/>
                      </a:cubicBezTo>
                      <a:cubicBezTo>
                        <a:pt x="21" y="21"/>
                        <a:pt x="21" y="21"/>
                        <a:pt x="22" y="21"/>
                      </a:cubicBezTo>
                      <a:cubicBezTo>
                        <a:pt x="28" y="21"/>
                        <a:pt x="34" y="14"/>
                        <a:pt x="34" y="6"/>
                      </a:cubicBezTo>
                      <a:cubicBezTo>
                        <a:pt x="34" y="5"/>
                        <a:pt x="34" y="5"/>
                        <a:pt x="34" y="5"/>
                      </a:cubicBezTo>
                      <a:cubicBezTo>
                        <a:pt x="34" y="5"/>
                        <a:pt x="34" y="4"/>
                        <a:pt x="35" y="4"/>
                      </a:cubicBezTo>
                      <a:cubicBezTo>
                        <a:pt x="35" y="4"/>
                        <a:pt x="36" y="5"/>
                        <a:pt x="36" y="5"/>
                      </a:cubicBezTo>
                      <a:cubicBezTo>
                        <a:pt x="36" y="6"/>
                        <a:pt x="36" y="6"/>
                        <a:pt x="36" y="6"/>
                      </a:cubicBezTo>
                      <a:cubicBezTo>
                        <a:pt x="36" y="15"/>
                        <a:pt x="30" y="23"/>
                        <a:pt x="22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0" name="Freeform 33"/>
                <p:cNvSpPr>
                  <a:spLocks/>
                </p:cNvSpPr>
                <p:nvPr/>
              </p:nvSpPr>
              <p:spPr bwMode="auto">
                <a:xfrm>
                  <a:off x="4377" y="1967"/>
                  <a:ext cx="87" cy="125"/>
                </a:xfrm>
                <a:custGeom>
                  <a:avLst/>
                  <a:gdLst>
                    <a:gd name="T0" fmla="*/ 13 w 18"/>
                    <a:gd name="T1" fmla="*/ 16 h 26"/>
                    <a:gd name="T2" fmla="*/ 15 w 18"/>
                    <a:gd name="T3" fmla="*/ 10 h 26"/>
                    <a:gd name="T4" fmla="*/ 18 w 18"/>
                    <a:gd name="T5" fmla="*/ 8 h 26"/>
                    <a:gd name="T6" fmla="*/ 18 w 18"/>
                    <a:gd name="T7" fmla="*/ 0 h 26"/>
                    <a:gd name="T8" fmla="*/ 7 w 18"/>
                    <a:gd name="T9" fmla="*/ 8 h 26"/>
                    <a:gd name="T10" fmla="*/ 0 w 18"/>
                    <a:gd name="T11" fmla="*/ 26 h 26"/>
                    <a:gd name="T12" fmla="*/ 18 w 18"/>
                    <a:gd name="T13" fmla="*/ 26 h 26"/>
                    <a:gd name="T14" fmla="*/ 18 w 18"/>
                    <a:gd name="T15" fmla="*/ 22 h 26"/>
                    <a:gd name="T16" fmla="*/ 13 w 18"/>
                    <a:gd name="T17" fmla="*/ 1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26">
                      <a:moveTo>
                        <a:pt x="13" y="16"/>
                      </a:moveTo>
                      <a:cubicBezTo>
                        <a:pt x="13" y="14"/>
                        <a:pt x="14" y="12"/>
                        <a:pt x="15" y="10"/>
                      </a:cubicBezTo>
                      <a:cubicBezTo>
                        <a:pt x="15" y="9"/>
                        <a:pt x="16" y="8"/>
                        <a:pt x="18" y="8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4" y="0"/>
                        <a:pt x="10" y="3"/>
                        <a:pt x="7" y="8"/>
                      </a:cubicBezTo>
                      <a:cubicBezTo>
                        <a:pt x="3" y="13"/>
                        <a:pt x="1" y="20"/>
                        <a:pt x="0" y="26"/>
                      </a:cubicBezTo>
                      <a:cubicBezTo>
                        <a:pt x="18" y="26"/>
                        <a:pt x="18" y="26"/>
                        <a:pt x="18" y="26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15" y="22"/>
                        <a:pt x="13" y="19"/>
                        <a:pt x="13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1" name="Freeform 34"/>
                <p:cNvSpPr>
                  <a:spLocks/>
                </p:cNvSpPr>
                <p:nvPr/>
              </p:nvSpPr>
              <p:spPr bwMode="auto">
                <a:xfrm>
                  <a:off x="4469" y="1952"/>
                  <a:ext cx="4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2" name="Freeform 35"/>
                <p:cNvSpPr>
                  <a:spLocks/>
                </p:cNvSpPr>
                <p:nvPr/>
              </p:nvSpPr>
              <p:spPr bwMode="auto">
                <a:xfrm>
                  <a:off x="4425" y="1861"/>
                  <a:ext cx="58" cy="91"/>
                </a:xfrm>
                <a:custGeom>
                  <a:avLst/>
                  <a:gdLst>
                    <a:gd name="T0" fmla="*/ 2 w 12"/>
                    <a:gd name="T1" fmla="*/ 8 h 19"/>
                    <a:gd name="T2" fmla="*/ 8 w 12"/>
                    <a:gd name="T3" fmla="*/ 10 h 19"/>
                    <a:gd name="T4" fmla="*/ 10 w 12"/>
                    <a:gd name="T5" fmla="*/ 11 h 19"/>
                    <a:gd name="T6" fmla="*/ 10 w 12"/>
                    <a:gd name="T7" fmla="*/ 12 h 19"/>
                    <a:gd name="T8" fmla="*/ 8 w 12"/>
                    <a:gd name="T9" fmla="*/ 17 h 19"/>
                    <a:gd name="T10" fmla="*/ 8 w 12"/>
                    <a:gd name="T11" fmla="*/ 19 h 19"/>
                    <a:gd name="T12" fmla="*/ 9 w 12"/>
                    <a:gd name="T13" fmla="*/ 19 h 19"/>
                    <a:gd name="T14" fmla="*/ 10 w 12"/>
                    <a:gd name="T15" fmla="*/ 18 h 19"/>
                    <a:gd name="T16" fmla="*/ 10 w 12"/>
                    <a:gd name="T17" fmla="*/ 18 h 19"/>
                    <a:gd name="T18" fmla="*/ 12 w 12"/>
                    <a:gd name="T19" fmla="*/ 12 h 19"/>
                    <a:gd name="T20" fmla="*/ 10 w 12"/>
                    <a:gd name="T21" fmla="*/ 9 h 19"/>
                    <a:gd name="T22" fmla="*/ 5 w 12"/>
                    <a:gd name="T23" fmla="*/ 7 h 19"/>
                    <a:gd name="T24" fmla="*/ 3 w 12"/>
                    <a:gd name="T25" fmla="*/ 7 h 19"/>
                    <a:gd name="T26" fmla="*/ 2 w 12"/>
                    <a:gd name="T27" fmla="*/ 5 h 19"/>
                    <a:gd name="T28" fmla="*/ 4 w 12"/>
                    <a:gd name="T29" fmla="*/ 1 h 19"/>
                    <a:gd name="T30" fmla="*/ 3 w 12"/>
                    <a:gd name="T31" fmla="*/ 0 h 19"/>
                    <a:gd name="T32" fmla="*/ 2 w 12"/>
                    <a:gd name="T33" fmla="*/ 0 h 19"/>
                    <a:gd name="T34" fmla="*/ 0 w 12"/>
                    <a:gd name="T35" fmla="*/ 5 h 19"/>
                    <a:gd name="T36" fmla="*/ 2 w 12"/>
                    <a:gd name="T37" fmla="*/ 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2" h="19">
                      <a:moveTo>
                        <a:pt x="2" y="8"/>
                      </a:moveTo>
                      <a:cubicBezTo>
                        <a:pt x="4" y="9"/>
                        <a:pt x="6" y="10"/>
                        <a:pt x="8" y="10"/>
                      </a:cubicBezTo>
                      <a:cubicBezTo>
                        <a:pt x="8" y="10"/>
                        <a:pt x="9" y="11"/>
                        <a:pt x="10" y="11"/>
                      </a:cubicBezTo>
                      <a:cubicBezTo>
                        <a:pt x="10" y="11"/>
                        <a:pt x="10" y="12"/>
                        <a:pt x="10" y="12"/>
                      </a:cubicBezTo>
                      <a:cubicBezTo>
                        <a:pt x="10" y="13"/>
                        <a:pt x="10" y="15"/>
                        <a:pt x="8" y="17"/>
                      </a:cubicBezTo>
                      <a:cubicBezTo>
                        <a:pt x="8" y="18"/>
                        <a:pt x="8" y="18"/>
                        <a:pt x="8" y="19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10" y="18"/>
                        <a:pt x="10" y="18"/>
                        <a:pt x="10" y="18"/>
                      </a:cubicBezTo>
                      <a:cubicBezTo>
                        <a:pt x="10" y="18"/>
                        <a:pt x="10" y="18"/>
                        <a:pt x="10" y="18"/>
                      </a:cubicBezTo>
                      <a:cubicBezTo>
                        <a:pt x="11" y="16"/>
                        <a:pt x="12" y="14"/>
                        <a:pt x="12" y="12"/>
                      </a:cubicBezTo>
                      <a:cubicBezTo>
                        <a:pt x="12" y="11"/>
                        <a:pt x="11" y="10"/>
                        <a:pt x="10" y="9"/>
                      </a:cubicBezTo>
                      <a:cubicBezTo>
                        <a:pt x="8" y="8"/>
                        <a:pt x="6" y="8"/>
                        <a:pt x="5" y="7"/>
                      </a:cubicBezTo>
                      <a:cubicBezTo>
                        <a:pt x="4" y="7"/>
                        <a:pt x="3" y="7"/>
                        <a:pt x="3" y="7"/>
                      </a:cubicBezTo>
                      <a:cubicBezTo>
                        <a:pt x="2" y="6"/>
                        <a:pt x="2" y="6"/>
                        <a:pt x="2" y="5"/>
                      </a:cubicBezTo>
                      <a:cubicBezTo>
                        <a:pt x="2" y="4"/>
                        <a:pt x="2" y="3"/>
                        <a:pt x="4" y="1"/>
                      </a:cubicBezTo>
                      <a:cubicBezTo>
                        <a:pt x="4" y="1"/>
                        <a:pt x="4" y="0"/>
                        <a:pt x="3" y="0"/>
                      </a:cubicBez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1" y="2"/>
                        <a:pt x="0" y="4"/>
                        <a:pt x="0" y="5"/>
                      </a:cubicBezTo>
                      <a:cubicBezTo>
                        <a:pt x="0" y="7"/>
                        <a:pt x="1" y="8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6361081" y="1968354"/>
                <a:ext cx="652743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r>
                  <a:rPr lang="en-US" altLang="zh-CN" sz="1400" dirty="0">
                    <a:solidFill>
                      <a:prstClr val="white"/>
                    </a:solidFill>
                    <a:latin typeface="Impact"/>
                    <a:ea typeface="宋体"/>
                  </a:rPr>
                  <a:t>STEP 3</a:t>
                </a:r>
                <a:endParaRPr lang="zh-CN" dirty="0"/>
              </a:p>
            </p:txBody>
          </p:sp>
        </p:grp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2613716" y="3368661"/>
              <a:ext cx="2025537" cy="643251"/>
            </a:xfrm>
            <a:custGeom>
              <a:avLst/>
              <a:gdLst>
                <a:gd name="T0" fmla="*/ 1984 w 2305"/>
                <a:gd name="T1" fmla="*/ 732 h 732"/>
                <a:gd name="T2" fmla="*/ 0 w 2305"/>
                <a:gd name="T3" fmla="*/ 732 h 732"/>
                <a:gd name="T4" fmla="*/ 321 w 2305"/>
                <a:gd name="T5" fmla="*/ 366 h 732"/>
                <a:gd name="T6" fmla="*/ 0 w 2305"/>
                <a:gd name="T7" fmla="*/ 0 h 732"/>
                <a:gd name="T8" fmla="*/ 1984 w 2305"/>
                <a:gd name="T9" fmla="*/ 0 h 732"/>
                <a:gd name="T10" fmla="*/ 2305 w 2305"/>
                <a:gd name="T11" fmla="*/ 366 h 732"/>
                <a:gd name="T12" fmla="*/ 1984 w 2305"/>
                <a:gd name="T13" fmla="*/ 73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5" h="732">
                  <a:moveTo>
                    <a:pt x="1984" y="732"/>
                  </a:moveTo>
                  <a:lnTo>
                    <a:pt x="0" y="732"/>
                  </a:lnTo>
                  <a:lnTo>
                    <a:pt x="321" y="366"/>
                  </a:lnTo>
                  <a:lnTo>
                    <a:pt x="0" y="0"/>
                  </a:lnTo>
                  <a:lnTo>
                    <a:pt x="1984" y="0"/>
                  </a:lnTo>
                  <a:lnTo>
                    <a:pt x="2305" y="366"/>
                  </a:lnTo>
                  <a:lnTo>
                    <a:pt x="1984" y="7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组合 54"/>
            <p:cNvGrpSpPr/>
            <p:nvPr/>
          </p:nvGrpSpPr>
          <p:grpSpPr>
            <a:xfrm>
              <a:off x="2973800" y="3533942"/>
              <a:ext cx="1058260" cy="343122"/>
              <a:chOff x="1641394" y="3123021"/>
              <a:chExt cx="1058260" cy="343122"/>
            </a:xfrm>
          </p:grpSpPr>
          <p:grpSp>
            <p:nvGrpSpPr>
              <p:cNvPr id="10" name="Group 20"/>
              <p:cNvGrpSpPr>
                <a:grpSpLocks noChangeAspect="1"/>
              </p:cNvGrpSpPr>
              <p:nvPr/>
            </p:nvGrpSpPr>
            <p:grpSpPr bwMode="auto">
              <a:xfrm>
                <a:off x="1641394" y="3123021"/>
                <a:ext cx="433721" cy="332887"/>
                <a:chOff x="1066" y="1895"/>
                <a:chExt cx="314" cy="241"/>
              </a:xfrm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8" name="Freeform 21"/>
                <p:cNvSpPr>
                  <a:spLocks/>
                </p:cNvSpPr>
                <p:nvPr/>
              </p:nvSpPr>
              <p:spPr bwMode="auto">
                <a:xfrm>
                  <a:off x="1066" y="2128"/>
                  <a:ext cx="314" cy="8"/>
                </a:xfrm>
                <a:custGeom>
                  <a:avLst/>
                  <a:gdLst>
                    <a:gd name="T0" fmla="*/ 2 w 76"/>
                    <a:gd name="T1" fmla="*/ 2 h 2"/>
                    <a:gd name="T2" fmla="*/ 0 w 76"/>
                    <a:gd name="T3" fmla="*/ 1 h 2"/>
                    <a:gd name="T4" fmla="*/ 2 w 76"/>
                    <a:gd name="T5" fmla="*/ 0 h 2"/>
                    <a:gd name="T6" fmla="*/ 75 w 76"/>
                    <a:gd name="T7" fmla="*/ 0 h 2"/>
                    <a:gd name="T8" fmla="*/ 76 w 76"/>
                    <a:gd name="T9" fmla="*/ 1 h 2"/>
                    <a:gd name="T10" fmla="*/ 75 w 76"/>
                    <a:gd name="T11" fmla="*/ 2 h 2"/>
                    <a:gd name="T12" fmla="*/ 2 w 76"/>
                    <a:gd name="T1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" h="2">
                      <a:moveTo>
                        <a:pt x="2" y="2"/>
                      </a:move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0" y="0"/>
                        <a:pt x="1" y="0"/>
                        <a:pt x="2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5" y="0"/>
                        <a:pt x="76" y="0"/>
                        <a:pt x="76" y="1"/>
                      </a:cubicBezTo>
                      <a:cubicBezTo>
                        <a:pt x="76" y="2"/>
                        <a:pt x="75" y="2"/>
                        <a:pt x="75" y="2"/>
                      </a:cubicBezTo>
                      <a:lnTo>
                        <a:pt x="2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5" name="Rectangle 22"/>
                <p:cNvSpPr>
                  <a:spLocks noChangeArrowheads="1"/>
                </p:cNvSpPr>
                <p:nvPr/>
              </p:nvSpPr>
              <p:spPr bwMode="auto">
                <a:xfrm>
                  <a:off x="1107" y="1949"/>
                  <a:ext cx="46" cy="15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6" name="Rectangle 23"/>
                <p:cNvSpPr>
                  <a:spLocks noChangeArrowheads="1"/>
                </p:cNvSpPr>
                <p:nvPr/>
              </p:nvSpPr>
              <p:spPr bwMode="auto">
                <a:xfrm>
                  <a:off x="1173" y="1895"/>
                  <a:ext cx="46" cy="20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7" name="Rectangle 24"/>
                <p:cNvSpPr>
                  <a:spLocks noChangeArrowheads="1"/>
                </p:cNvSpPr>
                <p:nvPr/>
              </p:nvSpPr>
              <p:spPr bwMode="auto">
                <a:xfrm>
                  <a:off x="1235" y="1961"/>
                  <a:ext cx="46" cy="142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8" name="Rectangle 25"/>
                <p:cNvSpPr>
                  <a:spLocks noChangeArrowheads="1"/>
                </p:cNvSpPr>
                <p:nvPr/>
              </p:nvSpPr>
              <p:spPr bwMode="auto">
                <a:xfrm>
                  <a:off x="1306" y="2007"/>
                  <a:ext cx="45" cy="9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7" name="TextBox 56"/>
              <p:cNvSpPr txBox="1"/>
              <p:nvPr/>
            </p:nvSpPr>
            <p:spPr>
              <a:xfrm>
                <a:off x="2051720" y="3158366"/>
                <a:ext cx="647934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r>
                  <a:rPr lang="en-US" altLang="zh-CN" sz="1400" dirty="0">
                    <a:solidFill>
                      <a:prstClr val="white"/>
                    </a:solidFill>
                    <a:latin typeface="Impact"/>
                    <a:ea typeface="宋体"/>
                  </a:rPr>
                  <a:t>STEP 2</a:t>
                </a:r>
                <a:endParaRPr lang="zh-CN" dirty="0"/>
              </a:p>
            </p:txBody>
          </p:sp>
        </p:grpSp>
        <p:sp>
          <p:nvSpPr>
            <p:cNvPr id="70" name="Freeform 6"/>
            <p:cNvSpPr>
              <a:spLocks/>
            </p:cNvSpPr>
            <p:nvPr/>
          </p:nvSpPr>
          <p:spPr bwMode="auto">
            <a:xfrm>
              <a:off x="632405" y="3368661"/>
              <a:ext cx="2026416" cy="643251"/>
            </a:xfrm>
            <a:custGeom>
              <a:avLst/>
              <a:gdLst>
                <a:gd name="T0" fmla="*/ 1984 w 2306"/>
                <a:gd name="T1" fmla="*/ 732 h 732"/>
                <a:gd name="T2" fmla="*/ 0 w 2306"/>
                <a:gd name="T3" fmla="*/ 732 h 732"/>
                <a:gd name="T4" fmla="*/ 321 w 2306"/>
                <a:gd name="T5" fmla="*/ 366 h 732"/>
                <a:gd name="T6" fmla="*/ 0 w 2306"/>
                <a:gd name="T7" fmla="*/ 0 h 732"/>
                <a:gd name="T8" fmla="*/ 1984 w 2306"/>
                <a:gd name="T9" fmla="*/ 0 h 732"/>
                <a:gd name="T10" fmla="*/ 2306 w 2306"/>
                <a:gd name="T11" fmla="*/ 366 h 732"/>
                <a:gd name="T12" fmla="*/ 1984 w 2306"/>
                <a:gd name="T13" fmla="*/ 73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6" h="732">
                  <a:moveTo>
                    <a:pt x="1984" y="732"/>
                  </a:moveTo>
                  <a:lnTo>
                    <a:pt x="0" y="732"/>
                  </a:lnTo>
                  <a:lnTo>
                    <a:pt x="321" y="366"/>
                  </a:lnTo>
                  <a:lnTo>
                    <a:pt x="0" y="0"/>
                  </a:lnTo>
                  <a:lnTo>
                    <a:pt x="1984" y="0"/>
                  </a:lnTo>
                  <a:lnTo>
                    <a:pt x="2306" y="366"/>
                  </a:lnTo>
                  <a:lnTo>
                    <a:pt x="1984" y="7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2" name="组合 70"/>
            <p:cNvGrpSpPr/>
            <p:nvPr/>
          </p:nvGrpSpPr>
          <p:grpSpPr>
            <a:xfrm>
              <a:off x="1072594" y="3501694"/>
              <a:ext cx="1057850" cy="351800"/>
              <a:chOff x="6008914" y="3093443"/>
              <a:chExt cx="1057850" cy="351800"/>
            </a:xfrm>
          </p:grpSpPr>
          <p:grpSp>
            <p:nvGrpSpPr>
              <p:cNvPr id="13" name="Group 14"/>
              <p:cNvGrpSpPr>
                <a:grpSpLocks noChangeAspect="1"/>
              </p:cNvGrpSpPr>
              <p:nvPr/>
            </p:nvGrpSpPr>
            <p:grpSpPr bwMode="auto">
              <a:xfrm>
                <a:off x="6008914" y="3093443"/>
                <a:ext cx="390557" cy="351799"/>
                <a:chOff x="4645" y="1318"/>
                <a:chExt cx="262" cy="236"/>
              </a:xfrm>
              <a:solidFill>
                <a:schemeClr val="bg1"/>
              </a:solidFill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4" name="Freeform 15"/>
                <p:cNvSpPr>
                  <a:spLocks/>
                </p:cNvSpPr>
                <p:nvPr/>
              </p:nvSpPr>
              <p:spPr bwMode="auto">
                <a:xfrm>
                  <a:off x="4645" y="1425"/>
                  <a:ext cx="262" cy="129"/>
                </a:xfrm>
                <a:custGeom>
                  <a:avLst/>
                  <a:gdLst>
                    <a:gd name="T0" fmla="*/ 44 w 71"/>
                    <a:gd name="T1" fmla="*/ 6 h 35"/>
                    <a:gd name="T2" fmla="*/ 42 w 71"/>
                    <a:gd name="T3" fmla="*/ 8 h 35"/>
                    <a:gd name="T4" fmla="*/ 29 w 71"/>
                    <a:gd name="T5" fmla="*/ 8 h 35"/>
                    <a:gd name="T6" fmla="*/ 27 w 71"/>
                    <a:gd name="T7" fmla="*/ 6 h 35"/>
                    <a:gd name="T8" fmla="*/ 27 w 71"/>
                    <a:gd name="T9" fmla="*/ 0 h 35"/>
                    <a:gd name="T10" fmla="*/ 0 w 71"/>
                    <a:gd name="T11" fmla="*/ 0 h 35"/>
                    <a:gd name="T12" fmla="*/ 0 w 71"/>
                    <a:gd name="T13" fmla="*/ 28 h 35"/>
                    <a:gd name="T14" fmla="*/ 7 w 71"/>
                    <a:gd name="T15" fmla="*/ 35 h 35"/>
                    <a:gd name="T16" fmla="*/ 64 w 71"/>
                    <a:gd name="T17" fmla="*/ 35 h 35"/>
                    <a:gd name="T18" fmla="*/ 71 w 71"/>
                    <a:gd name="T19" fmla="*/ 28 h 35"/>
                    <a:gd name="T20" fmla="*/ 71 w 71"/>
                    <a:gd name="T21" fmla="*/ 0 h 35"/>
                    <a:gd name="T22" fmla="*/ 44 w 71"/>
                    <a:gd name="T23" fmla="*/ 0 h 35"/>
                    <a:gd name="T24" fmla="*/ 44 w 71"/>
                    <a:gd name="T25" fmla="*/ 6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" h="35">
                      <a:moveTo>
                        <a:pt x="44" y="6"/>
                      </a:moveTo>
                      <a:cubicBezTo>
                        <a:pt x="44" y="7"/>
                        <a:pt x="43" y="8"/>
                        <a:pt x="42" y="8"/>
                      </a:cubicBezTo>
                      <a:cubicBezTo>
                        <a:pt x="29" y="8"/>
                        <a:pt x="29" y="8"/>
                        <a:pt x="29" y="8"/>
                      </a:cubicBezTo>
                      <a:cubicBezTo>
                        <a:pt x="28" y="8"/>
                        <a:pt x="27" y="7"/>
                        <a:pt x="27" y="6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31"/>
                        <a:pt x="3" y="35"/>
                        <a:pt x="7" y="35"/>
                      </a:cubicBezTo>
                      <a:cubicBezTo>
                        <a:pt x="64" y="35"/>
                        <a:pt x="64" y="35"/>
                        <a:pt x="64" y="35"/>
                      </a:cubicBezTo>
                      <a:cubicBezTo>
                        <a:pt x="68" y="35"/>
                        <a:pt x="71" y="31"/>
                        <a:pt x="71" y="28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lnTo>
                        <a:pt x="44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5" name="Freeform 16"/>
                <p:cNvSpPr>
                  <a:spLocks noEditPoints="1"/>
                </p:cNvSpPr>
                <p:nvPr/>
              </p:nvSpPr>
              <p:spPr bwMode="auto">
                <a:xfrm>
                  <a:off x="4645" y="1318"/>
                  <a:ext cx="262" cy="100"/>
                </a:xfrm>
                <a:custGeom>
                  <a:avLst/>
                  <a:gdLst>
                    <a:gd name="T0" fmla="*/ 64 w 71"/>
                    <a:gd name="T1" fmla="*/ 12 h 27"/>
                    <a:gd name="T2" fmla="*/ 47 w 71"/>
                    <a:gd name="T3" fmla="*/ 12 h 27"/>
                    <a:gd name="T4" fmla="*/ 47 w 71"/>
                    <a:gd name="T5" fmla="*/ 5 h 27"/>
                    <a:gd name="T6" fmla="*/ 43 w 71"/>
                    <a:gd name="T7" fmla="*/ 0 h 27"/>
                    <a:gd name="T8" fmla="*/ 28 w 71"/>
                    <a:gd name="T9" fmla="*/ 0 h 27"/>
                    <a:gd name="T10" fmla="*/ 23 w 71"/>
                    <a:gd name="T11" fmla="*/ 5 h 27"/>
                    <a:gd name="T12" fmla="*/ 23 w 71"/>
                    <a:gd name="T13" fmla="*/ 12 h 27"/>
                    <a:gd name="T14" fmla="*/ 7 w 71"/>
                    <a:gd name="T15" fmla="*/ 12 h 27"/>
                    <a:gd name="T16" fmla="*/ 0 w 71"/>
                    <a:gd name="T17" fmla="*/ 19 h 27"/>
                    <a:gd name="T18" fmla="*/ 0 w 71"/>
                    <a:gd name="T19" fmla="*/ 27 h 27"/>
                    <a:gd name="T20" fmla="*/ 71 w 71"/>
                    <a:gd name="T21" fmla="*/ 27 h 27"/>
                    <a:gd name="T22" fmla="*/ 71 w 71"/>
                    <a:gd name="T23" fmla="*/ 19 h 27"/>
                    <a:gd name="T24" fmla="*/ 64 w 71"/>
                    <a:gd name="T25" fmla="*/ 12 h 27"/>
                    <a:gd name="T26" fmla="*/ 28 w 71"/>
                    <a:gd name="T27" fmla="*/ 5 h 27"/>
                    <a:gd name="T28" fmla="*/ 43 w 71"/>
                    <a:gd name="T29" fmla="*/ 5 h 27"/>
                    <a:gd name="T30" fmla="*/ 43 w 71"/>
                    <a:gd name="T31" fmla="*/ 12 h 27"/>
                    <a:gd name="T32" fmla="*/ 28 w 71"/>
                    <a:gd name="T33" fmla="*/ 12 h 27"/>
                    <a:gd name="T34" fmla="*/ 28 w 71"/>
                    <a:gd name="T35" fmla="*/ 5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1" h="27">
                      <a:moveTo>
                        <a:pt x="64" y="12"/>
                      </a:moveTo>
                      <a:cubicBezTo>
                        <a:pt x="47" y="12"/>
                        <a:pt x="47" y="12"/>
                        <a:pt x="47" y="12"/>
                      </a:cubicBezTo>
                      <a:cubicBezTo>
                        <a:pt x="47" y="5"/>
                        <a:pt x="47" y="5"/>
                        <a:pt x="47" y="5"/>
                      </a:cubicBezTo>
                      <a:cubicBezTo>
                        <a:pt x="47" y="2"/>
                        <a:pt x="45" y="0"/>
                        <a:pt x="43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5" y="0"/>
                        <a:pt x="23" y="2"/>
                        <a:pt x="23" y="5"/>
                      </a:cubicBez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3" y="12"/>
                        <a:pt x="0" y="15"/>
                        <a:pt x="0" y="19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71" y="27"/>
                        <a:pt x="71" y="27"/>
                        <a:pt x="71" y="27"/>
                      </a:cubicBezTo>
                      <a:cubicBezTo>
                        <a:pt x="71" y="19"/>
                        <a:pt x="71" y="19"/>
                        <a:pt x="71" y="19"/>
                      </a:cubicBezTo>
                      <a:cubicBezTo>
                        <a:pt x="71" y="15"/>
                        <a:pt x="68" y="12"/>
                        <a:pt x="64" y="12"/>
                      </a:cubicBezTo>
                      <a:close/>
                      <a:moveTo>
                        <a:pt x="28" y="5"/>
                      </a:moveTo>
                      <a:cubicBezTo>
                        <a:pt x="43" y="5"/>
                        <a:pt x="43" y="5"/>
                        <a:pt x="43" y="5"/>
                      </a:cubicBez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28" y="12"/>
                        <a:pt x="28" y="12"/>
                        <a:pt x="28" y="12"/>
                      </a:cubicBezTo>
                      <a:lnTo>
                        <a:pt x="28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73" name="TextBox 72"/>
              <p:cNvSpPr txBox="1"/>
              <p:nvPr/>
            </p:nvSpPr>
            <p:spPr>
              <a:xfrm>
                <a:off x="6439669" y="3137466"/>
                <a:ext cx="627095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r>
                  <a:rPr lang="en-US" altLang="zh-CN" sz="1400" dirty="0">
                    <a:solidFill>
                      <a:prstClr val="white"/>
                    </a:solidFill>
                    <a:latin typeface="Impact"/>
                    <a:ea typeface="宋体"/>
                  </a:rPr>
                  <a:t>STEP 1</a:t>
                </a:r>
                <a:endParaRPr lang="en-US" altLang="zh-CN" sz="1400" dirty="0">
                  <a:solidFill>
                    <a:prstClr val="white"/>
                  </a:solidFill>
                  <a:latin typeface="Impact" pitchFamily="34" charset="0"/>
                  <a:ea typeface="宋体"/>
                </a:endParaRPr>
              </a:p>
            </p:txBody>
          </p:sp>
        </p:grpSp>
        <p:sp>
          <p:nvSpPr>
            <p:cNvPr id="77" name="矩形 1"/>
            <p:cNvSpPr>
              <a:spLocks noChangeArrowheads="1"/>
            </p:cNvSpPr>
            <p:nvPr/>
          </p:nvSpPr>
          <p:spPr bwMode="auto">
            <a:xfrm>
              <a:off x="4741554" y="1851091"/>
              <a:ext cx="1632017" cy="1236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5" tIns="45717" rIns="91435" bIns="45717" anchor="t">
              <a:spAutoFit/>
            </a:bodyPr>
            <a:lstStyle/>
            <a:p>
              <a:pPr>
                <a:defRPr/>
              </a:pPr>
              <a:r>
                <a:rPr lang="en-US" altLang="zh-CN" sz="1400" kern="0" dirty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B</a:t>
              </a:r>
              <a:r>
                <a:rPr lang="zh-CN" sz="1400" kern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ui</a:t>
              </a:r>
              <a:r>
                <a:rPr lang="en-US" altLang="zh-CN" sz="1400" kern="0" dirty="0" err="1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ldi</a:t>
              </a:r>
              <a:r>
                <a:rPr lang="zh-CN" sz="1400" kern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ng </a:t>
              </a:r>
              <a:r>
                <a:rPr lang="en-US" altLang="zh-CN" sz="1400" kern="0" dirty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Time</a:t>
              </a:r>
              <a:r>
                <a:rPr lang="zh-CN" sz="1400" kern="0" dirty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 </a:t>
              </a:r>
              <a:r>
                <a:rPr lang="en-US" altLang="zh-CN" sz="1400" kern="0" dirty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Series</a:t>
              </a:r>
              <a:r>
                <a:rPr lang="zh-CN" sz="1400" kern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 Models </a:t>
              </a:r>
              <a:r>
                <a:rPr lang="en-US" altLang="zh-CN" sz="1400" kern="0" dirty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to</a:t>
              </a:r>
              <a:r>
                <a:rPr lang="zh-CN" sz="1400" kern="0" dirty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 </a:t>
              </a:r>
              <a:r>
                <a:rPr lang="en-US" altLang="zh-CN" sz="1400" kern="0" dirty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F</a:t>
              </a:r>
              <a:r>
                <a:rPr lang="zh-CN" sz="1400" kern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orecas</a:t>
              </a:r>
              <a:r>
                <a:rPr lang="en-US" altLang="zh-CN" sz="1400" kern="0" dirty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t</a:t>
              </a:r>
              <a:r>
                <a:rPr lang="zh-CN" sz="1400" kern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 Unemployment </a:t>
              </a:r>
              <a:r>
                <a:rPr lang="en-US" altLang="zh-CN" sz="1400" kern="0" dirty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Rates</a:t>
              </a:r>
              <a:r>
                <a:rPr lang="zh-CN" sz="1400" kern="0" dirty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 </a:t>
              </a:r>
              <a:r>
                <a:rPr lang="en-US" altLang="zh-CN" sz="1400" kern="0" dirty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in</a:t>
              </a:r>
              <a:r>
                <a:rPr lang="zh-CN" sz="1400" kern="0" dirty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 </a:t>
              </a:r>
              <a:r>
                <a:rPr lang="en-US" altLang="zh-CN" sz="1400" kern="0" dirty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New</a:t>
              </a:r>
              <a:r>
                <a:rPr lang="zh-CN" sz="1400" kern="0" dirty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 </a:t>
              </a:r>
              <a:r>
                <a:rPr lang="en-US" altLang="zh-CN" sz="1400" kern="0" dirty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Zealand</a:t>
              </a:r>
              <a:endParaRPr lang="zh-CN" altLang="en-US" sz="1400">
                <a:ea typeface="宋体"/>
                <a:cs typeface="Calibri"/>
              </a:endParaRPr>
            </a:p>
          </p:txBody>
        </p:sp>
        <p:sp>
          <p:nvSpPr>
            <p:cNvPr id="78" name="矩形 1"/>
            <p:cNvSpPr>
              <a:spLocks noChangeArrowheads="1"/>
            </p:cNvSpPr>
            <p:nvPr/>
          </p:nvSpPr>
          <p:spPr bwMode="auto">
            <a:xfrm>
              <a:off x="2658479" y="1851091"/>
              <a:ext cx="1762160" cy="1428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5" tIns="45717" rIns="91435" bIns="45717" anchor="t">
              <a:spAutoFit/>
            </a:bodyPr>
            <a:lstStyle/>
            <a:p>
              <a:pPr>
                <a:defRPr/>
              </a:pPr>
              <a:r>
                <a:rPr lang="en-US" sz="1400" kern="0" dirty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Analyzing the Recent Performance of Macroeconomic Factors and Unemployment Rates in the New Zealand Region</a:t>
              </a:r>
              <a:endParaRPr lang="zh-CN" sz="1400">
                <a:ea typeface="宋体"/>
                <a:cs typeface="Calibri"/>
              </a:endParaRPr>
            </a:p>
          </p:txBody>
        </p:sp>
        <p:sp>
          <p:nvSpPr>
            <p:cNvPr id="79" name="矩形 1"/>
            <p:cNvSpPr>
              <a:spLocks noChangeArrowheads="1"/>
            </p:cNvSpPr>
            <p:nvPr/>
          </p:nvSpPr>
          <p:spPr bwMode="auto">
            <a:xfrm>
              <a:off x="768429" y="1851091"/>
              <a:ext cx="1632017" cy="1236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5" tIns="45717" rIns="91435" bIns="45717" anchor="t">
              <a:spAutoFit/>
            </a:bodyPr>
            <a:lstStyle/>
            <a:p>
              <a:pPr>
                <a:defRPr/>
              </a:pPr>
              <a:r>
                <a:rPr lang="zh-CN" sz="1400" kern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Understanding </a:t>
              </a:r>
              <a:r>
                <a:rPr lang="en-US" altLang="zh-CN" sz="1400" kern="0" err="1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th</a:t>
              </a:r>
              <a:r>
                <a:rPr lang="zh-CN" sz="1400" kern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e </a:t>
              </a:r>
              <a:r>
                <a:rPr lang="en-US" altLang="zh-CN" sz="1400" kern="0" dirty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Un</a:t>
              </a:r>
              <a:r>
                <a:rPr lang="zh-CN" sz="1400" kern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e</a:t>
              </a:r>
              <a:r>
                <a:rPr lang="en-US" altLang="zh-CN" sz="1400" kern="0" dirty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mp</a:t>
              </a:r>
              <a:r>
                <a:rPr lang="zh-CN" sz="1400" kern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l</a:t>
              </a:r>
              <a:r>
                <a:rPr lang="en-US" altLang="zh-CN" sz="1400" kern="0" err="1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oyment</a:t>
              </a:r>
              <a:r>
                <a:rPr lang="zh-CN" sz="1400" kern="0" dirty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 </a:t>
              </a:r>
              <a:r>
                <a:rPr lang="en-US" altLang="zh-CN" sz="1400" kern="0" dirty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R</a:t>
              </a:r>
              <a:r>
                <a:rPr lang="zh-CN" sz="1400" kern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a</a:t>
              </a:r>
              <a:r>
                <a:rPr lang="en-US" altLang="zh-CN" sz="1400" kern="0" err="1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te</a:t>
              </a:r>
              <a:r>
                <a:rPr lang="zh-CN" sz="1400" kern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s o</a:t>
              </a:r>
              <a:r>
                <a:rPr lang="en-US" altLang="zh-CN" sz="1400" kern="0" dirty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f</a:t>
              </a:r>
              <a:r>
                <a:rPr lang="zh-CN" sz="1400" kern="0" dirty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 </a:t>
              </a:r>
              <a:r>
                <a:rPr lang="en-US" altLang="zh-CN" sz="1400" kern="0" dirty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C</a:t>
              </a:r>
              <a:r>
                <a:rPr lang="zh-CN" sz="1400" kern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o</a:t>
              </a:r>
              <a:r>
                <a:rPr lang="en-US" altLang="zh-CN" sz="1400" kern="0" dirty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u</a:t>
              </a:r>
              <a:r>
                <a:rPr lang="zh-CN" sz="1400" kern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n</a:t>
              </a:r>
              <a:r>
                <a:rPr lang="en-US" altLang="zh-CN" sz="1400" kern="0" dirty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tr</a:t>
              </a:r>
              <a:r>
                <a:rPr lang="zh-CN" sz="1400" kern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ie</a:t>
              </a:r>
              <a:r>
                <a:rPr lang="en-US" altLang="zh-CN" sz="1400" kern="0" dirty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s</a:t>
              </a:r>
              <a:r>
                <a:rPr lang="zh-CN" sz="1400" kern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 i</a:t>
              </a:r>
              <a:r>
                <a:rPr lang="en-US" altLang="zh-CN" sz="1400" kern="0" dirty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n</a:t>
              </a:r>
              <a:r>
                <a:rPr lang="zh-CN" sz="1400" kern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 t</a:t>
              </a:r>
              <a:r>
                <a:rPr lang="en-US" altLang="zh-CN" sz="1400" kern="0" dirty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he</a:t>
              </a:r>
              <a:r>
                <a:rPr lang="zh-CN" sz="1400" kern="0" dirty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 </a:t>
              </a:r>
              <a:r>
                <a:rPr lang="en-US" altLang="zh-CN" sz="1400" kern="0" dirty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Same</a:t>
              </a:r>
              <a:r>
                <a:rPr lang="zh-CN" sz="1400" kern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 Region a</a:t>
              </a:r>
              <a:r>
                <a:rPr lang="en-US" altLang="zh-CN" sz="1400" kern="0" dirty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s</a:t>
              </a:r>
              <a:r>
                <a:rPr lang="zh-CN" sz="1400" kern="0" dirty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 </a:t>
              </a:r>
              <a:r>
                <a:rPr lang="en-US" altLang="zh-CN" sz="1400" kern="0" dirty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N</a:t>
              </a:r>
              <a:r>
                <a:rPr lang="zh-CN" sz="1400" kern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e</a:t>
              </a:r>
              <a:r>
                <a:rPr lang="en-US" altLang="zh-CN" sz="1400" kern="0" dirty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w</a:t>
              </a:r>
              <a:r>
                <a:rPr lang="zh-CN" sz="1400" kern="0" dirty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 </a:t>
              </a:r>
              <a:r>
                <a:rPr lang="en-US" altLang="zh-CN" sz="1400" kern="0" dirty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Z</a:t>
              </a:r>
              <a:r>
                <a:rPr lang="zh-CN" sz="1400" kern="0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e</a:t>
              </a:r>
              <a:r>
                <a:rPr lang="en-US" altLang="zh-CN" sz="1400" kern="0" err="1">
                  <a:solidFill>
                    <a:srgbClr val="7F7F7F"/>
                  </a:solidFill>
                  <a:latin typeface="微软雅黑"/>
                  <a:ea typeface="微软雅黑"/>
                  <a:cs typeface="+mn-lt"/>
                </a:rPr>
                <a:t>aland</a:t>
              </a:r>
              <a:endParaRPr lang="zh-CN" altLang="en-US" sz="1400">
                <a:ea typeface="宋体"/>
                <a:cs typeface="Calibri"/>
              </a:endParaRPr>
            </a:p>
          </p:txBody>
        </p:sp>
      </p:grpSp>
      <p:pic>
        <p:nvPicPr>
          <p:cNvPr id="55" name="Picture 3" descr="C:\Users\Administrator\Desktop\微立体创业计划\005.png"/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20A9D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4857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10FECC5B-9180-AD22-EB60-4EA2600B40B1}"/>
              </a:ext>
            </a:extLst>
          </p:cNvPr>
          <p:cNvGrpSpPr/>
          <p:nvPr/>
        </p:nvGrpSpPr>
        <p:grpSpPr>
          <a:xfrm>
            <a:off x="259903" y="104229"/>
            <a:ext cx="3364508" cy="710713"/>
            <a:chOff x="259903" y="104229"/>
            <a:chExt cx="3364508" cy="710713"/>
          </a:xfrm>
        </p:grpSpPr>
        <p:pic>
          <p:nvPicPr>
            <p:cNvPr id="56" name="Picture 4" descr="C:\Users\Administrator\Desktop\微立体创业计划\00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903" y="104229"/>
              <a:ext cx="609601" cy="609601"/>
            </a:xfrm>
            <a:prstGeom prst="rect">
              <a:avLst/>
            </a:prstGeom>
            <a:noFill/>
            <a:effectLst>
              <a:outerShdw blurRad="127000" dist="63500" dir="3000000" sx="104000" sy="104000" algn="tl" rotWithShape="0">
                <a:prstClr val="black">
                  <a:alpha val="34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矩形 3"/>
            <p:cNvSpPr>
              <a:spLocks noChangeArrowheads="1"/>
            </p:cNvSpPr>
            <p:nvPr/>
          </p:nvSpPr>
          <p:spPr bwMode="auto">
            <a:xfrm>
              <a:off x="903988" y="437912"/>
              <a:ext cx="2681315" cy="377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lIns="68582" tIns="34292" rIns="68582" bIns="34292" anchor="t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ea typeface="+mn-lt"/>
                  <a:cs typeface="+mn-lt"/>
                  <a:sym typeface="Arial" pitchFamily="34" charset="0"/>
                </a:rPr>
                <a:t>ANALYTICAL APPROACH</a:t>
              </a:r>
              <a:endParaRPr lang="zh-CN" sz="2000" b="1">
                <a:solidFill>
                  <a:schemeClr val="accent2">
                    <a:lumMod val="50000"/>
                  </a:schemeClr>
                </a:solidFill>
                <a:ea typeface="宋体"/>
                <a:cs typeface="Calibri"/>
              </a:endParaRPr>
            </a:p>
          </p:txBody>
        </p:sp>
        <p:sp>
          <p:nvSpPr>
            <p:cNvPr id="60" name="文本框 12"/>
            <p:cNvSpPr txBox="1">
              <a:spLocks noChangeArrowheads="1"/>
            </p:cNvSpPr>
            <p:nvPr/>
          </p:nvSpPr>
          <p:spPr bwMode="auto">
            <a:xfrm>
              <a:off x="903988" y="195486"/>
              <a:ext cx="2720423" cy="281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5023" tIns="32511" rIns="65023" bIns="32511" anchor="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  <a:cs typeface="+mn-ea"/>
                  <a:sym typeface="+mn-lt"/>
                </a:rPr>
                <a:t>OBTAIN AND CLEAN DATA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2164518"/>
      </p:ext>
    </p:extLst>
  </p:cSld>
  <p:clrMapOvr>
    <a:masterClrMapping/>
  </p:clrMapOvr>
  <p:transition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37AE0389-4D24-572C-97B4-E49F45A50365}"/>
              </a:ext>
            </a:extLst>
          </p:cNvPr>
          <p:cNvGrpSpPr/>
          <p:nvPr/>
        </p:nvGrpSpPr>
        <p:grpSpPr>
          <a:xfrm>
            <a:off x="107504" y="94857"/>
            <a:ext cx="4078605" cy="1033521"/>
            <a:chOff x="107504" y="94857"/>
            <a:chExt cx="4078605" cy="1033521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C1CC6B7-6180-3701-3E6A-098BFDDB8E38}"/>
                </a:ext>
              </a:extLst>
            </p:cNvPr>
            <p:cNvGrpSpPr/>
            <p:nvPr/>
          </p:nvGrpSpPr>
          <p:grpSpPr>
            <a:xfrm>
              <a:off x="107504" y="94857"/>
              <a:ext cx="762000" cy="618973"/>
              <a:chOff x="395536" y="210344"/>
              <a:chExt cx="762000" cy="618973"/>
            </a:xfrm>
          </p:grpSpPr>
          <p:pic>
            <p:nvPicPr>
              <p:cNvPr id="13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4D7C0237-AB2C-FA84-F6B5-9DE78B248A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rgbClr val="20A9D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536" y="210344"/>
                <a:ext cx="609601" cy="609601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6EC057E3-B8E8-47A9-3E8C-651E693553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935" y="219716"/>
                <a:ext cx="609601" cy="609601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矩形 3">
              <a:extLst>
                <a:ext uri="{FF2B5EF4-FFF2-40B4-BE49-F238E27FC236}">
                  <a16:creationId xmlns:a16="http://schemas.microsoft.com/office/drawing/2014/main" id="{2111F314-4C16-8080-65D5-370FFD920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988" y="443571"/>
              <a:ext cx="3282121" cy="684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lIns="68582" tIns="34292" rIns="68582" bIns="34292" anchor="t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ea typeface="+mn-lt"/>
                  <a:cs typeface="+mn-lt"/>
                </a:rPr>
                <a:t>DATA SOURCE &amp; TECHNIQUES</a:t>
              </a:r>
            </a:p>
            <a:p>
              <a:endParaRPr lang="en-US" sz="2000" b="1" dirty="0">
                <a:solidFill>
                  <a:schemeClr val="accent2">
                    <a:lumMod val="50000"/>
                  </a:schemeClr>
                </a:solidFill>
                <a:latin typeface="Impact"/>
                <a:ea typeface="Calibri"/>
                <a:cs typeface="Calibri"/>
              </a:endParaRPr>
            </a:p>
          </p:txBody>
        </p:sp>
        <p:sp>
          <p:nvSpPr>
            <p:cNvPr id="19" name="文本框 12">
              <a:extLst>
                <a:ext uri="{FF2B5EF4-FFF2-40B4-BE49-F238E27FC236}">
                  <a16:creationId xmlns:a16="http://schemas.microsoft.com/office/drawing/2014/main" id="{5FA08889-056D-E432-0B41-CEECBC116D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988" y="195486"/>
              <a:ext cx="2720423" cy="496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5023" tIns="32511" rIns="65023" bIns="32511" anchor="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r>
                <a:rPr lang="zh-CN" sz="1400">
                  <a:solidFill>
                    <a:schemeClr val="bg1">
                      <a:lumMod val="50000"/>
                    </a:schemeClr>
                  </a:solidFill>
                  <a:latin typeface="Open Sans"/>
                  <a:ea typeface="微软雅黑"/>
                  <a:cs typeface="Open Sans"/>
                  <a:sym typeface="+mn-lt"/>
                </a:rPr>
                <a:t>OBTAIN AND CLEAN DATA</a:t>
              </a:r>
            </a:p>
            <a:p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Impact"/>
                <a:ea typeface="微软雅黑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2628C15-2786-DBE5-F92B-B9E7058A444F}"/>
              </a:ext>
            </a:extLst>
          </p:cNvPr>
          <p:cNvGrpSpPr/>
          <p:nvPr/>
        </p:nvGrpSpPr>
        <p:grpSpPr>
          <a:xfrm>
            <a:off x="106998" y="1126357"/>
            <a:ext cx="8822261" cy="3708885"/>
            <a:chOff x="63795" y="1132747"/>
            <a:chExt cx="8822261" cy="3708885"/>
          </a:xfrm>
        </p:grpSpPr>
        <p:grpSp>
          <p:nvGrpSpPr>
            <p:cNvPr id="2" name="组合 2"/>
            <p:cNvGrpSpPr/>
            <p:nvPr/>
          </p:nvGrpSpPr>
          <p:grpSpPr>
            <a:xfrm>
              <a:off x="4670000" y="1437543"/>
              <a:ext cx="2043672" cy="1557773"/>
              <a:chOff x="6566394" y="2021434"/>
              <a:chExt cx="2873914" cy="2190498"/>
            </a:xfrm>
            <a:gradFill flip="none" rotWithShape="1">
              <a:gsLst>
                <a:gs pos="0">
                  <a:srgbClr val="0170C1">
                    <a:shade val="30000"/>
                    <a:satMod val="115000"/>
                  </a:srgbClr>
                </a:gs>
                <a:gs pos="50000">
                  <a:srgbClr val="0170C1">
                    <a:shade val="67500"/>
                    <a:satMod val="115000"/>
                  </a:srgbClr>
                </a:gs>
                <a:gs pos="100000">
                  <a:srgbClr val="0170C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grpSpPr>
          <p:sp>
            <p:nvSpPr>
              <p:cNvPr id="74" name="任意多边形 73"/>
              <p:cNvSpPr/>
              <p:nvPr/>
            </p:nvSpPr>
            <p:spPr>
              <a:xfrm flipH="1">
                <a:off x="6566394" y="2073819"/>
                <a:ext cx="562560" cy="325906"/>
              </a:xfrm>
              <a:custGeom>
                <a:avLst/>
                <a:gdLst>
                  <a:gd name="connsiteX0" fmla="*/ 367678 w 370875"/>
                  <a:gd name="connsiteY0" fmla="*/ 140677 h 140677"/>
                  <a:gd name="connsiteX1" fmla="*/ 370875 w 370875"/>
                  <a:gd name="connsiteY1" fmla="*/ 0 h 140677"/>
                  <a:gd name="connsiteX2" fmla="*/ 0 w 370875"/>
                  <a:gd name="connsiteY2" fmla="*/ 134282 h 140677"/>
                  <a:gd name="connsiteX3" fmla="*/ 367678 w 370875"/>
                  <a:gd name="connsiteY3" fmla="*/ 140677 h 140677"/>
                  <a:gd name="connsiteX0" fmla="*/ 367678 w 370875"/>
                  <a:gd name="connsiteY0" fmla="*/ 232793 h 232793"/>
                  <a:gd name="connsiteX1" fmla="*/ 370875 w 370875"/>
                  <a:gd name="connsiteY1" fmla="*/ 92116 h 232793"/>
                  <a:gd name="connsiteX2" fmla="*/ 0 w 370875"/>
                  <a:gd name="connsiteY2" fmla="*/ 226398 h 232793"/>
                  <a:gd name="connsiteX3" fmla="*/ 367678 w 370875"/>
                  <a:gd name="connsiteY3" fmla="*/ 232793 h 232793"/>
                  <a:gd name="connsiteX0" fmla="*/ 367678 w 370875"/>
                  <a:gd name="connsiteY0" fmla="*/ 233290 h 233290"/>
                  <a:gd name="connsiteX1" fmla="*/ 370875 w 370875"/>
                  <a:gd name="connsiteY1" fmla="*/ 92613 h 233290"/>
                  <a:gd name="connsiteX2" fmla="*/ 0 w 370875"/>
                  <a:gd name="connsiteY2" fmla="*/ 226895 h 233290"/>
                  <a:gd name="connsiteX3" fmla="*/ 367678 w 370875"/>
                  <a:gd name="connsiteY3" fmla="*/ 233290 h 233290"/>
                  <a:gd name="connsiteX0" fmla="*/ 367678 w 370875"/>
                  <a:gd name="connsiteY0" fmla="*/ 229170 h 229170"/>
                  <a:gd name="connsiteX1" fmla="*/ 370875 w 370875"/>
                  <a:gd name="connsiteY1" fmla="*/ 88493 h 229170"/>
                  <a:gd name="connsiteX2" fmla="*/ 0 w 370875"/>
                  <a:gd name="connsiteY2" fmla="*/ 222775 h 229170"/>
                  <a:gd name="connsiteX3" fmla="*/ 367678 w 370875"/>
                  <a:gd name="connsiteY3" fmla="*/ 229170 h 229170"/>
                  <a:gd name="connsiteX0" fmla="*/ 386861 w 390058"/>
                  <a:gd name="connsiteY0" fmla="*/ 227542 h 230739"/>
                  <a:gd name="connsiteX1" fmla="*/ 390058 w 390058"/>
                  <a:gd name="connsiteY1" fmla="*/ 86865 h 230739"/>
                  <a:gd name="connsiteX2" fmla="*/ 0 w 390058"/>
                  <a:gd name="connsiteY2" fmla="*/ 230739 h 230739"/>
                  <a:gd name="connsiteX3" fmla="*/ 386861 w 390058"/>
                  <a:gd name="connsiteY3" fmla="*/ 227542 h 230739"/>
                  <a:gd name="connsiteX0" fmla="*/ 386861 w 390058"/>
                  <a:gd name="connsiteY0" fmla="*/ 231640 h 234837"/>
                  <a:gd name="connsiteX1" fmla="*/ 390058 w 390058"/>
                  <a:gd name="connsiteY1" fmla="*/ 90963 h 234837"/>
                  <a:gd name="connsiteX2" fmla="*/ 0 w 390058"/>
                  <a:gd name="connsiteY2" fmla="*/ 234837 h 234837"/>
                  <a:gd name="connsiteX3" fmla="*/ 386861 w 390058"/>
                  <a:gd name="connsiteY3" fmla="*/ 231640 h 234837"/>
                  <a:gd name="connsiteX0" fmla="*/ 386861 w 397219"/>
                  <a:gd name="connsiteY0" fmla="*/ 231640 h 234837"/>
                  <a:gd name="connsiteX1" fmla="*/ 390058 w 397219"/>
                  <a:gd name="connsiteY1" fmla="*/ 90963 h 234837"/>
                  <a:gd name="connsiteX2" fmla="*/ 0 w 397219"/>
                  <a:gd name="connsiteY2" fmla="*/ 234837 h 234837"/>
                  <a:gd name="connsiteX3" fmla="*/ 386861 w 397219"/>
                  <a:gd name="connsiteY3" fmla="*/ 231640 h 234837"/>
                  <a:gd name="connsiteX0" fmla="*/ 386861 w 401264"/>
                  <a:gd name="connsiteY0" fmla="*/ 231640 h 234837"/>
                  <a:gd name="connsiteX1" fmla="*/ 390058 w 401264"/>
                  <a:gd name="connsiteY1" fmla="*/ 90963 h 234837"/>
                  <a:gd name="connsiteX2" fmla="*/ 0 w 401264"/>
                  <a:gd name="connsiteY2" fmla="*/ 234837 h 234837"/>
                  <a:gd name="connsiteX3" fmla="*/ 386861 w 401264"/>
                  <a:gd name="connsiteY3" fmla="*/ 231640 h 234837"/>
                  <a:gd name="connsiteX0" fmla="*/ 386861 w 406990"/>
                  <a:gd name="connsiteY0" fmla="*/ 231640 h 234837"/>
                  <a:gd name="connsiteX1" fmla="*/ 390058 w 406990"/>
                  <a:gd name="connsiteY1" fmla="*/ 90963 h 234837"/>
                  <a:gd name="connsiteX2" fmla="*/ 0 w 406990"/>
                  <a:gd name="connsiteY2" fmla="*/ 234837 h 234837"/>
                  <a:gd name="connsiteX3" fmla="*/ 386861 w 406990"/>
                  <a:gd name="connsiteY3" fmla="*/ 231640 h 234837"/>
                  <a:gd name="connsiteX0" fmla="*/ 386861 w 400092"/>
                  <a:gd name="connsiteY0" fmla="*/ 231640 h 234837"/>
                  <a:gd name="connsiteX1" fmla="*/ 390058 w 400092"/>
                  <a:gd name="connsiteY1" fmla="*/ 90963 h 234837"/>
                  <a:gd name="connsiteX2" fmla="*/ 0 w 400092"/>
                  <a:gd name="connsiteY2" fmla="*/ 234837 h 234837"/>
                  <a:gd name="connsiteX3" fmla="*/ 386861 w 400092"/>
                  <a:gd name="connsiteY3" fmla="*/ 231640 h 234837"/>
                  <a:gd name="connsiteX0" fmla="*/ 386861 w 400092"/>
                  <a:gd name="connsiteY0" fmla="*/ 231640 h 234837"/>
                  <a:gd name="connsiteX1" fmla="*/ 390058 w 400092"/>
                  <a:gd name="connsiteY1" fmla="*/ 90963 h 234837"/>
                  <a:gd name="connsiteX2" fmla="*/ 0 w 400092"/>
                  <a:gd name="connsiteY2" fmla="*/ 234837 h 234837"/>
                  <a:gd name="connsiteX3" fmla="*/ 386861 w 400092"/>
                  <a:gd name="connsiteY3" fmla="*/ 231640 h 234837"/>
                  <a:gd name="connsiteX0" fmla="*/ 386861 w 400092"/>
                  <a:gd name="connsiteY0" fmla="*/ 228587 h 231784"/>
                  <a:gd name="connsiteX1" fmla="*/ 390058 w 400092"/>
                  <a:gd name="connsiteY1" fmla="*/ 87910 h 231784"/>
                  <a:gd name="connsiteX2" fmla="*/ 0 w 400092"/>
                  <a:gd name="connsiteY2" fmla="*/ 231784 h 231784"/>
                  <a:gd name="connsiteX3" fmla="*/ 386861 w 400092"/>
                  <a:gd name="connsiteY3" fmla="*/ 228587 h 231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0092" h="231784">
                    <a:moveTo>
                      <a:pt x="386861" y="228587"/>
                    </a:moveTo>
                    <a:cubicBezTo>
                      <a:pt x="399561" y="220066"/>
                      <a:pt x="407403" y="162418"/>
                      <a:pt x="390058" y="87910"/>
                    </a:cubicBezTo>
                    <a:cubicBezTo>
                      <a:pt x="295691" y="-157526"/>
                      <a:pt x="37301" y="183825"/>
                      <a:pt x="0" y="231784"/>
                    </a:cubicBezTo>
                    <a:lnTo>
                      <a:pt x="386861" y="2285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prstClr val="white"/>
                  </a:solidFill>
                  <a:latin typeface="Impact"/>
                </a:endParaRPr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 flipH="1">
                <a:off x="6595750" y="2021434"/>
                <a:ext cx="2844558" cy="2190498"/>
              </a:xfrm>
              <a:custGeom>
                <a:avLst/>
                <a:gdLst>
                  <a:gd name="connsiteX0" fmla="*/ 0 w 2042024"/>
                  <a:gd name="connsiteY0" fmla="*/ 1566371 h 1570472"/>
                  <a:gd name="connsiteX1" fmla="*/ 959505 w 2042024"/>
                  <a:gd name="connsiteY1" fmla="*/ 0 h 1570472"/>
                  <a:gd name="connsiteX2" fmla="*/ 1943613 w 2042024"/>
                  <a:gd name="connsiteY2" fmla="*/ 24603 h 1570472"/>
                  <a:gd name="connsiteX3" fmla="*/ 2042024 w 2042024"/>
                  <a:gd name="connsiteY3" fmla="*/ 106612 h 1570472"/>
                  <a:gd name="connsiteX4" fmla="*/ 1021012 w 2042024"/>
                  <a:gd name="connsiteY4" fmla="*/ 1570472 h 1570472"/>
                  <a:gd name="connsiteX5" fmla="*/ 0 w 2042024"/>
                  <a:gd name="connsiteY5" fmla="*/ 1566371 h 15704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08710 w 2029722"/>
                  <a:gd name="connsiteY5" fmla="*/ 1570472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08710 w 2029722"/>
                  <a:gd name="connsiteY5" fmla="*/ 1570472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29212 w 2029722"/>
                  <a:gd name="connsiteY5" fmla="*/ 1566371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29212 w 2029722"/>
                  <a:gd name="connsiteY5" fmla="*/ 1566371 h 1574572"/>
                  <a:gd name="connsiteX6" fmla="*/ 0 w 2029722"/>
                  <a:gd name="connsiteY6" fmla="*/ 1574572 h 1574572"/>
                  <a:gd name="connsiteX0" fmla="*/ 0 w 2112234"/>
                  <a:gd name="connsiteY0" fmla="*/ 1602749 h 1602749"/>
                  <a:gd name="connsiteX1" fmla="*/ 947203 w 2112234"/>
                  <a:gd name="connsiteY1" fmla="*/ 28177 h 1602749"/>
                  <a:gd name="connsiteX2" fmla="*/ 1931311 w 2112234"/>
                  <a:gd name="connsiteY2" fmla="*/ 52780 h 1602749"/>
                  <a:gd name="connsiteX3" fmla="*/ 2029722 w 2112234"/>
                  <a:gd name="connsiteY3" fmla="*/ 134789 h 1602749"/>
                  <a:gd name="connsiteX4" fmla="*/ 1029212 w 2112234"/>
                  <a:gd name="connsiteY4" fmla="*/ 1594548 h 1602749"/>
                  <a:gd name="connsiteX5" fmla="*/ 0 w 2112234"/>
                  <a:gd name="connsiteY5" fmla="*/ 1602749 h 1602749"/>
                  <a:gd name="connsiteX0" fmla="*/ 0 w 2094991"/>
                  <a:gd name="connsiteY0" fmla="*/ 1602749 h 1602749"/>
                  <a:gd name="connsiteX1" fmla="*/ 947203 w 2094991"/>
                  <a:gd name="connsiteY1" fmla="*/ 28177 h 1602749"/>
                  <a:gd name="connsiteX2" fmla="*/ 1931311 w 2094991"/>
                  <a:gd name="connsiteY2" fmla="*/ 52780 h 1602749"/>
                  <a:gd name="connsiteX3" fmla="*/ 2029722 w 2094991"/>
                  <a:gd name="connsiteY3" fmla="*/ 134789 h 1602749"/>
                  <a:gd name="connsiteX4" fmla="*/ 1029212 w 2094991"/>
                  <a:gd name="connsiteY4" fmla="*/ 1594548 h 1602749"/>
                  <a:gd name="connsiteX5" fmla="*/ 0 w 2094991"/>
                  <a:gd name="connsiteY5" fmla="*/ 1602749 h 1602749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29212 w 2029722"/>
                  <a:gd name="connsiteY4" fmla="*/ 1566371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29212 w 2029722"/>
                  <a:gd name="connsiteY4" fmla="*/ 1566371 h 1574572"/>
                  <a:gd name="connsiteX5" fmla="*/ 0 w 2029722"/>
                  <a:gd name="connsiteY5" fmla="*/ 1574572 h 1574572"/>
                  <a:gd name="connsiteX0" fmla="*/ 0 w 2026763"/>
                  <a:gd name="connsiteY0" fmla="*/ 1574572 h 1574572"/>
                  <a:gd name="connsiteX1" fmla="*/ 947203 w 2026763"/>
                  <a:gd name="connsiteY1" fmla="*/ 0 h 1574572"/>
                  <a:gd name="connsiteX2" fmla="*/ 1931311 w 2026763"/>
                  <a:gd name="connsiteY2" fmla="*/ 24603 h 1574572"/>
                  <a:gd name="connsiteX3" fmla="*/ 2026763 w 2026763"/>
                  <a:gd name="connsiteY3" fmla="*/ 118448 h 1574572"/>
                  <a:gd name="connsiteX4" fmla="*/ 1029212 w 2026763"/>
                  <a:gd name="connsiteY4" fmla="*/ 1566371 h 1574572"/>
                  <a:gd name="connsiteX5" fmla="*/ 0 w 2026763"/>
                  <a:gd name="connsiteY5" fmla="*/ 1574572 h 1574572"/>
                  <a:gd name="connsiteX0" fmla="*/ 0 w 2026763"/>
                  <a:gd name="connsiteY0" fmla="*/ 1574572 h 1589231"/>
                  <a:gd name="connsiteX1" fmla="*/ 947203 w 2026763"/>
                  <a:gd name="connsiteY1" fmla="*/ 0 h 1589231"/>
                  <a:gd name="connsiteX2" fmla="*/ 1931311 w 2026763"/>
                  <a:gd name="connsiteY2" fmla="*/ 24603 h 1589231"/>
                  <a:gd name="connsiteX3" fmla="*/ 2026763 w 2026763"/>
                  <a:gd name="connsiteY3" fmla="*/ 118448 h 1589231"/>
                  <a:gd name="connsiteX4" fmla="*/ 1029212 w 2026763"/>
                  <a:gd name="connsiteY4" fmla="*/ 1589231 h 1589231"/>
                  <a:gd name="connsiteX5" fmla="*/ 0 w 2026763"/>
                  <a:gd name="connsiteY5" fmla="*/ 1574572 h 1589231"/>
                  <a:gd name="connsiteX0" fmla="*/ 0 w 2026763"/>
                  <a:gd name="connsiteY0" fmla="*/ 1574572 h 1601616"/>
                  <a:gd name="connsiteX1" fmla="*/ 947203 w 2026763"/>
                  <a:gd name="connsiteY1" fmla="*/ 0 h 1601616"/>
                  <a:gd name="connsiteX2" fmla="*/ 1931311 w 2026763"/>
                  <a:gd name="connsiteY2" fmla="*/ 24603 h 1601616"/>
                  <a:gd name="connsiteX3" fmla="*/ 2026763 w 2026763"/>
                  <a:gd name="connsiteY3" fmla="*/ 118448 h 1601616"/>
                  <a:gd name="connsiteX4" fmla="*/ 1029212 w 2026763"/>
                  <a:gd name="connsiteY4" fmla="*/ 1589231 h 1601616"/>
                  <a:gd name="connsiteX5" fmla="*/ 0 w 2026763"/>
                  <a:gd name="connsiteY5" fmla="*/ 1574572 h 1601616"/>
                  <a:gd name="connsiteX0" fmla="*/ 0 w 2026763"/>
                  <a:gd name="connsiteY0" fmla="*/ 1574572 h 1593194"/>
                  <a:gd name="connsiteX1" fmla="*/ 947203 w 2026763"/>
                  <a:gd name="connsiteY1" fmla="*/ 0 h 1593194"/>
                  <a:gd name="connsiteX2" fmla="*/ 1931311 w 2026763"/>
                  <a:gd name="connsiteY2" fmla="*/ 24603 h 1593194"/>
                  <a:gd name="connsiteX3" fmla="*/ 2026763 w 2026763"/>
                  <a:gd name="connsiteY3" fmla="*/ 118448 h 1593194"/>
                  <a:gd name="connsiteX4" fmla="*/ 1029212 w 2026763"/>
                  <a:gd name="connsiteY4" fmla="*/ 1589231 h 1593194"/>
                  <a:gd name="connsiteX5" fmla="*/ 0 w 2026763"/>
                  <a:gd name="connsiteY5" fmla="*/ 1574572 h 1593194"/>
                  <a:gd name="connsiteX0" fmla="*/ 0 w 2023046"/>
                  <a:gd name="connsiteY0" fmla="*/ 1563421 h 1589231"/>
                  <a:gd name="connsiteX1" fmla="*/ 943486 w 2023046"/>
                  <a:gd name="connsiteY1" fmla="*/ 0 h 1589231"/>
                  <a:gd name="connsiteX2" fmla="*/ 1927594 w 2023046"/>
                  <a:gd name="connsiteY2" fmla="*/ 24603 h 1589231"/>
                  <a:gd name="connsiteX3" fmla="*/ 2023046 w 2023046"/>
                  <a:gd name="connsiteY3" fmla="*/ 118448 h 1589231"/>
                  <a:gd name="connsiteX4" fmla="*/ 1025495 w 2023046"/>
                  <a:gd name="connsiteY4" fmla="*/ 1589231 h 1589231"/>
                  <a:gd name="connsiteX5" fmla="*/ 0 w 2023046"/>
                  <a:gd name="connsiteY5" fmla="*/ 1563421 h 1589231"/>
                  <a:gd name="connsiteX0" fmla="*/ 0 w 2023046"/>
                  <a:gd name="connsiteY0" fmla="*/ 1563421 h 1574847"/>
                  <a:gd name="connsiteX1" fmla="*/ 943486 w 2023046"/>
                  <a:gd name="connsiteY1" fmla="*/ 0 h 1574847"/>
                  <a:gd name="connsiteX2" fmla="*/ 1927594 w 2023046"/>
                  <a:gd name="connsiteY2" fmla="*/ 24603 h 1574847"/>
                  <a:gd name="connsiteX3" fmla="*/ 2023046 w 2023046"/>
                  <a:gd name="connsiteY3" fmla="*/ 118448 h 1574847"/>
                  <a:gd name="connsiteX4" fmla="*/ 1029212 w 2023046"/>
                  <a:gd name="connsiteY4" fmla="*/ 1548343 h 1574847"/>
                  <a:gd name="connsiteX5" fmla="*/ 0 w 2023046"/>
                  <a:gd name="connsiteY5" fmla="*/ 1563421 h 1574847"/>
                  <a:gd name="connsiteX0" fmla="*/ 0 w 2023046"/>
                  <a:gd name="connsiteY0" fmla="*/ 1563421 h 1563421"/>
                  <a:gd name="connsiteX1" fmla="*/ 943486 w 2023046"/>
                  <a:gd name="connsiteY1" fmla="*/ 0 h 1563421"/>
                  <a:gd name="connsiteX2" fmla="*/ 1927594 w 2023046"/>
                  <a:gd name="connsiteY2" fmla="*/ 24603 h 1563421"/>
                  <a:gd name="connsiteX3" fmla="*/ 2023046 w 2023046"/>
                  <a:gd name="connsiteY3" fmla="*/ 118448 h 1563421"/>
                  <a:gd name="connsiteX4" fmla="*/ 1029212 w 2023046"/>
                  <a:gd name="connsiteY4" fmla="*/ 1548343 h 1563421"/>
                  <a:gd name="connsiteX5" fmla="*/ 0 w 2023046"/>
                  <a:gd name="connsiteY5" fmla="*/ 1563421 h 1563421"/>
                  <a:gd name="connsiteX0" fmla="*/ 0 w 2023046"/>
                  <a:gd name="connsiteY0" fmla="*/ 1563421 h 1568845"/>
                  <a:gd name="connsiteX1" fmla="*/ 943486 w 2023046"/>
                  <a:gd name="connsiteY1" fmla="*/ 0 h 1568845"/>
                  <a:gd name="connsiteX2" fmla="*/ 1927594 w 2023046"/>
                  <a:gd name="connsiteY2" fmla="*/ 24603 h 1568845"/>
                  <a:gd name="connsiteX3" fmla="*/ 2023046 w 2023046"/>
                  <a:gd name="connsiteY3" fmla="*/ 118448 h 1568845"/>
                  <a:gd name="connsiteX4" fmla="*/ 1012811 w 2023046"/>
                  <a:gd name="connsiteY4" fmla="*/ 1568845 h 1568845"/>
                  <a:gd name="connsiteX5" fmla="*/ 0 w 2023046"/>
                  <a:gd name="connsiteY5" fmla="*/ 1563421 h 1568845"/>
                  <a:gd name="connsiteX0" fmla="*/ 0 w 2023046"/>
                  <a:gd name="connsiteY0" fmla="*/ 1575722 h 1575722"/>
                  <a:gd name="connsiteX1" fmla="*/ 943486 w 2023046"/>
                  <a:gd name="connsiteY1" fmla="*/ 0 h 1575722"/>
                  <a:gd name="connsiteX2" fmla="*/ 1927594 w 2023046"/>
                  <a:gd name="connsiteY2" fmla="*/ 24603 h 1575722"/>
                  <a:gd name="connsiteX3" fmla="*/ 2023046 w 2023046"/>
                  <a:gd name="connsiteY3" fmla="*/ 118448 h 1575722"/>
                  <a:gd name="connsiteX4" fmla="*/ 1012811 w 2023046"/>
                  <a:gd name="connsiteY4" fmla="*/ 1568845 h 1575722"/>
                  <a:gd name="connsiteX5" fmla="*/ 0 w 2023046"/>
                  <a:gd name="connsiteY5" fmla="*/ 1575722 h 1575722"/>
                  <a:gd name="connsiteX0" fmla="*/ 0 w 2023046"/>
                  <a:gd name="connsiteY0" fmla="*/ 1557880 h 1557880"/>
                  <a:gd name="connsiteX1" fmla="*/ 947947 w 2023046"/>
                  <a:gd name="connsiteY1" fmla="*/ 0 h 1557880"/>
                  <a:gd name="connsiteX2" fmla="*/ 1927594 w 2023046"/>
                  <a:gd name="connsiteY2" fmla="*/ 6761 h 1557880"/>
                  <a:gd name="connsiteX3" fmla="*/ 2023046 w 2023046"/>
                  <a:gd name="connsiteY3" fmla="*/ 100606 h 1557880"/>
                  <a:gd name="connsiteX4" fmla="*/ 1012811 w 2023046"/>
                  <a:gd name="connsiteY4" fmla="*/ 1551003 h 1557880"/>
                  <a:gd name="connsiteX5" fmla="*/ 0 w 2023046"/>
                  <a:gd name="connsiteY5" fmla="*/ 1557880 h 155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23046" h="1557880">
                    <a:moveTo>
                      <a:pt x="0" y="1557880"/>
                    </a:moveTo>
                    <a:cubicBezTo>
                      <a:pt x="656072" y="163728"/>
                      <a:pt x="648615" y="123013"/>
                      <a:pt x="947947" y="0"/>
                    </a:cubicBezTo>
                    <a:lnTo>
                      <a:pt x="1927594" y="6761"/>
                    </a:lnTo>
                    <a:cubicBezTo>
                      <a:pt x="1981807" y="34055"/>
                      <a:pt x="1994802" y="50814"/>
                      <a:pt x="2023046" y="100606"/>
                    </a:cubicBezTo>
                    <a:cubicBezTo>
                      <a:pt x="1744216" y="-198728"/>
                      <a:pt x="1262938" y="1099954"/>
                      <a:pt x="1012811" y="1551003"/>
                    </a:cubicBezTo>
                    <a:lnTo>
                      <a:pt x="0" y="155788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prstClr val="white"/>
                  </a:solidFill>
                  <a:latin typeface="Impact"/>
                </a:endParaRPr>
              </a:p>
            </p:txBody>
          </p:sp>
        </p:grpSp>
        <p:sp>
          <p:nvSpPr>
            <p:cNvPr id="52" name="任意多边形 51"/>
            <p:cNvSpPr/>
            <p:nvPr/>
          </p:nvSpPr>
          <p:spPr>
            <a:xfrm>
              <a:off x="3938769" y="1474797"/>
              <a:ext cx="400043" cy="231768"/>
            </a:xfrm>
            <a:custGeom>
              <a:avLst/>
              <a:gdLst>
                <a:gd name="connsiteX0" fmla="*/ 367678 w 370875"/>
                <a:gd name="connsiteY0" fmla="*/ 140677 h 140677"/>
                <a:gd name="connsiteX1" fmla="*/ 370875 w 370875"/>
                <a:gd name="connsiteY1" fmla="*/ 0 h 140677"/>
                <a:gd name="connsiteX2" fmla="*/ 0 w 370875"/>
                <a:gd name="connsiteY2" fmla="*/ 134282 h 140677"/>
                <a:gd name="connsiteX3" fmla="*/ 367678 w 370875"/>
                <a:gd name="connsiteY3" fmla="*/ 140677 h 140677"/>
                <a:gd name="connsiteX0" fmla="*/ 367678 w 370875"/>
                <a:gd name="connsiteY0" fmla="*/ 232793 h 232793"/>
                <a:gd name="connsiteX1" fmla="*/ 370875 w 370875"/>
                <a:gd name="connsiteY1" fmla="*/ 92116 h 232793"/>
                <a:gd name="connsiteX2" fmla="*/ 0 w 370875"/>
                <a:gd name="connsiteY2" fmla="*/ 226398 h 232793"/>
                <a:gd name="connsiteX3" fmla="*/ 367678 w 370875"/>
                <a:gd name="connsiteY3" fmla="*/ 232793 h 232793"/>
                <a:gd name="connsiteX0" fmla="*/ 367678 w 370875"/>
                <a:gd name="connsiteY0" fmla="*/ 233290 h 233290"/>
                <a:gd name="connsiteX1" fmla="*/ 370875 w 370875"/>
                <a:gd name="connsiteY1" fmla="*/ 92613 h 233290"/>
                <a:gd name="connsiteX2" fmla="*/ 0 w 370875"/>
                <a:gd name="connsiteY2" fmla="*/ 226895 h 233290"/>
                <a:gd name="connsiteX3" fmla="*/ 367678 w 370875"/>
                <a:gd name="connsiteY3" fmla="*/ 233290 h 233290"/>
                <a:gd name="connsiteX0" fmla="*/ 367678 w 370875"/>
                <a:gd name="connsiteY0" fmla="*/ 229170 h 229170"/>
                <a:gd name="connsiteX1" fmla="*/ 370875 w 370875"/>
                <a:gd name="connsiteY1" fmla="*/ 88493 h 229170"/>
                <a:gd name="connsiteX2" fmla="*/ 0 w 370875"/>
                <a:gd name="connsiteY2" fmla="*/ 222775 h 229170"/>
                <a:gd name="connsiteX3" fmla="*/ 367678 w 370875"/>
                <a:gd name="connsiteY3" fmla="*/ 229170 h 229170"/>
                <a:gd name="connsiteX0" fmla="*/ 386861 w 390058"/>
                <a:gd name="connsiteY0" fmla="*/ 227542 h 230739"/>
                <a:gd name="connsiteX1" fmla="*/ 390058 w 390058"/>
                <a:gd name="connsiteY1" fmla="*/ 86865 h 230739"/>
                <a:gd name="connsiteX2" fmla="*/ 0 w 390058"/>
                <a:gd name="connsiteY2" fmla="*/ 230739 h 230739"/>
                <a:gd name="connsiteX3" fmla="*/ 386861 w 390058"/>
                <a:gd name="connsiteY3" fmla="*/ 227542 h 230739"/>
                <a:gd name="connsiteX0" fmla="*/ 386861 w 390058"/>
                <a:gd name="connsiteY0" fmla="*/ 231640 h 234837"/>
                <a:gd name="connsiteX1" fmla="*/ 390058 w 390058"/>
                <a:gd name="connsiteY1" fmla="*/ 90963 h 234837"/>
                <a:gd name="connsiteX2" fmla="*/ 0 w 390058"/>
                <a:gd name="connsiteY2" fmla="*/ 234837 h 234837"/>
                <a:gd name="connsiteX3" fmla="*/ 386861 w 390058"/>
                <a:gd name="connsiteY3" fmla="*/ 231640 h 234837"/>
                <a:gd name="connsiteX0" fmla="*/ 386861 w 397219"/>
                <a:gd name="connsiteY0" fmla="*/ 231640 h 234837"/>
                <a:gd name="connsiteX1" fmla="*/ 390058 w 397219"/>
                <a:gd name="connsiteY1" fmla="*/ 90963 h 234837"/>
                <a:gd name="connsiteX2" fmla="*/ 0 w 397219"/>
                <a:gd name="connsiteY2" fmla="*/ 234837 h 234837"/>
                <a:gd name="connsiteX3" fmla="*/ 386861 w 397219"/>
                <a:gd name="connsiteY3" fmla="*/ 231640 h 234837"/>
                <a:gd name="connsiteX0" fmla="*/ 386861 w 401264"/>
                <a:gd name="connsiteY0" fmla="*/ 231640 h 234837"/>
                <a:gd name="connsiteX1" fmla="*/ 390058 w 401264"/>
                <a:gd name="connsiteY1" fmla="*/ 90963 h 234837"/>
                <a:gd name="connsiteX2" fmla="*/ 0 w 401264"/>
                <a:gd name="connsiteY2" fmla="*/ 234837 h 234837"/>
                <a:gd name="connsiteX3" fmla="*/ 386861 w 401264"/>
                <a:gd name="connsiteY3" fmla="*/ 231640 h 234837"/>
                <a:gd name="connsiteX0" fmla="*/ 386861 w 406990"/>
                <a:gd name="connsiteY0" fmla="*/ 231640 h 234837"/>
                <a:gd name="connsiteX1" fmla="*/ 390058 w 406990"/>
                <a:gd name="connsiteY1" fmla="*/ 90963 h 234837"/>
                <a:gd name="connsiteX2" fmla="*/ 0 w 406990"/>
                <a:gd name="connsiteY2" fmla="*/ 234837 h 234837"/>
                <a:gd name="connsiteX3" fmla="*/ 386861 w 406990"/>
                <a:gd name="connsiteY3" fmla="*/ 231640 h 234837"/>
                <a:gd name="connsiteX0" fmla="*/ 386861 w 400092"/>
                <a:gd name="connsiteY0" fmla="*/ 231640 h 234837"/>
                <a:gd name="connsiteX1" fmla="*/ 390058 w 400092"/>
                <a:gd name="connsiteY1" fmla="*/ 90963 h 234837"/>
                <a:gd name="connsiteX2" fmla="*/ 0 w 400092"/>
                <a:gd name="connsiteY2" fmla="*/ 234837 h 234837"/>
                <a:gd name="connsiteX3" fmla="*/ 386861 w 400092"/>
                <a:gd name="connsiteY3" fmla="*/ 231640 h 234837"/>
                <a:gd name="connsiteX0" fmla="*/ 386861 w 400092"/>
                <a:gd name="connsiteY0" fmla="*/ 231640 h 234837"/>
                <a:gd name="connsiteX1" fmla="*/ 390058 w 400092"/>
                <a:gd name="connsiteY1" fmla="*/ 90963 h 234837"/>
                <a:gd name="connsiteX2" fmla="*/ 0 w 400092"/>
                <a:gd name="connsiteY2" fmla="*/ 234837 h 234837"/>
                <a:gd name="connsiteX3" fmla="*/ 386861 w 400092"/>
                <a:gd name="connsiteY3" fmla="*/ 231640 h 234837"/>
                <a:gd name="connsiteX0" fmla="*/ 386861 w 400092"/>
                <a:gd name="connsiteY0" fmla="*/ 228587 h 231784"/>
                <a:gd name="connsiteX1" fmla="*/ 390058 w 400092"/>
                <a:gd name="connsiteY1" fmla="*/ 87910 h 231784"/>
                <a:gd name="connsiteX2" fmla="*/ 0 w 400092"/>
                <a:gd name="connsiteY2" fmla="*/ 231784 h 231784"/>
                <a:gd name="connsiteX3" fmla="*/ 386861 w 400092"/>
                <a:gd name="connsiteY3" fmla="*/ 228587 h 231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092" h="231784">
                  <a:moveTo>
                    <a:pt x="386861" y="228587"/>
                  </a:moveTo>
                  <a:cubicBezTo>
                    <a:pt x="399561" y="220066"/>
                    <a:pt x="407403" y="162418"/>
                    <a:pt x="390058" y="87910"/>
                  </a:cubicBezTo>
                  <a:cubicBezTo>
                    <a:pt x="295691" y="-157526"/>
                    <a:pt x="37301" y="183825"/>
                    <a:pt x="0" y="231784"/>
                  </a:cubicBezTo>
                  <a:lnTo>
                    <a:pt x="386861" y="22858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white"/>
                </a:solidFill>
                <a:latin typeface="Impact"/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2302062" y="1437543"/>
              <a:ext cx="2016717" cy="1550092"/>
            </a:xfrm>
            <a:custGeom>
              <a:avLst/>
              <a:gdLst>
                <a:gd name="connsiteX0" fmla="*/ 0 w 2042024"/>
                <a:gd name="connsiteY0" fmla="*/ 1566371 h 1570472"/>
                <a:gd name="connsiteX1" fmla="*/ 959505 w 2042024"/>
                <a:gd name="connsiteY1" fmla="*/ 0 h 1570472"/>
                <a:gd name="connsiteX2" fmla="*/ 1943613 w 2042024"/>
                <a:gd name="connsiteY2" fmla="*/ 24603 h 1570472"/>
                <a:gd name="connsiteX3" fmla="*/ 2042024 w 2042024"/>
                <a:gd name="connsiteY3" fmla="*/ 106612 h 1570472"/>
                <a:gd name="connsiteX4" fmla="*/ 1021012 w 2042024"/>
                <a:gd name="connsiteY4" fmla="*/ 1570472 h 1570472"/>
                <a:gd name="connsiteX5" fmla="*/ 0 w 2042024"/>
                <a:gd name="connsiteY5" fmla="*/ 1566371 h 1570472"/>
                <a:gd name="connsiteX0" fmla="*/ 0 w 2029722"/>
                <a:gd name="connsiteY0" fmla="*/ 1574572 h 1574572"/>
                <a:gd name="connsiteX1" fmla="*/ 947203 w 2029722"/>
                <a:gd name="connsiteY1" fmla="*/ 0 h 1574572"/>
                <a:gd name="connsiteX2" fmla="*/ 1931311 w 2029722"/>
                <a:gd name="connsiteY2" fmla="*/ 24603 h 1574572"/>
                <a:gd name="connsiteX3" fmla="*/ 2029722 w 2029722"/>
                <a:gd name="connsiteY3" fmla="*/ 106612 h 1574572"/>
                <a:gd name="connsiteX4" fmla="*/ 1008710 w 2029722"/>
                <a:gd name="connsiteY4" fmla="*/ 1570472 h 1574572"/>
                <a:gd name="connsiteX5" fmla="*/ 0 w 2029722"/>
                <a:gd name="connsiteY5" fmla="*/ 1574572 h 1574572"/>
                <a:gd name="connsiteX0" fmla="*/ 0 w 2029722"/>
                <a:gd name="connsiteY0" fmla="*/ 1574572 h 1574572"/>
                <a:gd name="connsiteX1" fmla="*/ 947203 w 2029722"/>
                <a:gd name="connsiteY1" fmla="*/ 0 h 1574572"/>
                <a:gd name="connsiteX2" fmla="*/ 1931311 w 2029722"/>
                <a:gd name="connsiteY2" fmla="*/ 24603 h 1574572"/>
                <a:gd name="connsiteX3" fmla="*/ 2029722 w 2029722"/>
                <a:gd name="connsiteY3" fmla="*/ 106612 h 1574572"/>
                <a:gd name="connsiteX4" fmla="*/ 1008710 w 2029722"/>
                <a:gd name="connsiteY4" fmla="*/ 1570472 h 1574572"/>
                <a:gd name="connsiteX5" fmla="*/ 0 w 2029722"/>
                <a:gd name="connsiteY5" fmla="*/ 1574572 h 1574572"/>
                <a:gd name="connsiteX0" fmla="*/ 0 w 2029722"/>
                <a:gd name="connsiteY0" fmla="*/ 1574572 h 1574572"/>
                <a:gd name="connsiteX1" fmla="*/ 947203 w 2029722"/>
                <a:gd name="connsiteY1" fmla="*/ 0 h 1574572"/>
                <a:gd name="connsiteX2" fmla="*/ 1931311 w 2029722"/>
                <a:gd name="connsiteY2" fmla="*/ 24603 h 1574572"/>
                <a:gd name="connsiteX3" fmla="*/ 2029722 w 2029722"/>
                <a:gd name="connsiteY3" fmla="*/ 106612 h 1574572"/>
                <a:gd name="connsiteX4" fmla="*/ 1008710 w 2029722"/>
                <a:gd name="connsiteY4" fmla="*/ 1570472 h 1574572"/>
                <a:gd name="connsiteX5" fmla="*/ 0 w 2029722"/>
                <a:gd name="connsiteY5" fmla="*/ 1574572 h 1574572"/>
                <a:gd name="connsiteX0" fmla="*/ 0 w 2029722"/>
                <a:gd name="connsiteY0" fmla="*/ 1574572 h 1574572"/>
                <a:gd name="connsiteX1" fmla="*/ 947203 w 2029722"/>
                <a:gd name="connsiteY1" fmla="*/ 0 h 1574572"/>
                <a:gd name="connsiteX2" fmla="*/ 1931311 w 2029722"/>
                <a:gd name="connsiteY2" fmla="*/ 24603 h 1574572"/>
                <a:gd name="connsiteX3" fmla="*/ 2029722 w 2029722"/>
                <a:gd name="connsiteY3" fmla="*/ 106612 h 1574572"/>
                <a:gd name="connsiteX4" fmla="*/ 1008710 w 2029722"/>
                <a:gd name="connsiteY4" fmla="*/ 1570472 h 1574572"/>
                <a:gd name="connsiteX5" fmla="*/ 0 w 2029722"/>
                <a:gd name="connsiteY5" fmla="*/ 1574572 h 1574572"/>
                <a:gd name="connsiteX0" fmla="*/ 0 w 2029722"/>
                <a:gd name="connsiteY0" fmla="*/ 1574572 h 1574572"/>
                <a:gd name="connsiteX1" fmla="*/ 947203 w 2029722"/>
                <a:gd name="connsiteY1" fmla="*/ 0 h 1574572"/>
                <a:gd name="connsiteX2" fmla="*/ 1931311 w 2029722"/>
                <a:gd name="connsiteY2" fmla="*/ 24603 h 1574572"/>
                <a:gd name="connsiteX3" fmla="*/ 2029722 w 2029722"/>
                <a:gd name="connsiteY3" fmla="*/ 106612 h 1574572"/>
                <a:gd name="connsiteX4" fmla="*/ 1008710 w 2029722"/>
                <a:gd name="connsiteY4" fmla="*/ 1570472 h 1574572"/>
                <a:gd name="connsiteX5" fmla="*/ 0 w 2029722"/>
                <a:gd name="connsiteY5" fmla="*/ 1574572 h 1574572"/>
                <a:gd name="connsiteX0" fmla="*/ 0 w 2029722"/>
                <a:gd name="connsiteY0" fmla="*/ 1574572 h 1574572"/>
                <a:gd name="connsiteX1" fmla="*/ 947203 w 2029722"/>
                <a:gd name="connsiteY1" fmla="*/ 0 h 1574572"/>
                <a:gd name="connsiteX2" fmla="*/ 1931311 w 2029722"/>
                <a:gd name="connsiteY2" fmla="*/ 24603 h 1574572"/>
                <a:gd name="connsiteX3" fmla="*/ 2009219 w 2029722"/>
                <a:gd name="connsiteY3" fmla="*/ 57406 h 1574572"/>
                <a:gd name="connsiteX4" fmla="*/ 2029722 w 2029722"/>
                <a:gd name="connsiteY4" fmla="*/ 106612 h 1574572"/>
                <a:gd name="connsiteX5" fmla="*/ 1008710 w 2029722"/>
                <a:gd name="connsiteY5" fmla="*/ 1570472 h 1574572"/>
                <a:gd name="connsiteX6" fmla="*/ 0 w 2029722"/>
                <a:gd name="connsiteY6" fmla="*/ 1574572 h 1574572"/>
                <a:gd name="connsiteX0" fmla="*/ 0 w 2029722"/>
                <a:gd name="connsiteY0" fmla="*/ 1574572 h 1574572"/>
                <a:gd name="connsiteX1" fmla="*/ 947203 w 2029722"/>
                <a:gd name="connsiteY1" fmla="*/ 0 h 1574572"/>
                <a:gd name="connsiteX2" fmla="*/ 1931311 w 2029722"/>
                <a:gd name="connsiteY2" fmla="*/ 24603 h 1574572"/>
                <a:gd name="connsiteX3" fmla="*/ 2009219 w 2029722"/>
                <a:gd name="connsiteY3" fmla="*/ 57406 h 1574572"/>
                <a:gd name="connsiteX4" fmla="*/ 2029722 w 2029722"/>
                <a:gd name="connsiteY4" fmla="*/ 106612 h 1574572"/>
                <a:gd name="connsiteX5" fmla="*/ 1008710 w 2029722"/>
                <a:gd name="connsiteY5" fmla="*/ 1570472 h 1574572"/>
                <a:gd name="connsiteX6" fmla="*/ 0 w 2029722"/>
                <a:gd name="connsiteY6" fmla="*/ 1574572 h 1574572"/>
                <a:gd name="connsiteX0" fmla="*/ 0 w 2029722"/>
                <a:gd name="connsiteY0" fmla="*/ 1574572 h 1574572"/>
                <a:gd name="connsiteX1" fmla="*/ 947203 w 2029722"/>
                <a:gd name="connsiteY1" fmla="*/ 0 h 1574572"/>
                <a:gd name="connsiteX2" fmla="*/ 1931311 w 2029722"/>
                <a:gd name="connsiteY2" fmla="*/ 24603 h 1574572"/>
                <a:gd name="connsiteX3" fmla="*/ 2009219 w 2029722"/>
                <a:gd name="connsiteY3" fmla="*/ 57406 h 1574572"/>
                <a:gd name="connsiteX4" fmla="*/ 2029722 w 2029722"/>
                <a:gd name="connsiteY4" fmla="*/ 106612 h 1574572"/>
                <a:gd name="connsiteX5" fmla="*/ 1029212 w 2029722"/>
                <a:gd name="connsiteY5" fmla="*/ 1566371 h 1574572"/>
                <a:gd name="connsiteX6" fmla="*/ 0 w 2029722"/>
                <a:gd name="connsiteY6" fmla="*/ 1574572 h 1574572"/>
                <a:gd name="connsiteX0" fmla="*/ 0 w 2029722"/>
                <a:gd name="connsiteY0" fmla="*/ 1574572 h 1574572"/>
                <a:gd name="connsiteX1" fmla="*/ 947203 w 2029722"/>
                <a:gd name="connsiteY1" fmla="*/ 0 h 1574572"/>
                <a:gd name="connsiteX2" fmla="*/ 1931311 w 2029722"/>
                <a:gd name="connsiteY2" fmla="*/ 24603 h 1574572"/>
                <a:gd name="connsiteX3" fmla="*/ 2009219 w 2029722"/>
                <a:gd name="connsiteY3" fmla="*/ 57406 h 1574572"/>
                <a:gd name="connsiteX4" fmla="*/ 2029722 w 2029722"/>
                <a:gd name="connsiteY4" fmla="*/ 106612 h 1574572"/>
                <a:gd name="connsiteX5" fmla="*/ 1029212 w 2029722"/>
                <a:gd name="connsiteY5" fmla="*/ 1566371 h 1574572"/>
                <a:gd name="connsiteX6" fmla="*/ 0 w 2029722"/>
                <a:gd name="connsiteY6" fmla="*/ 1574572 h 1574572"/>
                <a:gd name="connsiteX0" fmla="*/ 0 w 2112234"/>
                <a:gd name="connsiteY0" fmla="*/ 1602749 h 1602749"/>
                <a:gd name="connsiteX1" fmla="*/ 947203 w 2112234"/>
                <a:gd name="connsiteY1" fmla="*/ 28177 h 1602749"/>
                <a:gd name="connsiteX2" fmla="*/ 1931311 w 2112234"/>
                <a:gd name="connsiteY2" fmla="*/ 52780 h 1602749"/>
                <a:gd name="connsiteX3" fmla="*/ 2029722 w 2112234"/>
                <a:gd name="connsiteY3" fmla="*/ 134789 h 1602749"/>
                <a:gd name="connsiteX4" fmla="*/ 1029212 w 2112234"/>
                <a:gd name="connsiteY4" fmla="*/ 1594548 h 1602749"/>
                <a:gd name="connsiteX5" fmla="*/ 0 w 2112234"/>
                <a:gd name="connsiteY5" fmla="*/ 1602749 h 1602749"/>
                <a:gd name="connsiteX0" fmla="*/ 0 w 2094991"/>
                <a:gd name="connsiteY0" fmla="*/ 1602749 h 1602749"/>
                <a:gd name="connsiteX1" fmla="*/ 947203 w 2094991"/>
                <a:gd name="connsiteY1" fmla="*/ 28177 h 1602749"/>
                <a:gd name="connsiteX2" fmla="*/ 1931311 w 2094991"/>
                <a:gd name="connsiteY2" fmla="*/ 52780 h 1602749"/>
                <a:gd name="connsiteX3" fmla="*/ 2029722 w 2094991"/>
                <a:gd name="connsiteY3" fmla="*/ 134789 h 1602749"/>
                <a:gd name="connsiteX4" fmla="*/ 1029212 w 2094991"/>
                <a:gd name="connsiteY4" fmla="*/ 1594548 h 1602749"/>
                <a:gd name="connsiteX5" fmla="*/ 0 w 2094991"/>
                <a:gd name="connsiteY5" fmla="*/ 1602749 h 1602749"/>
                <a:gd name="connsiteX0" fmla="*/ 0 w 2029722"/>
                <a:gd name="connsiteY0" fmla="*/ 1574572 h 1574572"/>
                <a:gd name="connsiteX1" fmla="*/ 947203 w 2029722"/>
                <a:gd name="connsiteY1" fmla="*/ 0 h 1574572"/>
                <a:gd name="connsiteX2" fmla="*/ 1931311 w 2029722"/>
                <a:gd name="connsiteY2" fmla="*/ 24603 h 1574572"/>
                <a:gd name="connsiteX3" fmla="*/ 2029722 w 2029722"/>
                <a:gd name="connsiteY3" fmla="*/ 106612 h 1574572"/>
                <a:gd name="connsiteX4" fmla="*/ 1029212 w 2029722"/>
                <a:gd name="connsiteY4" fmla="*/ 1566371 h 1574572"/>
                <a:gd name="connsiteX5" fmla="*/ 0 w 2029722"/>
                <a:gd name="connsiteY5" fmla="*/ 1574572 h 1574572"/>
                <a:gd name="connsiteX0" fmla="*/ 0 w 2029722"/>
                <a:gd name="connsiteY0" fmla="*/ 1574572 h 1574572"/>
                <a:gd name="connsiteX1" fmla="*/ 947203 w 2029722"/>
                <a:gd name="connsiteY1" fmla="*/ 0 h 1574572"/>
                <a:gd name="connsiteX2" fmla="*/ 1931311 w 2029722"/>
                <a:gd name="connsiteY2" fmla="*/ 24603 h 1574572"/>
                <a:gd name="connsiteX3" fmla="*/ 2029722 w 2029722"/>
                <a:gd name="connsiteY3" fmla="*/ 106612 h 1574572"/>
                <a:gd name="connsiteX4" fmla="*/ 1029212 w 2029722"/>
                <a:gd name="connsiteY4" fmla="*/ 1566371 h 1574572"/>
                <a:gd name="connsiteX5" fmla="*/ 0 w 2029722"/>
                <a:gd name="connsiteY5" fmla="*/ 1574572 h 1574572"/>
                <a:gd name="connsiteX0" fmla="*/ 0 w 2026763"/>
                <a:gd name="connsiteY0" fmla="*/ 1574572 h 1574572"/>
                <a:gd name="connsiteX1" fmla="*/ 947203 w 2026763"/>
                <a:gd name="connsiteY1" fmla="*/ 0 h 1574572"/>
                <a:gd name="connsiteX2" fmla="*/ 1931311 w 2026763"/>
                <a:gd name="connsiteY2" fmla="*/ 24603 h 1574572"/>
                <a:gd name="connsiteX3" fmla="*/ 2026763 w 2026763"/>
                <a:gd name="connsiteY3" fmla="*/ 118448 h 1574572"/>
                <a:gd name="connsiteX4" fmla="*/ 1029212 w 2026763"/>
                <a:gd name="connsiteY4" fmla="*/ 1566371 h 1574572"/>
                <a:gd name="connsiteX5" fmla="*/ 0 w 2026763"/>
                <a:gd name="connsiteY5" fmla="*/ 1574572 h 1574572"/>
                <a:gd name="connsiteX0" fmla="*/ 0 w 2016965"/>
                <a:gd name="connsiteY0" fmla="*/ 1568040 h 1568040"/>
                <a:gd name="connsiteX1" fmla="*/ 937405 w 2016965"/>
                <a:gd name="connsiteY1" fmla="*/ 0 h 1568040"/>
                <a:gd name="connsiteX2" fmla="*/ 1921513 w 2016965"/>
                <a:gd name="connsiteY2" fmla="*/ 24603 h 1568040"/>
                <a:gd name="connsiteX3" fmla="*/ 2016965 w 2016965"/>
                <a:gd name="connsiteY3" fmla="*/ 118448 h 1568040"/>
                <a:gd name="connsiteX4" fmla="*/ 1019414 w 2016965"/>
                <a:gd name="connsiteY4" fmla="*/ 1566371 h 1568040"/>
                <a:gd name="connsiteX5" fmla="*/ 0 w 2016965"/>
                <a:gd name="connsiteY5" fmla="*/ 1568040 h 1568040"/>
                <a:gd name="connsiteX0" fmla="*/ 0 w 2016965"/>
                <a:gd name="connsiteY0" fmla="*/ 1550198 h 1550198"/>
                <a:gd name="connsiteX1" fmla="*/ 932945 w 2016965"/>
                <a:gd name="connsiteY1" fmla="*/ 0 h 1550198"/>
                <a:gd name="connsiteX2" fmla="*/ 1921513 w 2016965"/>
                <a:gd name="connsiteY2" fmla="*/ 6761 h 1550198"/>
                <a:gd name="connsiteX3" fmla="*/ 2016965 w 2016965"/>
                <a:gd name="connsiteY3" fmla="*/ 100606 h 1550198"/>
                <a:gd name="connsiteX4" fmla="*/ 1019414 w 2016965"/>
                <a:gd name="connsiteY4" fmla="*/ 1548529 h 1550198"/>
                <a:gd name="connsiteX5" fmla="*/ 0 w 2016965"/>
                <a:gd name="connsiteY5" fmla="*/ 1550198 h 155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965" h="1550198">
                  <a:moveTo>
                    <a:pt x="0" y="1550198"/>
                  </a:moveTo>
                  <a:cubicBezTo>
                    <a:pt x="656072" y="156046"/>
                    <a:pt x="633613" y="123013"/>
                    <a:pt x="932945" y="0"/>
                  </a:cubicBezTo>
                  <a:lnTo>
                    <a:pt x="1921513" y="6761"/>
                  </a:lnTo>
                  <a:cubicBezTo>
                    <a:pt x="1975726" y="34055"/>
                    <a:pt x="1988721" y="50814"/>
                    <a:pt x="2016965" y="100606"/>
                  </a:cubicBezTo>
                  <a:cubicBezTo>
                    <a:pt x="1738135" y="-198728"/>
                    <a:pt x="1269541" y="1097480"/>
                    <a:pt x="1019414" y="1548529"/>
                  </a:cubicBezTo>
                  <a:lnTo>
                    <a:pt x="0" y="15501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prstClr val="white"/>
                </a:solidFill>
                <a:latin typeface="Impact"/>
              </a:endParaRPr>
            </a:p>
          </p:txBody>
        </p:sp>
        <p:grpSp>
          <p:nvGrpSpPr>
            <p:cNvPr id="4" name="组合 4"/>
            <p:cNvGrpSpPr/>
            <p:nvPr/>
          </p:nvGrpSpPr>
          <p:grpSpPr>
            <a:xfrm>
              <a:off x="4670000" y="2959213"/>
              <a:ext cx="2044123" cy="1528678"/>
              <a:chOff x="6566394" y="4204652"/>
              <a:chExt cx="2874548" cy="2149585"/>
            </a:xfrm>
            <a:gradFill flip="none" rotWithShape="1">
              <a:gsLst>
                <a:gs pos="0">
                  <a:srgbClr val="0170C1">
                    <a:shade val="30000"/>
                    <a:satMod val="115000"/>
                  </a:srgbClr>
                </a:gs>
                <a:gs pos="50000">
                  <a:srgbClr val="0170C1">
                    <a:shade val="67500"/>
                    <a:satMod val="115000"/>
                  </a:srgbClr>
                </a:gs>
                <a:gs pos="100000">
                  <a:srgbClr val="0170C1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</p:grpSpPr>
          <p:sp>
            <p:nvSpPr>
              <p:cNvPr id="78" name="任意多边形 77"/>
              <p:cNvSpPr/>
              <p:nvPr/>
            </p:nvSpPr>
            <p:spPr>
              <a:xfrm flipH="1" flipV="1">
                <a:off x="6566394" y="5984842"/>
                <a:ext cx="562560" cy="325906"/>
              </a:xfrm>
              <a:custGeom>
                <a:avLst/>
                <a:gdLst>
                  <a:gd name="connsiteX0" fmla="*/ 367678 w 370875"/>
                  <a:gd name="connsiteY0" fmla="*/ 140677 h 140677"/>
                  <a:gd name="connsiteX1" fmla="*/ 370875 w 370875"/>
                  <a:gd name="connsiteY1" fmla="*/ 0 h 140677"/>
                  <a:gd name="connsiteX2" fmla="*/ 0 w 370875"/>
                  <a:gd name="connsiteY2" fmla="*/ 134282 h 140677"/>
                  <a:gd name="connsiteX3" fmla="*/ 367678 w 370875"/>
                  <a:gd name="connsiteY3" fmla="*/ 140677 h 140677"/>
                  <a:gd name="connsiteX0" fmla="*/ 367678 w 370875"/>
                  <a:gd name="connsiteY0" fmla="*/ 232793 h 232793"/>
                  <a:gd name="connsiteX1" fmla="*/ 370875 w 370875"/>
                  <a:gd name="connsiteY1" fmla="*/ 92116 h 232793"/>
                  <a:gd name="connsiteX2" fmla="*/ 0 w 370875"/>
                  <a:gd name="connsiteY2" fmla="*/ 226398 h 232793"/>
                  <a:gd name="connsiteX3" fmla="*/ 367678 w 370875"/>
                  <a:gd name="connsiteY3" fmla="*/ 232793 h 232793"/>
                  <a:gd name="connsiteX0" fmla="*/ 367678 w 370875"/>
                  <a:gd name="connsiteY0" fmla="*/ 233290 h 233290"/>
                  <a:gd name="connsiteX1" fmla="*/ 370875 w 370875"/>
                  <a:gd name="connsiteY1" fmla="*/ 92613 h 233290"/>
                  <a:gd name="connsiteX2" fmla="*/ 0 w 370875"/>
                  <a:gd name="connsiteY2" fmla="*/ 226895 h 233290"/>
                  <a:gd name="connsiteX3" fmla="*/ 367678 w 370875"/>
                  <a:gd name="connsiteY3" fmla="*/ 233290 h 233290"/>
                  <a:gd name="connsiteX0" fmla="*/ 367678 w 370875"/>
                  <a:gd name="connsiteY0" fmla="*/ 229170 h 229170"/>
                  <a:gd name="connsiteX1" fmla="*/ 370875 w 370875"/>
                  <a:gd name="connsiteY1" fmla="*/ 88493 h 229170"/>
                  <a:gd name="connsiteX2" fmla="*/ 0 w 370875"/>
                  <a:gd name="connsiteY2" fmla="*/ 222775 h 229170"/>
                  <a:gd name="connsiteX3" fmla="*/ 367678 w 370875"/>
                  <a:gd name="connsiteY3" fmla="*/ 229170 h 229170"/>
                  <a:gd name="connsiteX0" fmla="*/ 386861 w 390058"/>
                  <a:gd name="connsiteY0" fmla="*/ 227542 h 230739"/>
                  <a:gd name="connsiteX1" fmla="*/ 390058 w 390058"/>
                  <a:gd name="connsiteY1" fmla="*/ 86865 h 230739"/>
                  <a:gd name="connsiteX2" fmla="*/ 0 w 390058"/>
                  <a:gd name="connsiteY2" fmla="*/ 230739 h 230739"/>
                  <a:gd name="connsiteX3" fmla="*/ 386861 w 390058"/>
                  <a:gd name="connsiteY3" fmla="*/ 227542 h 230739"/>
                  <a:gd name="connsiteX0" fmla="*/ 386861 w 390058"/>
                  <a:gd name="connsiteY0" fmla="*/ 231640 h 234837"/>
                  <a:gd name="connsiteX1" fmla="*/ 390058 w 390058"/>
                  <a:gd name="connsiteY1" fmla="*/ 90963 h 234837"/>
                  <a:gd name="connsiteX2" fmla="*/ 0 w 390058"/>
                  <a:gd name="connsiteY2" fmla="*/ 234837 h 234837"/>
                  <a:gd name="connsiteX3" fmla="*/ 386861 w 390058"/>
                  <a:gd name="connsiteY3" fmla="*/ 231640 h 234837"/>
                  <a:gd name="connsiteX0" fmla="*/ 386861 w 397219"/>
                  <a:gd name="connsiteY0" fmla="*/ 231640 h 234837"/>
                  <a:gd name="connsiteX1" fmla="*/ 390058 w 397219"/>
                  <a:gd name="connsiteY1" fmla="*/ 90963 h 234837"/>
                  <a:gd name="connsiteX2" fmla="*/ 0 w 397219"/>
                  <a:gd name="connsiteY2" fmla="*/ 234837 h 234837"/>
                  <a:gd name="connsiteX3" fmla="*/ 386861 w 397219"/>
                  <a:gd name="connsiteY3" fmla="*/ 231640 h 234837"/>
                  <a:gd name="connsiteX0" fmla="*/ 386861 w 401264"/>
                  <a:gd name="connsiteY0" fmla="*/ 231640 h 234837"/>
                  <a:gd name="connsiteX1" fmla="*/ 390058 w 401264"/>
                  <a:gd name="connsiteY1" fmla="*/ 90963 h 234837"/>
                  <a:gd name="connsiteX2" fmla="*/ 0 w 401264"/>
                  <a:gd name="connsiteY2" fmla="*/ 234837 h 234837"/>
                  <a:gd name="connsiteX3" fmla="*/ 386861 w 401264"/>
                  <a:gd name="connsiteY3" fmla="*/ 231640 h 234837"/>
                  <a:gd name="connsiteX0" fmla="*/ 386861 w 406990"/>
                  <a:gd name="connsiteY0" fmla="*/ 231640 h 234837"/>
                  <a:gd name="connsiteX1" fmla="*/ 390058 w 406990"/>
                  <a:gd name="connsiteY1" fmla="*/ 90963 h 234837"/>
                  <a:gd name="connsiteX2" fmla="*/ 0 w 406990"/>
                  <a:gd name="connsiteY2" fmla="*/ 234837 h 234837"/>
                  <a:gd name="connsiteX3" fmla="*/ 386861 w 406990"/>
                  <a:gd name="connsiteY3" fmla="*/ 231640 h 234837"/>
                  <a:gd name="connsiteX0" fmla="*/ 386861 w 400092"/>
                  <a:gd name="connsiteY0" fmla="*/ 231640 h 234837"/>
                  <a:gd name="connsiteX1" fmla="*/ 390058 w 400092"/>
                  <a:gd name="connsiteY1" fmla="*/ 90963 h 234837"/>
                  <a:gd name="connsiteX2" fmla="*/ 0 w 400092"/>
                  <a:gd name="connsiteY2" fmla="*/ 234837 h 234837"/>
                  <a:gd name="connsiteX3" fmla="*/ 386861 w 400092"/>
                  <a:gd name="connsiteY3" fmla="*/ 231640 h 234837"/>
                  <a:gd name="connsiteX0" fmla="*/ 386861 w 400092"/>
                  <a:gd name="connsiteY0" fmla="*/ 231640 h 234837"/>
                  <a:gd name="connsiteX1" fmla="*/ 390058 w 400092"/>
                  <a:gd name="connsiteY1" fmla="*/ 90963 h 234837"/>
                  <a:gd name="connsiteX2" fmla="*/ 0 w 400092"/>
                  <a:gd name="connsiteY2" fmla="*/ 234837 h 234837"/>
                  <a:gd name="connsiteX3" fmla="*/ 386861 w 400092"/>
                  <a:gd name="connsiteY3" fmla="*/ 231640 h 234837"/>
                  <a:gd name="connsiteX0" fmla="*/ 386861 w 400092"/>
                  <a:gd name="connsiteY0" fmla="*/ 228587 h 231784"/>
                  <a:gd name="connsiteX1" fmla="*/ 390058 w 400092"/>
                  <a:gd name="connsiteY1" fmla="*/ 87910 h 231784"/>
                  <a:gd name="connsiteX2" fmla="*/ 0 w 400092"/>
                  <a:gd name="connsiteY2" fmla="*/ 231784 h 231784"/>
                  <a:gd name="connsiteX3" fmla="*/ 386861 w 400092"/>
                  <a:gd name="connsiteY3" fmla="*/ 228587 h 231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0092" h="231784">
                    <a:moveTo>
                      <a:pt x="386861" y="228587"/>
                    </a:moveTo>
                    <a:cubicBezTo>
                      <a:pt x="399561" y="220066"/>
                      <a:pt x="407403" y="162418"/>
                      <a:pt x="390058" y="87910"/>
                    </a:cubicBezTo>
                    <a:cubicBezTo>
                      <a:pt x="295691" y="-157526"/>
                      <a:pt x="37301" y="183825"/>
                      <a:pt x="0" y="231784"/>
                    </a:cubicBezTo>
                    <a:lnTo>
                      <a:pt x="386861" y="2285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prstClr val="white"/>
                  </a:solidFill>
                  <a:latin typeface="Impact"/>
                </a:endParaRPr>
              </a:p>
            </p:txBody>
          </p:sp>
          <p:sp>
            <p:nvSpPr>
              <p:cNvPr id="45" name="任意多边形 44"/>
              <p:cNvSpPr/>
              <p:nvPr/>
            </p:nvSpPr>
            <p:spPr>
              <a:xfrm flipH="1" flipV="1">
                <a:off x="6595751" y="4204652"/>
                <a:ext cx="2845191" cy="2149585"/>
              </a:xfrm>
              <a:custGeom>
                <a:avLst/>
                <a:gdLst>
                  <a:gd name="connsiteX0" fmla="*/ 0 w 2042024"/>
                  <a:gd name="connsiteY0" fmla="*/ 1566371 h 1570472"/>
                  <a:gd name="connsiteX1" fmla="*/ 959505 w 2042024"/>
                  <a:gd name="connsiteY1" fmla="*/ 0 h 1570472"/>
                  <a:gd name="connsiteX2" fmla="*/ 1943613 w 2042024"/>
                  <a:gd name="connsiteY2" fmla="*/ 24603 h 1570472"/>
                  <a:gd name="connsiteX3" fmla="*/ 2042024 w 2042024"/>
                  <a:gd name="connsiteY3" fmla="*/ 106612 h 1570472"/>
                  <a:gd name="connsiteX4" fmla="*/ 1021012 w 2042024"/>
                  <a:gd name="connsiteY4" fmla="*/ 1570472 h 1570472"/>
                  <a:gd name="connsiteX5" fmla="*/ 0 w 2042024"/>
                  <a:gd name="connsiteY5" fmla="*/ 1566371 h 15704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08710 w 2029722"/>
                  <a:gd name="connsiteY5" fmla="*/ 1570472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08710 w 2029722"/>
                  <a:gd name="connsiteY5" fmla="*/ 1570472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29212 w 2029722"/>
                  <a:gd name="connsiteY5" fmla="*/ 1566371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29212 w 2029722"/>
                  <a:gd name="connsiteY5" fmla="*/ 1566371 h 1574572"/>
                  <a:gd name="connsiteX6" fmla="*/ 0 w 2029722"/>
                  <a:gd name="connsiteY6" fmla="*/ 1574572 h 1574572"/>
                  <a:gd name="connsiteX0" fmla="*/ 0 w 2112234"/>
                  <a:gd name="connsiteY0" fmla="*/ 1602749 h 1602749"/>
                  <a:gd name="connsiteX1" fmla="*/ 947203 w 2112234"/>
                  <a:gd name="connsiteY1" fmla="*/ 28177 h 1602749"/>
                  <a:gd name="connsiteX2" fmla="*/ 1931311 w 2112234"/>
                  <a:gd name="connsiteY2" fmla="*/ 52780 h 1602749"/>
                  <a:gd name="connsiteX3" fmla="*/ 2029722 w 2112234"/>
                  <a:gd name="connsiteY3" fmla="*/ 134789 h 1602749"/>
                  <a:gd name="connsiteX4" fmla="*/ 1029212 w 2112234"/>
                  <a:gd name="connsiteY4" fmla="*/ 1594548 h 1602749"/>
                  <a:gd name="connsiteX5" fmla="*/ 0 w 2112234"/>
                  <a:gd name="connsiteY5" fmla="*/ 1602749 h 1602749"/>
                  <a:gd name="connsiteX0" fmla="*/ 0 w 2094991"/>
                  <a:gd name="connsiteY0" fmla="*/ 1602749 h 1602749"/>
                  <a:gd name="connsiteX1" fmla="*/ 947203 w 2094991"/>
                  <a:gd name="connsiteY1" fmla="*/ 28177 h 1602749"/>
                  <a:gd name="connsiteX2" fmla="*/ 1931311 w 2094991"/>
                  <a:gd name="connsiteY2" fmla="*/ 52780 h 1602749"/>
                  <a:gd name="connsiteX3" fmla="*/ 2029722 w 2094991"/>
                  <a:gd name="connsiteY3" fmla="*/ 134789 h 1602749"/>
                  <a:gd name="connsiteX4" fmla="*/ 1029212 w 2094991"/>
                  <a:gd name="connsiteY4" fmla="*/ 1594548 h 1602749"/>
                  <a:gd name="connsiteX5" fmla="*/ 0 w 2094991"/>
                  <a:gd name="connsiteY5" fmla="*/ 1602749 h 1602749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29212 w 2029722"/>
                  <a:gd name="connsiteY4" fmla="*/ 1566371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29212 w 2029722"/>
                  <a:gd name="connsiteY4" fmla="*/ 1566371 h 1574572"/>
                  <a:gd name="connsiteX5" fmla="*/ 0 w 2029722"/>
                  <a:gd name="connsiteY5" fmla="*/ 1574572 h 1574572"/>
                  <a:gd name="connsiteX0" fmla="*/ 0 w 2026763"/>
                  <a:gd name="connsiteY0" fmla="*/ 1574572 h 1574572"/>
                  <a:gd name="connsiteX1" fmla="*/ 947203 w 2026763"/>
                  <a:gd name="connsiteY1" fmla="*/ 0 h 1574572"/>
                  <a:gd name="connsiteX2" fmla="*/ 1931311 w 2026763"/>
                  <a:gd name="connsiteY2" fmla="*/ 24603 h 1574572"/>
                  <a:gd name="connsiteX3" fmla="*/ 2026763 w 2026763"/>
                  <a:gd name="connsiteY3" fmla="*/ 118448 h 1574572"/>
                  <a:gd name="connsiteX4" fmla="*/ 1029212 w 2026763"/>
                  <a:gd name="connsiteY4" fmla="*/ 1566371 h 1574572"/>
                  <a:gd name="connsiteX5" fmla="*/ 0 w 2026763"/>
                  <a:gd name="connsiteY5" fmla="*/ 1574572 h 1574572"/>
                  <a:gd name="connsiteX0" fmla="*/ 0 w 1994106"/>
                  <a:gd name="connsiteY0" fmla="*/ 1564775 h 1566371"/>
                  <a:gd name="connsiteX1" fmla="*/ 914546 w 1994106"/>
                  <a:gd name="connsiteY1" fmla="*/ 0 h 1566371"/>
                  <a:gd name="connsiteX2" fmla="*/ 1898654 w 1994106"/>
                  <a:gd name="connsiteY2" fmla="*/ 24603 h 1566371"/>
                  <a:gd name="connsiteX3" fmla="*/ 1994106 w 1994106"/>
                  <a:gd name="connsiteY3" fmla="*/ 118448 h 1566371"/>
                  <a:gd name="connsiteX4" fmla="*/ 996555 w 1994106"/>
                  <a:gd name="connsiteY4" fmla="*/ 1566371 h 1566371"/>
                  <a:gd name="connsiteX5" fmla="*/ 0 w 1994106"/>
                  <a:gd name="connsiteY5" fmla="*/ 1564775 h 1566371"/>
                  <a:gd name="connsiteX0" fmla="*/ 0 w 2010434"/>
                  <a:gd name="connsiteY0" fmla="*/ 1564775 h 1566371"/>
                  <a:gd name="connsiteX1" fmla="*/ 930874 w 2010434"/>
                  <a:gd name="connsiteY1" fmla="*/ 0 h 1566371"/>
                  <a:gd name="connsiteX2" fmla="*/ 1914982 w 2010434"/>
                  <a:gd name="connsiteY2" fmla="*/ 24603 h 1566371"/>
                  <a:gd name="connsiteX3" fmla="*/ 2010434 w 2010434"/>
                  <a:gd name="connsiteY3" fmla="*/ 118448 h 1566371"/>
                  <a:gd name="connsiteX4" fmla="*/ 1012883 w 2010434"/>
                  <a:gd name="connsiteY4" fmla="*/ 1566371 h 1566371"/>
                  <a:gd name="connsiteX5" fmla="*/ 0 w 2010434"/>
                  <a:gd name="connsiteY5" fmla="*/ 1564775 h 1566371"/>
                  <a:gd name="connsiteX0" fmla="*/ 0 w 2023497"/>
                  <a:gd name="connsiteY0" fmla="*/ 1519055 h 1566371"/>
                  <a:gd name="connsiteX1" fmla="*/ 943937 w 2023497"/>
                  <a:gd name="connsiteY1" fmla="*/ 0 h 1566371"/>
                  <a:gd name="connsiteX2" fmla="*/ 1928045 w 2023497"/>
                  <a:gd name="connsiteY2" fmla="*/ 24603 h 1566371"/>
                  <a:gd name="connsiteX3" fmla="*/ 2023497 w 2023497"/>
                  <a:gd name="connsiteY3" fmla="*/ 118448 h 1566371"/>
                  <a:gd name="connsiteX4" fmla="*/ 1025946 w 2023497"/>
                  <a:gd name="connsiteY4" fmla="*/ 1566371 h 1566371"/>
                  <a:gd name="connsiteX5" fmla="*/ 0 w 2023497"/>
                  <a:gd name="connsiteY5" fmla="*/ 1519055 h 1566371"/>
                  <a:gd name="connsiteX0" fmla="*/ 0 w 2023497"/>
                  <a:gd name="connsiteY0" fmla="*/ 1519055 h 1519055"/>
                  <a:gd name="connsiteX1" fmla="*/ 943937 w 2023497"/>
                  <a:gd name="connsiteY1" fmla="*/ 0 h 1519055"/>
                  <a:gd name="connsiteX2" fmla="*/ 1928045 w 2023497"/>
                  <a:gd name="connsiteY2" fmla="*/ 24603 h 1519055"/>
                  <a:gd name="connsiteX3" fmla="*/ 2023497 w 2023497"/>
                  <a:gd name="connsiteY3" fmla="*/ 118448 h 1519055"/>
                  <a:gd name="connsiteX4" fmla="*/ 1019415 w 2023497"/>
                  <a:gd name="connsiteY4" fmla="*/ 1491259 h 1519055"/>
                  <a:gd name="connsiteX5" fmla="*/ 0 w 2023497"/>
                  <a:gd name="connsiteY5" fmla="*/ 1519055 h 1519055"/>
                  <a:gd name="connsiteX0" fmla="*/ 0 w 2023497"/>
                  <a:gd name="connsiteY0" fmla="*/ 1519055 h 1519055"/>
                  <a:gd name="connsiteX1" fmla="*/ 943937 w 2023497"/>
                  <a:gd name="connsiteY1" fmla="*/ 0 h 1519055"/>
                  <a:gd name="connsiteX2" fmla="*/ 1928045 w 2023497"/>
                  <a:gd name="connsiteY2" fmla="*/ 24603 h 1519055"/>
                  <a:gd name="connsiteX3" fmla="*/ 2023497 w 2023497"/>
                  <a:gd name="connsiteY3" fmla="*/ 118448 h 1519055"/>
                  <a:gd name="connsiteX4" fmla="*/ 1019415 w 2023497"/>
                  <a:gd name="connsiteY4" fmla="*/ 1504322 h 1519055"/>
                  <a:gd name="connsiteX5" fmla="*/ 0 w 2023497"/>
                  <a:gd name="connsiteY5" fmla="*/ 1519055 h 1519055"/>
                  <a:gd name="connsiteX0" fmla="*/ 0 w 2023497"/>
                  <a:gd name="connsiteY0" fmla="*/ 1519055 h 1519055"/>
                  <a:gd name="connsiteX1" fmla="*/ 943937 w 2023497"/>
                  <a:gd name="connsiteY1" fmla="*/ 0 h 1519055"/>
                  <a:gd name="connsiteX2" fmla="*/ 1928045 w 2023497"/>
                  <a:gd name="connsiteY2" fmla="*/ 24603 h 1519055"/>
                  <a:gd name="connsiteX3" fmla="*/ 2023497 w 2023497"/>
                  <a:gd name="connsiteY3" fmla="*/ 118448 h 1519055"/>
                  <a:gd name="connsiteX4" fmla="*/ 1029212 w 2023497"/>
                  <a:gd name="connsiteY4" fmla="*/ 1507588 h 1519055"/>
                  <a:gd name="connsiteX5" fmla="*/ 0 w 2023497"/>
                  <a:gd name="connsiteY5" fmla="*/ 1519055 h 1519055"/>
                  <a:gd name="connsiteX0" fmla="*/ 0 w 2023497"/>
                  <a:gd name="connsiteY0" fmla="*/ 1519055 h 1548476"/>
                  <a:gd name="connsiteX1" fmla="*/ 943937 w 2023497"/>
                  <a:gd name="connsiteY1" fmla="*/ 0 h 1548476"/>
                  <a:gd name="connsiteX2" fmla="*/ 1928045 w 2023497"/>
                  <a:gd name="connsiteY2" fmla="*/ 24603 h 1548476"/>
                  <a:gd name="connsiteX3" fmla="*/ 2023497 w 2023497"/>
                  <a:gd name="connsiteY3" fmla="*/ 118448 h 1548476"/>
                  <a:gd name="connsiteX4" fmla="*/ 1025495 w 2023497"/>
                  <a:gd name="connsiteY4" fmla="*/ 1548476 h 1548476"/>
                  <a:gd name="connsiteX5" fmla="*/ 0 w 2023497"/>
                  <a:gd name="connsiteY5" fmla="*/ 1519055 h 1548476"/>
                  <a:gd name="connsiteX0" fmla="*/ 0 w 2023497"/>
                  <a:gd name="connsiteY0" fmla="*/ 1537640 h 1548476"/>
                  <a:gd name="connsiteX1" fmla="*/ 943937 w 2023497"/>
                  <a:gd name="connsiteY1" fmla="*/ 0 h 1548476"/>
                  <a:gd name="connsiteX2" fmla="*/ 1928045 w 2023497"/>
                  <a:gd name="connsiteY2" fmla="*/ 24603 h 1548476"/>
                  <a:gd name="connsiteX3" fmla="*/ 2023497 w 2023497"/>
                  <a:gd name="connsiteY3" fmla="*/ 118448 h 1548476"/>
                  <a:gd name="connsiteX4" fmla="*/ 1025495 w 2023497"/>
                  <a:gd name="connsiteY4" fmla="*/ 1548476 h 1548476"/>
                  <a:gd name="connsiteX5" fmla="*/ 0 w 2023497"/>
                  <a:gd name="connsiteY5" fmla="*/ 1537640 h 1548476"/>
                  <a:gd name="connsiteX0" fmla="*/ 0 w 2023497"/>
                  <a:gd name="connsiteY0" fmla="*/ 1545841 h 1548476"/>
                  <a:gd name="connsiteX1" fmla="*/ 943937 w 2023497"/>
                  <a:gd name="connsiteY1" fmla="*/ 0 h 1548476"/>
                  <a:gd name="connsiteX2" fmla="*/ 1928045 w 2023497"/>
                  <a:gd name="connsiteY2" fmla="*/ 24603 h 1548476"/>
                  <a:gd name="connsiteX3" fmla="*/ 2023497 w 2023497"/>
                  <a:gd name="connsiteY3" fmla="*/ 118448 h 1548476"/>
                  <a:gd name="connsiteX4" fmla="*/ 1025495 w 2023497"/>
                  <a:gd name="connsiteY4" fmla="*/ 1548476 h 1548476"/>
                  <a:gd name="connsiteX5" fmla="*/ 0 w 2023497"/>
                  <a:gd name="connsiteY5" fmla="*/ 1545841 h 1548476"/>
                  <a:gd name="connsiteX0" fmla="*/ 0 w 2023497"/>
                  <a:gd name="connsiteY0" fmla="*/ 1545841 h 1560778"/>
                  <a:gd name="connsiteX1" fmla="*/ 943937 w 2023497"/>
                  <a:gd name="connsiteY1" fmla="*/ 0 h 1560778"/>
                  <a:gd name="connsiteX2" fmla="*/ 1928045 w 2023497"/>
                  <a:gd name="connsiteY2" fmla="*/ 24603 h 1560778"/>
                  <a:gd name="connsiteX3" fmla="*/ 2023497 w 2023497"/>
                  <a:gd name="connsiteY3" fmla="*/ 118448 h 1560778"/>
                  <a:gd name="connsiteX4" fmla="*/ 1013194 w 2023497"/>
                  <a:gd name="connsiteY4" fmla="*/ 1560778 h 1560778"/>
                  <a:gd name="connsiteX5" fmla="*/ 0 w 2023497"/>
                  <a:gd name="connsiteY5" fmla="*/ 1545841 h 1560778"/>
                  <a:gd name="connsiteX0" fmla="*/ 0 w 2023497"/>
                  <a:gd name="connsiteY0" fmla="*/ 1545841 h 1545841"/>
                  <a:gd name="connsiteX1" fmla="*/ 943937 w 2023497"/>
                  <a:gd name="connsiteY1" fmla="*/ 0 h 1545841"/>
                  <a:gd name="connsiteX2" fmla="*/ 1928045 w 2023497"/>
                  <a:gd name="connsiteY2" fmla="*/ 24603 h 1545841"/>
                  <a:gd name="connsiteX3" fmla="*/ 2023497 w 2023497"/>
                  <a:gd name="connsiteY3" fmla="*/ 118448 h 1545841"/>
                  <a:gd name="connsiteX4" fmla="*/ 1013194 w 2023497"/>
                  <a:gd name="connsiteY4" fmla="*/ 1544377 h 1545841"/>
                  <a:gd name="connsiteX5" fmla="*/ 0 w 2023497"/>
                  <a:gd name="connsiteY5" fmla="*/ 1545841 h 1545841"/>
                  <a:gd name="connsiteX0" fmla="*/ 0 w 2023497"/>
                  <a:gd name="connsiteY0" fmla="*/ 1545841 h 1552578"/>
                  <a:gd name="connsiteX1" fmla="*/ 943937 w 2023497"/>
                  <a:gd name="connsiteY1" fmla="*/ 0 h 1552578"/>
                  <a:gd name="connsiteX2" fmla="*/ 1928045 w 2023497"/>
                  <a:gd name="connsiteY2" fmla="*/ 24603 h 1552578"/>
                  <a:gd name="connsiteX3" fmla="*/ 2023497 w 2023497"/>
                  <a:gd name="connsiteY3" fmla="*/ 118448 h 1552578"/>
                  <a:gd name="connsiteX4" fmla="*/ 1009093 w 2023497"/>
                  <a:gd name="connsiteY4" fmla="*/ 1552578 h 1552578"/>
                  <a:gd name="connsiteX5" fmla="*/ 0 w 2023497"/>
                  <a:gd name="connsiteY5" fmla="*/ 1545841 h 1552578"/>
                  <a:gd name="connsiteX0" fmla="*/ 0 w 2023497"/>
                  <a:gd name="connsiteY0" fmla="*/ 1522046 h 1528783"/>
                  <a:gd name="connsiteX1" fmla="*/ 930340 w 2023497"/>
                  <a:gd name="connsiteY1" fmla="*/ 0 h 1528783"/>
                  <a:gd name="connsiteX2" fmla="*/ 1928045 w 2023497"/>
                  <a:gd name="connsiteY2" fmla="*/ 808 h 1528783"/>
                  <a:gd name="connsiteX3" fmla="*/ 2023497 w 2023497"/>
                  <a:gd name="connsiteY3" fmla="*/ 94653 h 1528783"/>
                  <a:gd name="connsiteX4" fmla="*/ 1009093 w 2023497"/>
                  <a:gd name="connsiteY4" fmla="*/ 1528783 h 1528783"/>
                  <a:gd name="connsiteX5" fmla="*/ 0 w 2023497"/>
                  <a:gd name="connsiteY5" fmla="*/ 1522046 h 152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23497" h="1528783">
                    <a:moveTo>
                      <a:pt x="0" y="1522046"/>
                    </a:moveTo>
                    <a:cubicBezTo>
                      <a:pt x="656072" y="127894"/>
                      <a:pt x="631008" y="123013"/>
                      <a:pt x="930340" y="0"/>
                    </a:cubicBezTo>
                    <a:lnTo>
                      <a:pt x="1928045" y="808"/>
                    </a:lnTo>
                    <a:cubicBezTo>
                      <a:pt x="1982258" y="28102"/>
                      <a:pt x="1995253" y="44861"/>
                      <a:pt x="2023497" y="94653"/>
                    </a:cubicBezTo>
                    <a:cubicBezTo>
                      <a:pt x="1744667" y="-204681"/>
                      <a:pt x="1259220" y="1077734"/>
                      <a:pt x="1009093" y="1528783"/>
                    </a:cubicBezTo>
                    <a:lnTo>
                      <a:pt x="0" y="15220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prstClr val="white"/>
                  </a:solidFill>
                  <a:latin typeface="Impact"/>
                </a:endParaRPr>
              </a:p>
            </p:txBody>
          </p:sp>
        </p:grpSp>
        <p:grpSp>
          <p:nvGrpSpPr>
            <p:cNvPr id="5" name="组合 3"/>
            <p:cNvGrpSpPr/>
            <p:nvPr/>
          </p:nvGrpSpPr>
          <p:grpSpPr>
            <a:xfrm>
              <a:off x="2298795" y="2976347"/>
              <a:ext cx="2040016" cy="1556674"/>
              <a:chOff x="3231887" y="4185258"/>
              <a:chExt cx="2868772" cy="2188952"/>
            </a:xfrm>
            <a:gradFill flip="none" rotWithShape="1">
              <a:gsLst>
                <a:gs pos="0">
                  <a:srgbClr val="0170C1">
                    <a:shade val="30000"/>
                    <a:satMod val="115000"/>
                  </a:srgbClr>
                </a:gs>
                <a:gs pos="50000">
                  <a:srgbClr val="0170C1">
                    <a:shade val="67500"/>
                    <a:satMod val="115000"/>
                  </a:srgbClr>
                </a:gs>
                <a:gs pos="100000">
                  <a:srgbClr val="0170C1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</p:grpSpPr>
          <p:sp>
            <p:nvSpPr>
              <p:cNvPr id="77" name="任意多边形 76"/>
              <p:cNvSpPr/>
              <p:nvPr/>
            </p:nvSpPr>
            <p:spPr>
              <a:xfrm flipV="1">
                <a:off x="5538099" y="5984842"/>
                <a:ext cx="562560" cy="325906"/>
              </a:xfrm>
              <a:custGeom>
                <a:avLst/>
                <a:gdLst>
                  <a:gd name="connsiteX0" fmla="*/ 367678 w 370875"/>
                  <a:gd name="connsiteY0" fmla="*/ 140677 h 140677"/>
                  <a:gd name="connsiteX1" fmla="*/ 370875 w 370875"/>
                  <a:gd name="connsiteY1" fmla="*/ 0 h 140677"/>
                  <a:gd name="connsiteX2" fmla="*/ 0 w 370875"/>
                  <a:gd name="connsiteY2" fmla="*/ 134282 h 140677"/>
                  <a:gd name="connsiteX3" fmla="*/ 367678 w 370875"/>
                  <a:gd name="connsiteY3" fmla="*/ 140677 h 140677"/>
                  <a:gd name="connsiteX0" fmla="*/ 367678 w 370875"/>
                  <a:gd name="connsiteY0" fmla="*/ 232793 h 232793"/>
                  <a:gd name="connsiteX1" fmla="*/ 370875 w 370875"/>
                  <a:gd name="connsiteY1" fmla="*/ 92116 h 232793"/>
                  <a:gd name="connsiteX2" fmla="*/ 0 w 370875"/>
                  <a:gd name="connsiteY2" fmla="*/ 226398 h 232793"/>
                  <a:gd name="connsiteX3" fmla="*/ 367678 w 370875"/>
                  <a:gd name="connsiteY3" fmla="*/ 232793 h 232793"/>
                  <a:gd name="connsiteX0" fmla="*/ 367678 w 370875"/>
                  <a:gd name="connsiteY0" fmla="*/ 233290 h 233290"/>
                  <a:gd name="connsiteX1" fmla="*/ 370875 w 370875"/>
                  <a:gd name="connsiteY1" fmla="*/ 92613 h 233290"/>
                  <a:gd name="connsiteX2" fmla="*/ 0 w 370875"/>
                  <a:gd name="connsiteY2" fmla="*/ 226895 h 233290"/>
                  <a:gd name="connsiteX3" fmla="*/ 367678 w 370875"/>
                  <a:gd name="connsiteY3" fmla="*/ 233290 h 233290"/>
                  <a:gd name="connsiteX0" fmla="*/ 367678 w 370875"/>
                  <a:gd name="connsiteY0" fmla="*/ 229170 h 229170"/>
                  <a:gd name="connsiteX1" fmla="*/ 370875 w 370875"/>
                  <a:gd name="connsiteY1" fmla="*/ 88493 h 229170"/>
                  <a:gd name="connsiteX2" fmla="*/ 0 w 370875"/>
                  <a:gd name="connsiteY2" fmla="*/ 222775 h 229170"/>
                  <a:gd name="connsiteX3" fmla="*/ 367678 w 370875"/>
                  <a:gd name="connsiteY3" fmla="*/ 229170 h 229170"/>
                  <a:gd name="connsiteX0" fmla="*/ 386861 w 390058"/>
                  <a:gd name="connsiteY0" fmla="*/ 227542 h 230739"/>
                  <a:gd name="connsiteX1" fmla="*/ 390058 w 390058"/>
                  <a:gd name="connsiteY1" fmla="*/ 86865 h 230739"/>
                  <a:gd name="connsiteX2" fmla="*/ 0 w 390058"/>
                  <a:gd name="connsiteY2" fmla="*/ 230739 h 230739"/>
                  <a:gd name="connsiteX3" fmla="*/ 386861 w 390058"/>
                  <a:gd name="connsiteY3" fmla="*/ 227542 h 230739"/>
                  <a:gd name="connsiteX0" fmla="*/ 386861 w 390058"/>
                  <a:gd name="connsiteY0" fmla="*/ 231640 h 234837"/>
                  <a:gd name="connsiteX1" fmla="*/ 390058 w 390058"/>
                  <a:gd name="connsiteY1" fmla="*/ 90963 h 234837"/>
                  <a:gd name="connsiteX2" fmla="*/ 0 w 390058"/>
                  <a:gd name="connsiteY2" fmla="*/ 234837 h 234837"/>
                  <a:gd name="connsiteX3" fmla="*/ 386861 w 390058"/>
                  <a:gd name="connsiteY3" fmla="*/ 231640 h 234837"/>
                  <a:gd name="connsiteX0" fmla="*/ 386861 w 397219"/>
                  <a:gd name="connsiteY0" fmla="*/ 231640 h 234837"/>
                  <a:gd name="connsiteX1" fmla="*/ 390058 w 397219"/>
                  <a:gd name="connsiteY1" fmla="*/ 90963 h 234837"/>
                  <a:gd name="connsiteX2" fmla="*/ 0 w 397219"/>
                  <a:gd name="connsiteY2" fmla="*/ 234837 h 234837"/>
                  <a:gd name="connsiteX3" fmla="*/ 386861 w 397219"/>
                  <a:gd name="connsiteY3" fmla="*/ 231640 h 234837"/>
                  <a:gd name="connsiteX0" fmla="*/ 386861 w 401264"/>
                  <a:gd name="connsiteY0" fmla="*/ 231640 h 234837"/>
                  <a:gd name="connsiteX1" fmla="*/ 390058 w 401264"/>
                  <a:gd name="connsiteY1" fmla="*/ 90963 h 234837"/>
                  <a:gd name="connsiteX2" fmla="*/ 0 w 401264"/>
                  <a:gd name="connsiteY2" fmla="*/ 234837 h 234837"/>
                  <a:gd name="connsiteX3" fmla="*/ 386861 w 401264"/>
                  <a:gd name="connsiteY3" fmla="*/ 231640 h 234837"/>
                  <a:gd name="connsiteX0" fmla="*/ 386861 w 406990"/>
                  <a:gd name="connsiteY0" fmla="*/ 231640 h 234837"/>
                  <a:gd name="connsiteX1" fmla="*/ 390058 w 406990"/>
                  <a:gd name="connsiteY1" fmla="*/ 90963 h 234837"/>
                  <a:gd name="connsiteX2" fmla="*/ 0 w 406990"/>
                  <a:gd name="connsiteY2" fmla="*/ 234837 h 234837"/>
                  <a:gd name="connsiteX3" fmla="*/ 386861 w 406990"/>
                  <a:gd name="connsiteY3" fmla="*/ 231640 h 234837"/>
                  <a:gd name="connsiteX0" fmla="*/ 386861 w 400092"/>
                  <a:gd name="connsiteY0" fmla="*/ 231640 h 234837"/>
                  <a:gd name="connsiteX1" fmla="*/ 390058 w 400092"/>
                  <a:gd name="connsiteY1" fmla="*/ 90963 h 234837"/>
                  <a:gd name="connsiteX2" fmla="*/ 0 w 400092"/>
                  <a:gd name="connsiteY2" fmla="*/ 234837 h 234837"/>
                  <a:gd name="connsiteX3" fmla="*/ 386861 w 400092"/>
                  <a:gd name="connsiteY3" fmla="*/ 231640 h 234837"/>
                  <a:gd name="connsiteX0" fmla="*/ 386861 w 400092"/>
                  <a:gd name="connsiteY0" fmla="*/ 231640 h 234837"/>
                  <a:gd name="connsiteX1" fmla="*/ 390058 w 400092"/>
                  <a:gd name="connsiteY1" fmla="*/ 90963 h 234837"/>
                  <a:gd name="connsiteX2" fmla="*/ 0 w 400092"/>
                  <a:gd name="connsiteY2" fmla="*/ 234837 h 234837"/>
                  <a:gd name="connsiteX3" fmla="*/ 386861 w 400092"/>
                  <a:gd name="connsiteY3" fmla="*/ 231640 h 234837"/>
                  <a:gd name="connsiteX0" fmla="*/ 386861 w 400092"/>
                  <a:gd name="connsiteY0" fmla="*/ 228587 h 231784"/>
                  <a:gd name="connsiteX1" fmla="*/ 390058 w 400092"/>
                  <a:gd name="connsiteY1" fmla="*/ 87910 h 231784"/>
                  <a:gd name="connsiteX2" fmla="*/ 0 w 400092"/>
                  <a:gd name="connsiteY2" fmla="*/ 231784 h 231784"/>
                  <a:gd name="connsiteX3" fmla="*/ 386861 w 400092"/>
                  <a:gd name="connsiteY3" fmla="*/ 228587 h 231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0092" h="231784">
                    <a:moveTo>
                      <a:pt x="386861" y="228587"/>
                    </a:moveTo>
                    <a:cubicBezTo>
                      <a:pt x="399561" y="220066"/>
                      <a:pt x="407403" y="162418"/>
                      <a:pt x="390058" y="87910"/>
                    </a:cubicBezTo>
                    <a:cubicBezTo>
                      <a:pt x="295691" y="-157526"/>
                      <a:pt x="37301" y="183825"/>
                      <a:pt x="0" y="231784"/>
                    </a:cubicBezTo>
                    <a:lnTo>
                      <a:pt x="386861" y="22858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prstClr val="white"/>
                  </a:solidFill>
                  <a:latin typeface="Impact"/>
                </a:endParaRPr>
              </a:p>
            </p:txBody>
          </p:sp>
          <p:sp>
            <p:nvSpPr>
              <p:cNvPr id="49" name="任意多边形 48"/>
              <p:cNvSpPr/>
              <p:nvPr/>
            </p:nvSpPr>
            <p:spPr>
              <a:xfrm flipV="1">
                <a:off x="3231887" y="4185258"/>
                <a:ext cx="2840599" cy="2188952"/>
              </a:xfrm>
              <a:custGeom>
                <a:avLst/>
                <a:gdLst>
                  <a:gd name="connsiteX0" fmla="*/ 0 w 2042024"/>
                  <a:gd name="connsiteY0" fmla="*/ 1566371 h 1570472"/>
                  <a:gd name="connsiteX1" fmla="*/ 959505 w 2042024"/>
                  <a:gd name="connsiteY1" fmla="*/ 0 h 1570472"/>
                  <a:gd name="connsiteX2" fmla="*/ 1943613 w 2042024"/>
                  <a:gd name="connsiteY2" fmla="*/ 24603 h 1570472"/>
                  <a:gd name="connsiteX3" fmla="*/ 2042024 w 2042024"/>
                  <a:gd name="connsiteY3" fmla="*/ 106612 h 1570472"/>
                  <a:gd name="connsiteX4" fmla="*/ 1021012 w 2042024"/>
                  <a:gd name="connsiteY4" fmla="*/ 1570472 h 1570472"/>
                  <a:gd name="connsiteX5" fmla="*/ 0 w 2042024"/>
                  <a:gd name="connsiteY5" fmla="*/ 1566371 h 15704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08710 w 2029722"/>
                  <a:gd name="connsiteY4" fmla="*/ 1570472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08710 w 2029722"/>
                  <a:gd name="connsiteY5" fmla="*/ 1570472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08710 w 2029722"/>
                  <a:gd name="connsiteY5" fmla="*/ 1570472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29212 w 2029722"/>
                  <a:gd name="connsiteY5" fmla="*/ 1566371 h 1574572"/>
                  <a:gd name="connsiteX6" fmla="*/ 0 w 2029722"/>
                  <a:gd name="connsiteY6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09219 w 2029722"/>
                  <a:gd name="connsiteY3" fmla="*/ 57406 h 1574572"/>
                  <a:gd name="connsiteX4" fmla="*/ 2029722 w 2029722"/>
                  <a:gd name="connsiteY4" fmla="*/ 106612 h 1574572"/>
                  <a:gd name="connsiteX5" fmla="*/ 1029212 w 2029722"/>
                  <a:gd name="connsiteY5" fmla="*/ 1566371 h 1574572"/>
                  <a:gd name="connsiteX6" fmla="*/ 0 w 2029722"/>
                  <a:gd name="connsiteY6" fmla="*/ 1574572 h 1574572"/>
                  <a:gd name="connsiteX0" fmla="*/ 0 w 2112234"/>
                  <a:gd name="connsiteY0" fmla="*/ 1602749 h 1602749"/>
                  <a:gd name="connsiteX1" fmla="*/ 947203 w 2112234"/>
                  <a:gd name="connsiteY1" fmla="*/ 28177 h 1602749"/>
                  <a:gd name="connsiteX2" fmla="*/ 1931311 w 2112234"/>
                  <a:gd name="connsiteY2" fmla="*/ 52780 h 1602749"/>
                  <a:gd name="connsiteX3" fmla="*/ 2029722 w 2112234"/>
                  <a:gd name="connsiteY3" fmla="*/ 134789 h 1602749"/>
                  <a:gd name="connsiteX4" fmla="*/ 1029212 w 2112234"/>
                  <a:gd name="connsiteY4" fmla="*/ 1594548 h 1602749"/>
                  <a:gd name="connsiteX5" fmla="*/ 0 w 2112234"/>
                  <a:gd name="connsiteY5" fmla="*/ 1602749 h 1602749"/>
                  <a:gd name="connsiteX0" fmla="*/ 0 w 2094991"/>
                  <a:gd name="connsiteY0" fmla="*/ 1602749 h 1602749"/>
                  <a:gd name="connsiteX1" fmla="*/ 947203 w 2094991"/>
                  <a:gd name="connsiteY1" fmla="*/ 28177 h 1602749"/>
                  <a:gd name="connsiteX2" fmla="*/ 1931311 w 2094991"/>
                  <a:gd name="connsiteY2" fmla="*/ 52780 h 1602749"/>
                  <a:gd name="connsiteX3" fmla="*/ 2029722 w 2094991"/>
                  <a:gd name="connsiteY3" fmla="*/ 134789 h 1602749"/>
                  <a:gd name="connsiteX4" fmla="*/ 1029212 w 2094991"/>
                  <a:gd name="connsiteY4" fmla="*/ 1594548 h 1602749"/>
                  <a:gd name="connsiteX5" fmla="*/ 0 w 2094991"/>
                  <a:gd name="connsiteY5" fmla="*/ 1602749 h 1602749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29212 w 2029722"/>
                  <a:gd name="connsiteY4" fmla="*/ 1566371 h 1574572"/>
                  <a:gd name="connsiteX5" fmla="*/ 0 w 2029722"/>
                  <a:gd name="connsiteY5" fmla="*/ 1574572 h 1574572"/>
                  <a:gd name="connsiteX0" fmla="*/ 0 w 2029722"/>
                  <a:gd name="connsiteY0" fmla="*/ 1574572 h 1574572"/>
                  <a:gd name="connsiteX1" fmla="*/ 947203 w 2029722"/>
                  <a:gd name="connsiteY1" fmla="*/ 0 h 1574572"/>
                  <a:gd name="connsiteX2" fmla="*/ 1931311 w 2029722"/>
                  <a:gd name="connsiteY2" fmla="*/ 24603 h 1574572"/>
                  <a:gd name="connsiteX3" fmla="*/ 2029722 w 2029722"/>
                  <a:gd name="connsiteY3" fmla="*/ 106612 h 1574572"/>
                  <a:gd name="connsiteX4" fmla="*/ 1029212 w 2029722"/>
                  <a:gd name="connsiteY4" fmla="*/ 1566371 h 1574572"/>
                  <a:gd name="connsiteX5" fmla="*/ 0 w 2029722"/>
                  <a:gd name="connsiteY5" fmla="*/ 1574572 h 1574572"/>
                  <a:gd name="connsiteX0" fmla="*/ 0 w 2026763"/>
                  <a:gd name="connsiteY0" fmla="*/ 1574572 h 1574572"/>
                  <a:gd name="connsiteX1" fmla="*/ 947203 w 2026763"/>
                  <a:gd name="connsiteY1" fmla="*/ 0 h 1574572"/>
                  <a:gd name="connsiteX2" fmla="*/ 1931311 w 2026763"/>
                  <a:gd name="connsiteY2" fmla="*/ 24603 h 1574572"/>
                  <a:gd name="connsiteX3" fmla="*/ 2026763 w 2026763"/>
                  <a:gd name="connsiteY3" fmla="*/ 118448 h 1574572"/>
                  <a:gd name="connsiteX4" fmla="*/ 1029212 w 2026763"/>
                  <a:gd name="connsiteY4" fmla="*/ 1566371 h 1574572"/>
                  <a:gd name="connsiteX5" fmla="*/ 0 w 2026763"/>
                  <a:gd name="connsiteY5" fmla="*/ 1574572 h 1574572"/>
                  <a:gd name="connsiteX0" fmla="*/ 0 w 2020231"/>
                  <a:gd name="connsiteY0" fmla="*/ 1554978 h 1566371"/>
                  <a:gd name="connsiteX1" fmla="*/ 940671 w 2020231"/>
                  <a:gd name="connsiteY1" fmla="*/ 0 h 1566371"/>
                  <a:gd name="connsiteX2" fmla="*/ 1924779 w 2020231"/>
                  <a:gd name="connsiteY2" fmla="*/ 24603 h 1566371"/>
                  <a:gd name="connsiteX3" fmla="*/ 2020231 w 2020231"/>
                  <a:gd name="connsiteY3" fmla="*/ 118448 h 1566371"/>
                  <a:gd name="connsiteX4" fmla="*/ 1022680 w 2020231"/>
                  <a:gd name="connsiteY4" fmla="*/ 1566371 h 1566371"/>
                  <a:gd name="connsiteX5" fmla="*/ 0 w 2020231"/>
                  <a:gd name="connsiteY5" fmla="*/ 1554978 h 1566371"/>
                  <a:gd name="connsiteX0" fmla="*/ 0 w 2020231"/>
                  <a:gd name="connsiteY0" fmla="*/ 1545387 h 1556780"/>
                  <a:gd name="connsiteX1" fmla="*/ 931079 w 2020231"/>
                  <a:gd name="connsiteY1" fmla="*/ 0 h 1556780"/>
                  <a:gd name="connsiteX2" fmla="*/ 1924779 w 2020231"/>
                  <a:gd name="connsiteY2" fmla="*/ 15012 h 1556780"/>
                  <a:gd name="connsiteX3" fmla="*/ 2020231 w 2020231"/>
                  <a:gd name="connsiteY3" fmla="*/ 108857 h 1556780"/>
                  <a:gd name="connsiteX4" fmla="*/ 1022680 w 2020231"/>
                  <a:gd name="connsiteY4" fmla="*/ 1556780 h 1556780"/>
                  <a:gd name="connsiteX5" fmla="*/ 0 w 2020231"/>
                  <a:gd name="connsiteY5" fmla="*/ 1545387 h 155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20231" h="1556780">
                    <a:moveTo>
                      <a:pt x="0" y="1545387"/>
                    </a:moveTo>
                    <a:cubicBezTo>
                      <a:pt x="656072" y="151235"/>
                      <a:pt x="631747" y="123013"/>
                      <a:pt x="931079" y="0"/>
                    </a:cubicBezTo>
                    <a:lnTo>
                      <a:pt x="1924779" y="15012"/>
                    </a:lnTo>
                    <a:cubicBezTo>
                      <a:pt x="1978992" y="42306"/>
                      <a:pt x="1991987" y="59065"/>
                      <a:pt x="2020231" y="108857"/>
                    </a:cubicBezTo>
                    <a:cubicBezTo>
                      <a:pt x="1741401" y="-190477"/>
                      <a:pt x="1272807" y="1105731"/>
                      <a:pt x="1022680" y="1556780"/>
                    </a:cubicBezTo>
                    <a:lnTo>
                      <a:pt x="0" y="154538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prstClr val="white"/>
                  </a:solidFill>
                  <a:latin typeface="Impact"/>
                </a:endParaRPr>
              </a:p>
            </p:txBody>
          </p:sp>
        </p:grpSp>
        <p:grpSp>
          <p:nvGrpSpPr>
            <p:cNvPr id="6" name="组合 7"/>
            <p:cNvGrpSpPr/>
            <p:nvPr/>
          </p:nvGrpSpPr>
          <p:grpSpPr>
            <a:xfrm>
              <a:off x="1659035" y="1676138"/>
              <a:ext cx="5864929" cy="2591030"/>
              <a:chOff x="2332224" y="2356940"/>
              <a:chExt cx="8247556" cy="3643436"/>
            </a:xfrm>
          </p:grpSpPr>
          <p:grpSp>
            <p:nvGrpSpPr>
              <p:cNvPr id="7" name="组合 5"/>
              <p:cNvGrpSpPr/>
              <p:nvPr/>
            </p:nvGrpSpPr>
            <p:grpSpPr>
              <a:xfrm>
                <a:off x="2433471" y="2356940"/>
                <a:ext cx="8081289" cy="3643436"/>
                <a:chOff x="2433471" y="2356940"/>
                <a:chExt cx="8081289" cy="3643436"/>
              </a:xfrm>
            </p:grpSpPr>
            <p:grpSp>
              <p:nvGrpSpPr>
                <p:cNvPr id="8" name="组合 39"/>
                <p:cNvGrpSpPr/>
                <p:nvPr/>
              </p:nvGrpSpPr>
              <p:grpSpPr>
                <a:xfrm>
                  <a:off x="2433471" y="2356940"/>
                  <a:ext cx="8081289" cy="64285"/>
                  <a:chOff x="1172471" y="1676076"/>
                  <a:chExt cx="5747404" cy="45719"/>
                </a:xfrm>
              </p:grpSpPr>
              <p:sp>
                <p:nvSpPr>
                  <p:cNvPr id="54" name="椭圆 53"/>
                  <p:cNvSpPr/>
                  <p:nvPr/>
                </p:nvSpPr>
                <p:spPr>
                  <a:xfrm>
                    <a:off x="4024402" y="1676076"/>
                    <a:ext cx="2895473" cy="45719"/>
                  </a:xfrm>
                  <a:prstGeom prst="ellipse">
                    <a:avLst/>
                  </a:prstGeom>
                  <a:gradFill>
                    <a:gsLst>
                      <a:gs pos="100000">
                        <a:schemeClr val="bg1">
                          <a:lumMod val="75000"/>
                          <a:alpha val="17000"/>
                        </a:schemeClr>
                      </a:gs>
                      <a:gs pos="24000">
                        <a:schemeClr val="bg1">
                          <a:lumMod val="95000"/>
                          <a:alpha val="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dirty="0">
                      <a:solidFill>
                        <a:prstClr val="white"/>
                      </a:solidFill>
                      <a:latin typeface="Impact"/>
                    </a:endParaRPr>
                  </a:p>
                </p:txBody>
              </p:sp>
              <p:sp>
                <p:nvSpPr>
                  <p:cNvPr id="55" name="椭圆 54"/>
                  <p:cNvSpPr/>
                  <p:nvPr/>
                </p:nvSpPr>
                <p:spPr>
                  <a:xfrm>
                    <a:off x="1172471" y="1676076"/>
                    <a:ext cx="2895473" cy="45719"/>
                  </a:xfrm>
                  <a:prstGeom prst="ellipse">
                    <a:avLst/>
                  </a:prstGeom>
                  <a:gradFill>
                    <a:gsLst>
                      <a:gs pos="100000">
                        <a:schemeClr val="bg1">
                          <a:lumMod val="75000"/>
                          <a:alpha val="17000"/>
                        </a:schemeClr>
                      </a:gs>
                      <a:gs pos="24000">
                        <a:schemeClr val="bg1">
                          <a:lumMod val="95000"/>
                          <a:alpha val="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dirty="0">
                      <a:solidFill>
                        <a:prstClr val="white"/>
                      </a:solidFill>
                      <a:latin typeface="Impact"/>
                    </a:endParaRPr>
                  </a:p>
                </p:txBody>
              </p:sp>
            </p:grpSp>
            <p:grpSp>
              <p:nvGrpSpPr>
                <p:cNvPr id="9" name="组合 38"/>
                <p:cNvGrpSpPr/>
                <p:nvPr/>
              </p:nvGrpSpPr>
              <p:grpSpPr>
                <a:xfrm>
                  <a:off x="2433471" y="5936091"/>
                  <a:ext cx="8081289" cy="64285"/>
                  <a:chOff x="1172471" y="1676076"/>
                  <a:chExt cx="5747404" cy="45719"/>
                </a:xfrm>
              </p:grpSpPr>
              <p:sp>
                <p:nvSpPr>
                  <p:cNvPr id="56" name="椭圆 55"/>
                  <p:cNvSpPr/>
                  <p:nvPr/>
                </p:nvSpPr>
                <p:spPr>
                  <a:xfrm>
                    <a:off x="4024402" y="1676076"/>
                    <a:ext cx="2895473" cy="45719"/>
                  </a:xfrm>
                  <a:prstGeom prst="ellipse">
                    <a:avLst/>
                  </a:prstGeom>
                  <a:gradFill>
                    <a:gsLst>
                      <a:gs pos="100000">
                        <a:schemeClr val="bg1">
                          <a:lumMod val="75000"/>
                          <a:alpha val="17000"/>
                        </a:schemeClr>
                      </a:gs>
                      <a:gs pos="24000">
                        <a:schemeClr val="bg1">
                          <a:lumMod val="95000"/>
                          <a:alpha val="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dirty="0">
                      <a:solidFill>
                        <a:prstClr val="white"/>
                      </a:solidFill>
                      <a:latin typeface="Impact"/>
                    </a:endParaRPr>
                  </a:p>
                </p:txBody>
              </p:sp>
              <p:sp>
                <p:nvSpPr>
                  <p:cNvPr id="57" name="椭圆 56"/>
                  <p:cNvSpPr/>
                  <p:nvPr/>
                </p:nvSpPr>
                <p:spPr>
                  <a:xfrm>
                    <a:off x="1172471" y="1676076"/>
                    <a:ext cx="2895473" cy="45719"/>
                  </a:xfrm>
                  <a:prstGeom prst="ellipse">
                    <a:avLst/>
                  </a:prstGeom>
                  <a:gradFill>
                    <a:gsLst>
                      <a:gs pos="100000">
                        <a:schemeClr val="bg1">
                          <a:lumMod val="75000"/>
                          <a:alpha val="17000"/>
                        </a:schemeClr>
                      </a:gs>
                      <a:gs pos="24000">
                        <a:schemeClr val="bg1">
                          <a:lumMod val="95000"/>
                          <a:alpha val="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innerShdw blurRad="114300">
                      <a:prstClr val="black"/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dirty="0">
                      <a:solidFill>
                        <a:prstClr val="white"/>
                      </a:solidFill>
                      <a:latin typeface="Impact"/>
                    </a:endParaRPr>
                  </a:p>
                </p:txBody>
              </p:sp>
            </p:grpSp>
          </p:grpSp>
          <p:sp>
            <p:nvSpPr>
              <p:cNvPr id="41" name="椭圆 40"/>
              <p:cNvSpPr/>
              <p:nvPr/>
            </p:nvSpPr>
            <p:spPr>
              <a:xfrm>
                <a:off x="2332224" y="4162247"/>
                <a:ext cx="2936213" cy="64285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75000"/>
                      <a:alpha val="17000"/>
                    </a:schemeClr>
                  </a:gs>
                  <a:gs pos="24000">
                    <a:schemeClr val="bg1">
                      <a:lumMod val="95000"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prstClr val="white"/>
                  </a:solidFill>
                  <a:latin typeface="Impac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7643567" y="4162247"/>
                <a:ext cx="2936213" cy="64285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75000"/>
                      <a:alpha val="17000"/>
                    </a:schemeClr>
                  </a:gs>
                  <a:gs pos="24000">
                    <a:schemeClr val="bg1">
                      <a:lumMod val="95000"/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prstClr val="white"/>
                  </a:solidFill>
                  <a:latin typeface="Impact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1D999A4B-93DA-ED1C-EE4C-BE1DEA21E1AE}"/>
                </a:ext>
              </a:extLst>
            </p:cNvPr>
            <p:cNvGrpSpPr/>
            <p:nvPr/>
          </p:nvGrpSpPr>
          <p:grpSpPr>
            <a:xfrm>
              <a:off x="2759575" y="1873202"/>
              <a:ext cx="712695" cy="679076"/>
              <a:chOff x="894029" y="1041148"/>
              <a:chExt cx="1371600" cy="1304364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E074BE55-D835-B568-CDFE-8CFAF50FFBF3}"/>
                  </a:ext>
                </a:extLst>
              </p:cNvPr>
              <p:cNvSpPr/>
              <p:nvPr/>
            </p:nvSpPr>
            <p:spPr>
              <a:xfrm>
                <a:off x="894029" y="1041148"/>
                <a:ext cx="1371600" cy="13043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Impact"/>
                </a:endParaRPr>
              </a:p>
            </p:txBody>
          </p:sp>
          <p:pic>
            <p:nvPicPr>
              <p:cNvPr id="22" name="图片 21" descr="徽标">
                <a:extLst>
                  <a:ext uri="{FF2B5EF4-FFF2-40B4-BE49-F238E27FC236}">
                    <a16:creationId xmlns:a16="http://schemas.microsoft.com/office/drawing/2014/main" id="{5448DA0F-D5AB-151F-6EAE-84AAD03720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5928" y="1283193"/>
                <a:ext cx="1008404" cy="696520"/>
              </a:xfrm>
              <a:prstGeom prst="rect">
                <a:avLst/>
              </a:prstGeom>
            </p:spPr>
          </p:pic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7074C7B7-87FD-9C95-F6BF-49FE81D68384}"/>
                </a:ext>
              </a:extLst>
            </p:cNvPr>
            <p:cNvGrpSpPr/>
            <p:nvPr/>
          </p:nvGrpSpPr>
          <p:grpSpPr>
            <a:xfrm>
              <a:off x="5514846" y="1878483"/>
              <a:ext cx="712695" cy="679076"/>
              <a:chOff x="894029" y="1041148"/>
              <a:chExt cx="1371600" cy="1304364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7B20BF22-27C7-619A-52B5-304B4F562EC0}"/>
                  </a:ext>
                </a:extLst>
              </p:cNvPr>
              <p:cNvSpPr/>
              <p:nvPr/>
            </p:nvSpPr>
            <p:spPr>
              <a:xfrm>
                <a:off x="894029" y="1041148"/>
                <a:ext cx="1371600" cy="130436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Impact"/>
                </a:endParaRPr>
              </a:p>
            </p:txBody>
          </p:sp>
          <p:pic>
            <p:nvPicPr>
              <p:cNvPr id="26" name="图片 25" descr="徽标">
                <a:extLst>
                  <a:ext uri="{FF2B5EF4-FFF2-40B4-BE49-F238E27FC236}">
                    <a16:creationId xmlns:a16="http://schemas.microsoft.com/office/drawing/2014/main" id="{5F2859BB-B0E4-89D2-CAEB-760DAB3659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5928" y="1283193"/>
                <a:ext cx="1008404" cy="696520"/>
              </a:xfrm>
              <a:prstGeom prst="rect">
                <a:avLst/>
              </a:prstGeom>
            </p:spPr>
          </p:pic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16B81A89-44F2-69E5-BCD6-AB33FD48CC50}"/>
                </a:ext>
              </a:extLst>
            </p:cNvPr>
            <p:cNvGrpSpPr/>
            <p:nvPr/>
          </p:nvGrpSpPr>
          <p:grpSpPr>
            <a:xfrm>
              <a:off x="2690350" y="3327015"/>
              <a:ext cx="849359" cy="679076"/>
              <a:chOff x="313815" y="3111995"/>
              <a:chExt cx="849359" cy="679076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B9B7A484-3CB8-4F5C-E091-17F8B2A91853}"/>
                  </a:ext>
                </a:extLst>
              </p:cNvPr>
              <p:cNvSpPr/>
              <p:nvPr/>
            </p:nvSpPr>
            <p:spPr>
              <a:xfrm>
                <a:off x="383040" y="3111995"/>
                <a:ext cx="712695" cy="6790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Impact"/>
                </a:endParaRPr>
              </a:p>
            </p:txBody>
          </p:sp>
          <p:pic>
            <p:nvPicPr>
              <p:cNvPr id="30" name="图片 29">
                <a:extLst>
                  <a:ext uri="{FF2B5EF4-FFF2-40B4-BE49-F238E27FC236}">
                    <a16:creationId xmlns:a16="http://schemas.microsoft.com/office/drawing/2014/main" id="{4020C585-1404-2137-BDFA-2DD52A1C93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0442" r="24280" b="-1250"/>
              <a:stretch/>
            </p:blipFill>
            <p:spPr>
              <a:xfrm>
                <a:off x="313815" y="3188073"/>
                <a:ext cx="849359" cy="522250"/>
              </a:xfrm>
              <a:prstGeom prst="rect">
                <a:avLst/>
              </a:prstGeom>
            </p:spPr>
          </p:pic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22EF49E9-534B-AFD3-8F56-E7898024CF15}"/>
                </a:ext>
              </a:extLst>
            </p:cNvPr>
            <p:cNvGrpSpPr/>
            <p:nvPr/>
          </p:nvGrpSpPr>
          <p:grpSpPr>
            <a:xfrm>
              <a:off x="5445998" y="3327015"/>
              <a:ext cx="849359" cy="679076"/>
              <a:chOff x="313815" y="3111995"/>
              <a:chExt cx="849359" cy="679076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3C51412-093E-058F-4924-6688A340E5CD}"/>
                  </a:ext>
                </a:extLst>
              </p:cNvPr>
              <p:cNvSpPr/>
              <p:nvPr/>
            </p:nvSpPr>
            <p:spPr>
              <a:xfrm>
                <a:off x="383040" y="3111995"/>
                <a:ext cx="712695" cy="67907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Impact"/>
                </a:endParaRPr>
              </a:p>
            </p:txBody>
          </p:sp>
          <p:pic>
            <p:nvPicPr>
              <p:cNvPr id="58" name="图片 57">
                <a:extLst>
                  <a:ext uri="{FF2B5EF4-FFF2-40B4-BE49-F238E27FC236}">
                    <a16:creationId xmlns:a16="http://schemas.microsoft.com/office/drawing/2014/main" id="{539E5EF5-FA04-04CD-B1A0-5DFA9001D6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0442" r="24280" b="-1250"/>
              <a:stretch/>
            </p:blipFill>
            <p:spPr>
              <a:xfrm>
                <a:off x="313815" y="3188073"/>
                <a:ext cx="849359" cy="522250"/>
              </a:xfrm>
              <a:prstGeom prst="rect">
                <a:avLst/>
              </a:prstGeom>
            </p:spPr>
          </p:pic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18A0C4FD-DA28-37BD-17AC-E8A23E8982AC}"/>
                </a:ext>
              </a:extLst>
            </p:cNvPr>
            <p:cNvGrpSpPr/>
            <p:nvPr/>
          </p:nvGrpSpPr>
          <p:grpSpPr>
            <a:xfrm>
              <a:off x="63795" y="1673598"/>
              <a:ext cx="2241524" cy="1056059"/>
              <a:chOff x="4499992" y="1141707"/>
              <a:chExt cx="3865489" cy="1127130"/>
            </a:xfrm>
          </p:grpSpPr>
          <p:sp>
            <p:nvSpPr>
              <p:cNvPr id="61" name="TextBox 1210">
                <a:extLst>
                  <a:ext uri="{FF2B5EF4-FFF2-40B4-BE49-F238E27FC236}">
                    <a16:creationId xmlns:a16="http://schemas.microsoft.com/office/drawing/2014/main" id="{325433A7-A64D-C11E-C46F-671E5C2769E2}"/>
                  </a:ext>
                </a:extLst>
              </p:cNvPr>
              <p:cNvSpPr/>
              <p:nvPr/>
            </p:nvSpPr>
            <p:spPr>
              <a:xfrm>
                <a:off x="4499994" y="1141707"/>
                <a:ext cx="1485556" cy="468096"/>
              </a:xfrm>
              <a:prstGeom prst="rect">
                <a:avLst/>
              </a:prstGeom>
              <a:noFill/>
              <a:ln w="9525">
                <a:noFill/>
                <a:miter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5CA0B4"/>
                    </a:solidFill>
                  </a14:hiddenFill>
                </a:ext>
              </a:extLst>
            </p:spPr>
            <p:txBody>
              <a:bodyPr wrap="none" lIns="68576" tIns="34289" rIns="68576" bIns="34289" anchor="t">
                <a:spAutoFit/>
              </a:bodyPr>
              <a:lstStyle/>
              <a:p>
                <a:r>
                  <a:rPr lang="zh-CN" sz="1200" b="1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微软雅黑"/>
                    <a:cs typeface="+mn-lt"/>
                    <a:sym typeface="Arial" pitchFamily="34" charset="0"/>
                  </a:rPr>
                  <a:t>World Bank</a:t>
                </a:r>
                <a:endParaRPr lang="zh-CN">
                  <a:latin typeface="Impact"/>
                </a:endParaRPr>
              </a:p>
              <a:p>
                <a:pPr lvl="0" algn="l"/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Impact"/>
                  <a:ea typeface="微软雅黑" pitchFamily="34" charset="-122"/>
                </a:endParaRPr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A101F285-C522-8F9E-F796-5660AA8FA17E}"/>
                  </a:ext>
                </a:extLst>
              </p:cNvPr>
              <p:cNvSpPr txBox="1"/>
              <p:nvPr/>
            </p:nvSpPr>
            <p:spPr>
              <a:xfrm>
                <a:off x="4499992" y="1415588"/>
                <a:ext cx="3865489" cy="853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5CA0B4"/>
                    </a:solidFill>
                  </a14:hiddenFill>
                </a:ext>
              </a:extLst>
            </p:spPr>
            <p:txBody>
              <a:bodyPr wrap="square" lIns="68576" tIns="34289" rIns="68576" bIns="34289" rtlCol="0" anchor="t">
                <a:spAutoFit/>
              </a:bodyPr>
              <a:lstStyle/>
              <a:p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+mn-lt"/>
                    <a:cs typeface="+mn-lt"/>
                  </a:rPr>
                  <a:t>Obtained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+mn-lt"/>
                    <a:cs typeface="+mn-lt"/>
                  </a:rPr>
                  <a:t> 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+mn-lt"/>
                    <a:cs typeface="+mn-lt"/>
                  </a:rPr>
                  <a:t>data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+mn-lt"/>
                    <a:cs typeface="+mn-lt"/>
                  </a:rPr>
                  <a:t> 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+mn-lt"/>
                    <a:cs typeface="+mn-lt"/>
                  </a:rPr>
                  <a:t>on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+mn-lt"/>
                    <a:cs typeface="+mn-lt"/>
                  </a:rPr>
                  <a:t> 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+mn-lt"/>
                    <a:cs typeface="+mn-lt"/>
                  </a:rPr>
                  <a:t>GDP,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+mn-lt"/>
                    <a:cs typeface="+mn-lt"/>
                  </a:rPr>
                  <a:t> 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+mn-lt"/>
                    <a:cs typeface="+mn-lt"/>
                  </a:rPr>
                  <a:t>CPI,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+mn-lt"/>
                    <a:cs typeface="+mn-lt"/>
                  </a:rPr>
                  <a:t> 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+mn-lt"/>
                    <a:cs typeface="+mn-lt"/>
                  </a:rPr>
                  <a:t>Unemployment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+mn-lt"/>
                    <a:cs typeface="+mn-lt"/>
                  </a:rPr>
                  <a:t> 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+mn-lt"/>
                    <a:cs typeface="+mn-lt"/>
                  </a:rPr>
                  <a:t>Rate,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+mn-lt"/>
                    <a:cs typeface="+mn-lt"/>
                  </a:rPr>
                  <a:t> 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+mn-lt"/>
                    <a:cs typeface="+mn-lt"/>
                  </a:rPr>
                  <a:t>and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+mn-lt"/>
                    <a:cs typeface="+mn-lt"/>
                  </a:rPr>
                  <a:t> 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+mn-lt"/>
                    <a:cs typeface="+mn-lt"/>
                  </a:rPr>
                  <a:t>Foreign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+mn-lt"/>
                    <a:cs typeface="+mn-lt"/>
                  </a:rPr>
                  <a:t> 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+mn-lt"/>
                    <a:cs typeface="+mn-lt"/>
                  </a:rPr>
                  <a:t>Investment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+mn-lt"/>
                    <a:cs typeface="+mn-lt"/>
                  </a:rPr>
                  <a:t> 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+mn-lt"/>
                    <a:cs typeface="+mn-lt"/>
                  </a:rPr>
                  <a:t>from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+mn-lt"/>
                    <a:cs typeface="+mn-lt"/>
                  </a:rPr>
                  <a:t> 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+mn-lt"/>
                    <a:cs typeface="+mn-lt"/>
                  </a:rPr>
                  <a:t>this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+mn-lt"/>
                    <a:cs typeface="+mn-lt"/>
                  </a:rPr>
                  <a:t> 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+mn-lt"/>
                    <a:cs typeface="+mn-lt"/>
                  </a:rPr>
                  <a:t>website.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+mn-lt"/>
                    <a:cs typeface="+mn-lt"/>
                  </a:rPr>
                  <a:t> 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  <a:latin typeface="Impact"/>
                </a:endParaRPr>
              </a:p>
              <a:p>
                <a:pPr>
                  <a:lnSpc>
                    <a:spcPts val="1500"/>
                  </a:lnSpc>
                </a:pPr>
                <a:endParaRPr lang="zh-CN" sz="1200" dirty="0">
                  <a:solidFill>
                    <a:schemeClr val="bg1">
                      <a:lumMod val="50000"/>
                    </a:schemeClr>
                  </a:solidFill>
                  <a:latin typeface="Impact"/>
                  <a:ea typeface="宋体"/>
                  <a:cs typeface="Calibri"/>
                </a:endParaRPr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DEA4CB6D-F1D0-440B-06DF-1AF13BD5172A}"/>
                </a:ext>
              </a:extLst>
            </p:cNvPr>
            <p:cNvGrpSpPr/>
            <p:nvPr/>
          </p:nvGrpSpPr>
          <p:grpSpPr>
            <a:xfrm>
              <a:off x="6707796" y="1608413"/>
              <a:ext cx="2032163" cy="959742"/>
              <a:chOff x="4480412" y="2191229"/>
              <a:chExt cx="3865489" cy="754300"/>
            </a:xfrm>
          </p:grpSpPr>
          <p:sp>
            <p:nvSpPr>
              <p:cNvPr id="75" name="TextBox 1210">
                <a:extLst>
                  <a:ext uri="{FF2B5EF4-FFF2-40B4-BE49-F238E27FC236}">
                    <a16:creationId xmlns:a16="http://schemas.microsoft.com/office/drawing/2014/main" id="{253954F6-88F3-DCE9-0FE8-707D689996A9}"/>
                  </a:ext>
                </a:extLst>
              </p:cNvPr>
              <p:cNvSpPr/>
              <p:nvPr/>
            </p:nvSpPr>
            <p:spPr>
              <a:xfrm>
                <a:off x="4499994" y="2191229"/>
                <a:ext cx="1888148" cy="344698"/>
              </a:xfrm>
              <a:prstGeom prst="rect">
                <a:avLst/>
              </a:prstGeom>
              <a:noFill/>
              <a:ln w="9525">
                <a:noFill/>
                <a:miter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5CA0B4"/>
                    </a:solidFill>
                  </a14:hiddenFill>
                </a:ext>
              </a:extLst>
            </p:spPr>
            <p:txBody>
              <a:bodyPr wrap="none" lIns="68576" tIns="34289" rIns="68576" bIns="34289" anchor="t">
                <a:spAutoFit/>
              </a:bodyPr>
              <a:lstStyle/>
              <a:p>
                <a:r>
                  <a:rPr lang="zh-CN" sz="1200" b="1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微软雅黑"/>
                    <a:cs typeface="+mn-lt"/>
                    <a:sym typeface="Arial" pitchFamily="34" charset="0"/>
                  </a:rPr>
                  <a:t>Interest.co.nz</a:t>
                </a:r>
                <a:endParaRPr lang="zh-CN">
                  <a:latin typeface="Impact"/>
                </a:endParaRPr>
              </a:p>
              <a:p>
                <a:pPr lvl="0" algn="l"/>
                <a:endPara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Impact"/>
                  <a:ea typeface="微软雅黑" pitchFamily="34" charset="-122"/>
                </a:endParaRP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1BB4CDEA-1744-C388-FA8F-9874FF9CF7C3}"/>
                  </a:ext>
                </a:extLst>
              </p:cNvPr>
              <p:cNvSpPr txBox="1"/>
              <p:nvPr/>
            </p:nvSpPr>
            <p:spPr>
              <a:xfrm>
                <a:off x="4480412" y="2455695"/>
                <a:ext cx="3865489" cy="4898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5CA0B4"/>
                    </a:solidFill>
                  </a14:hiddenFill>
                </a:ext>
              </a:extLst>
            </p:spPr>
            <p:txBody>
              <a:bodyPr wrap="square" lIns="68576" tIns="34289" rIns="68576" bIns="34289" rtlCol="0" anchor="t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微软雅黑"/>
                    <a:cs typeface="+mn-lt"/>
                  </a:rPr>
                  <a:t>A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微软雅黑"/>
                    <a:cs typeface="+mn-lt"/>
                  </a:rPr>
                  <a:t> </a:t>
                </a:r>
                <a:r>
                  <a:rPr lang="zh-CN" sz="120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微软雅黑"/>
                    <a:cs typeface="+mn-lt"/>
                  </a:rPr>
                  <a:t>valuable res</a:t>
                </a:r>
                <a:r>
                  <a:rPr lang="zh-CN" sz="120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微软雅黑"/>
                    <a:cs typeface="+mn-lt"/>
                    <a:sym typeface="+mn-ea"/>
                  </a:rPr>
                  <a:t>ource t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微软雅黑"/>
                    <a:cs typeface="+mn-lt"/>
                    <a:sym typeface="+mn-ea"/>
                  </a:rPr>
                  <a:t>o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微软雅黑"/>
                    <a:cs typeface="+mn-lt"/>
                    <a:sym typeface="+mn-ea"/>
                  </a:rPr>
                  <a:t> </a:t>
                </a:r>
                <a:r>
                  <a:rPr lang="zh-CN" sz="120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微软雅黑"/>
                    <a:cs typeface="+mn-lt"/>
                    <a:sym typeface="+mn-ea"/>
                  </a:rPr>
                  <a:t>ge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微软雅黑"/>
                    <a:cs typeface="+mn-lt"/>
                    <a:sym typeface="+mn-ea"/>
                  </a:rPr>
                  <a:t>t</a:t>
                </a:r>
                <a:r>
                  <a:rPr lang="zh-CN" sz="1200" dirty="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微软雅黑"/>
                    <a:cs typeface="+mn-lt"/>
                    <a:sym typeface="+mn-ea"/>
                  </a:rPr>
                  <a:t> </a:t>
                </a:r>
                <a:r>
                  <a:rPr lang="zh-CN" sz="120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微软雅黑"/>
                    <a:cs typeface="+mn-lt"/>
                    <a:sym typeface="+mn-ea"/>
                  </a:rPr>
                  <a:t>New Zealand </a:t>
                </a:r>
                <a:r>
                  <a:rPr lang="en-US" altLang="zh-CN" sz="1200" err="1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微软雅黑"/>
                    <a:cs typeface="+mn-lt"/>
                    <a:sym typeface="+mn-ea"/>
                  </a:rPr>
                  <a:t>exch</a:t>
                </a:r>
                <a:r>
                  <a:rPr lang="zh-CN" sz="120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微软雅黑"/>
                    <a:cs typeface="+mn-lt"/>
                    <a:sym typeface="+mn-ea"/>
                  </a:rPr>
                  <a:t>an</a:t>
                </a:r>
                <a:r>
                  <a:rPr lang="en-US" altLang="zh-CN" sz="1200" err="1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微软雅黑"/>
                    <a:cs typeface="+mn-lt"/>
                    <a:sym typeface="+mn-ea"/>
                  </a:rPr>
                  <a:t>ge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微软雅黑"/>
                    <a:cs typeface="+mn-lt"/>
                    <a:sym typeface="+mn-ea"/>
                  </a:rPr>
                  <a:t> 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微软雅黑"/>
                    <a:cs typeface="+mn-lt"/>
                    <a:sym typeface="+mn-ea"/>
                  </a:rPr>
                  <a:t>rate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微软雅黑"/>
                    <a:cs typeface="+mn-lt"/>
                    <a:sym typeface="+mn-ea"/>
                  </a:rPr>
                  <a:t> </a:t>
                </a:r>
                <a:r>
                  <a:rPr lang="zh-CN" sz="120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微软雅黑"/>
                    <a:cs typeface="+mn-lt"/>
                    <a:sym typeface="+mn-ea"/>
                  </a:rPr>
                  <a:t>i</a:t>
                </a:r>
                <a:r>
                  <a:rPr lang="en-US" altLang="zh-CN" sz="1200" err="1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微软雅黑"/>
                    <a:cs typeface="+mn-lt"/>
                    <a:sym typeface="+mn-ea"/>
                  </a:rPr>
                  <a:t>nfor</a:t>
                </a:r>
                <a:r>
                  <a:rPr lang="zh-CN" sz="120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微软雅黑"/>
                    <a:cs typeface="+mn-lt"/>
                    <a:sym typeface="+mn-ea"/>
                  </a:rPr>
                  <a:t>mation.</a:t>
                </a:r>
                <a:endParaRPr lang="zh-CN">
                  <a:solidFill>
                    <a:schemeClr val="bg1">
                      <a:lumMod val="50000"/>
                    </a:schemeClr>
                  </a:solidFill>
                  <a:latin typeface="Impact"/>
                  <a:ea typeface="宋体"/>
                </a:endParaRPr>
              </a:p>
            </p:txBody>
          </p: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478F8F32-4183-DE8B-E79B-657958512DE2}"/>
                </a:ext>
              </a:extLst>
            </p:cNvPr>
            <p:cNvGrpSpPr/>
            <p:nvPr/>
          </p:nvGrpSpPr>
          <p:grpSpPr>
            <a:xfrm>
              <a:off x="86939" y="3328570"/>
              <a:ext cx="2315084" cy="771225"/>
              <a:chOff x="4463055" y="2191229"/>
              <a:chExt cx="3865489" cy="1210163"/>
            </a:xfrm>
          </p:grpSpPr>
          <p:sp>
            <p:nvSpPr>
              <p:cNvPr id="81" name="TextBox 1210">
                <a:extLst>
                  <a:ext uri="{FF2B5EF4-FFF2-40B4-BE49-F238E27FC236}">
                    <a16:creationId xmlns:a16="http://schemas.microsoft.com/office/drawing/2014/main" id="{6264779A-0734-73A7-0F1F-F8DC64CD8863}"/>
                  </a:ext>
                </a:extLst>
              </p:cNvPr>
              <p:cNvSpPr/>
              <p:nvPr/>
            </p:nvSpPr>
            <p:spPr>
              <a:xfrm>
                <a:off x="4499994" y="2191229"/>
                <a:ext cx="763868" cy="977963"/>
              </a:xfrm>
              <a:prstGeom prst="rect">
                <a:avLst/>
              </a:prstGeom>
              <a:noFill/>
              <a:ln w="9525">
                <a:noFill/>
                <a:miter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5CA0B4"/>
                    </a:solidFill>
                  </a14:hiddenFill>
                </a:ext>
              </a:extLst>
            </p:spPr>
            <p:txBody>
              <a:bodyPr wrap="none" lIns="68576" tIns="34289" rIns="68576" bIns="34289" anchor="t">
                <a:spAutoFit/>
              </a:bodyPr>
              <a:lstStyle/>
              <a:p>
                <a:r>
                  <a:rPr lang="en-US" altLang="zh-CN" sz="1200" b="1" dirty="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+mn-lt"/>
                    <a:cs typeface="+mn-lt"/>
                    <a:sym typeface="Arial" pitchFamily="34" charset="0"/>
                  </a:rPr>
                  <a:t>OECD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Impact"/>
                  <a:ea typeface="+mn-lt"/>
                  <a:cs typeface="+mn-lt"/>
                  <a:sym typeface="Arial" pitchFamily="34" charset="0"/>
                </a:endParaRPr>
              </a:p>
              <a:p>
                <a:endParaRPr lang="zh-CN" sz="1200" dirty="0">
                  <a:solidFill>
                    <a:srgbClr val="7F7F7F"/>
                  </a:solidFill>
                  <a:latin typeface="Impact"/>
                  <a:ea typeface="+mn-lt"/>
                  <a:cs typeface="+mn-lt"/>
                </a:endParaRPr>
              </a:p>
              <a:p>
                <a:pPr lvl="0" algn="l"/>
                <a:endParaRPr lang="zh-CN" sz="1200" b="1" dirty="0">
                  <a:solidFill>
                    <a:schemeClr val="bg1">
                      <a:lumMod val="50000"/>
                    </a:schemeClr>
                  </a:solidFill>
                  <a:latin typeface="Impact"/>
                  <a:ea typeface="微软雅黑" pitchFamily="34" charset="-122"/>
                  <a:cs typeface="Calibri"/>
                </a:endParaRP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FC4723B2-BF7A-B25D-457F-92DADBA134F4}"/>
                  </a:ext>
                </a:extLst>
              </p:cNvPr>
              <p:cNvSpPr txBox="1"/>
              <p:nvPr/>
            </p:nvSpPr>
            <p:spPr>
              <a:xfrm>
                <a:off x="4463055" y="2713197"/>
                <a:ext cx="3865489" cy="688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5CA0B4"/>
                    </a:solidFill>
                  </a14:hiddenFill>
                </a:ext>
              </a:extLst>
            </p:spPr>
            <p:txBody>
              <a:bodyPr wrap="square" lIns="68576" tIns="34289" rIns="68576" bIns="34289" rtlCol="0" anchor="t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+mn-lt"/>
                    <a:cs typeface="+mn-lt"/>
                  </a:rPr>
                  <a:t>Provided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+mn-lt"/>
                    <a:cs typeface="+mn-lt"/>
                    <a:sym typeface="+mn-ea"/>
                  </a:rPr>
                  <a:t>data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+mn-lt"/>
                    <a:cs typeface="+mn-lt"/>
                    <a:sym typeface="+mn-ea"/>
                  </a:rPr>
                  <a:t>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+mn-lt"/>
                    <a:cs typeface="+mn-lt"/>
                    <a:sym typeface="+mn-ea"/>
                  </a:rPr>
                  <a:t>about the BCI and CCI can 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+mn-lt"/>
                    <a:cs typeface="+mn-lt"/>
                    <a:sym typeface="+mn-ea"/>
                  </a:rPr>
                  <a:t>be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+mn-lt"/>
                    <a:cs typeface="+mn-lt"/>
                    <a:sym typeface="+mn-ea"/>
                  </a:rPr>
                  <a:t>found on this website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+mn-lt"/>
                    <a:cs typeface="+mn-lt"/>
                  </a:rPr>
                  <a:t>.</a:t>
                </a:r>
                <a:endParaRPr lang="zh-CN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70FC5016-6BCD-9C5F-CFEE-032B8F275D35}"/>
                </a:ext>
              </a:extLst>
            </p:cNvPr>
            <p:cNvGrpSpPr/>
            <p:nvPr/>
          </p:nvGrpSpPr>
          <p:grpSpPr>
            <a:xfrm>
              <a:off x="6718090" y="3328569"/>
              <a:ext cx="2167966" cy="1260729"/>
              <a:chOff x="4499992" y="2191229"/>
              <a:chExt cx="3865489" cy="1287668"/>
            </a:xfrm>
          </p:grpSpPr>
          <p:sp>
            <p:nvSpPr>
              <p:cNvPr id="85" name="TextBox 1210">
                <a:extLst>
                  <a:ext uri="{FF2B5EF4-FFF2-40B4-BE49-F238E27FC236}">
                    <a16:creationId xmlns:a16="http://schemas.microsoft.com/office/drawing/2014/main" id="{3E84B66C-6592-AA0A-B63B-0A30BA558286}"/>
                  </a:ext>
                </a:extLst>
              </p:cNvPr>
              <p:cNvSpPr/>
              <p:nvPr/>
            </p:nvSpPr>
            <p:spPr>
              <a:xfrm>
                <a:off x="4499994" y="2191229"/>
                <a:ext cx="2038997" cy="447952"/>
              </a:xfrm>
              <a:prstGeom prst="rect">
                <a:avLst/>
              </a:prstGeom>
              <a:noFill/>
              <a:ln w="9525">
                <a:noFill/>
                <a:miter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5CA0B4"/>
                    </a:solidFill>
                  </a14:hiddenFill>
                </a:ext>
              </a:extLst>
            </p:spPr>
            <p:txBody>
              <a:bodyPr wrap="none" lIns="68576" tIns="34289" rIns="68576" bIns="34289" anchor="t">
                <a:spAutoFit/>
              </a:bodyPr>
              <a:lstStyle/>
              <a:p>
                <a:r>
                  <a:rPr lang="en-US" sz="1200" b="1" dirty="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+mn-lt"/>
                    <a:cs typeface="+mn-lt"/>
                    <a:sym typeface="Arial" pitchFamily="34" charset="0"/>
                  </a:rPr>
                  <a:t>NZ </a:t>
                </a:r>
                <a:r>
                  <a:rPr lang="en-US" sz="1200" b="1" dirty="0" err="1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+mn-lt"/>
                    <a:cs typeface="+mn-lt"/>
                    <a:sym typeface="Arial" pitchFamily="34" charset="0"/>
                  </a:rPr>
                  <a:t>MacroTrends</a:t>
                </a:r>
                <a:endParaRPr lang="zh-CN" dirty="0" err="1">
                  <a:latin typeface="Impact"/>
                </a:endParaRPr>
              </a:p>
              <a:p>
                <a:pPr lvl="0" algn="l"/>
                <a:endParaRPr lang="en-US" altLang="zh-CN" sz="1200" b="1" dirty="0">
                  <a:solidFill>
                    <a:schemeClr val="bg1">
                      <a:lumMod val="50000"/>
                    </a:schemeClr>
                  </a:solidFill>
                  <a:latin typeface="Impact"/>
                  <a:ea typeface="Calibri"/>
                  <a:cs typeface="Calibri"/>
                </a:endParaRP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34EC3B9B-90DE-5C0B-4C86-DF327239900A}"/>
                  </a:ext>
                </a:extLst>
              </p:cNvPr>
              <p:cNvSpPr txBox="1"/>
              <p:nvPr/>
            </p:nvSpPr>
            <p:spPr>
              <a:xfrm>
                <a:off x="4499992" y="2465111"/>
                <a:ext cx="3865489" cy="10137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5CA0B4"/>
                    </a:solidFill>
                  </a14:hiddenFill>
                </a:ext>
              </a:extLst>
            </p:spPr>
            <p:txBody>
              <a:bodyPr wrap="square" lIns="68576" tIns="34289" rIns="68576" bIns="34289" rtlCol="0" anchor="t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+mn-lt"/>
                    <a:cs typeface="+mn-lt"/>
                  </a:rPr>
                  <a:t>A simplified version of World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Impact"/>
                    <a:ea typeface="+mn-lt"/>
                    <a:cs typeface="+mn-lt"/>
                    <a:sym typeface="+mn-ea"/>
                  </a:rPr>
                  <a:t>Bank data; we utilized web scraping to directly extract the export information from this source.</a:t>
                </a:r>
                <a:endParaRPr lang="zh-CN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5FE782D1-8B5C-0335-4A99-54F57C31731D}"/>
                </a:ext>
              </a:extLst>
            </p:cNvPr>
            <p:cNvSpPr txBox="1"/>
            <p:nvPr/>
          </p:nvSpPr>
          <p:spPr>
            <a:xfrm>
              <a:off x="2486974" y="1133480"/>
              <a:ext cx="1663839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sz="1400" b="1" i="1">
                  <a:solidFill>
                    <a:schemeClr val="accent2">
                      <a:lumMod val="75000"/>
                    </a:schemeClr>
                  </a:solidFill>
                  <a:latin typeface="Impact"/>
                  <a:ea typeface="Batang"/>
                  <a:cs typeface="+mn-lt"/>
                </a:rPr>
                <a:t>G</a:t>
              </a:r>
              <a:r>
                <a:rPr lang="en-US" altLang="zh-CN" sz="1400" b="1" i="1" dirty="0">
                  <a:solidFill>
                    <a:schemeClr val="accent2">
                      <a:lumMod val="75000"/>
                    </a:schemeClr>
                  </a:solidFill>
                  <a:latin typeface="Impact"/>
                  <a:ea typeface="宋体"/>
                  <a:cs typeface="+mn-lt"/>
                </a:rPr>
                <a:t>ET</a:t>
              </a:r>
              <a:r>
                <a:rPr lang="zh-CN" altLang="en-US" sz="1400" b="1" i="1" dirty="0">
                  <a:solidFill>
                    <a:schemeClr val="accent2">
                      <a:lumMod val="75000"/>
                    </a:schemeClr>
                  </a:solidFill>
                  <a:latin typeface="Impact"/>
                  <a:ea typeface="Batang"/>
                  <a:cs typeface="+mn-lt"/>
                </a:rPr>
                <a:t> </a:t>
              </a:r>
              <a:r>
                <a:rPr lang="en-US" altLang="zh-CN" sz="1400" b="1" i="1" dirty="0">
                  <a:solidFill>
                    <a:schemeClr val="accent2">
                      <a:lumMod val="75000"/>
                    </a:schemeClr>
                  </a:solidFill>
                  <a:latin typeface="Impact"/>
                  <a:ea typeface="宋体"/>
                  <a:cs typeface="+mn-lt"/>
                </a:rPr>
                <a:t>IND</a:t>
              </a:r>
              <a:r>
                <a:rPr lang="zh-CN" sz="1400" b="1" i="1">
                  <a:solidFill>
                    <a:schemeClr val="accent2">
                      <a:lumMod val="75000"/>
                    </a:schemeClr>
                  </a:solidFill>
                  <a:latin typeface="Impact"/>
                  <a:ea typeface="Batang"/>
                  <a:cs typeface="+mn-lt"/>
                </a:rPr>
                <a:t>I</a:t>
              </a:r>
              <a:r>
                <a:rPr lang="en-US" altLang="zh-CN" sz="1400" b="1" i="1" dirty="0">
                  <a:solidFill>
                    <a:schemeClr val="accent2">
                      <a:lumMod val="75000"/>
                    </a:schemeClr>
                  </a:solidFill>
                  <a:latin typeface="Impact"/>
                  <a:ea typeface="宋体"/>
                  <a:cs typeface="+mn-lt"/>
                </a:rPr>
                <a:t>CATOR</a:t>
              </a:r>
              <a:endParaRPr lang="zh-CN" b="1" i="1">
                <a:solidFill>
                  <a:schemeClr val="accent2">
                    <a:lumMod val="75000"/>
                  </a:schemeClr>
                </a:solidFill>
                <a:latin typeface="Impact"/>
                <a:ea typeface="Batang"/>
                <a:cs typeface="Calibri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9E28539B-621F-3EA1-5895-7673FD6DC857}"/>
                </a:ext>
              </a:extLst>
            </p:cNvPr>
            <p:cNvSpPr txBox="1"/>
            <p:nvPr/>
          </p:nvSpPr>
          <p:spPr>
            <a:xfrm>
              <a:off x="4733364" y="1132747"/>
              <a:ext cx="2699328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b="1" i="1" dirty="0">
                  <a:solidFill>
                    <a:srgbClr val="C5930C"/>
                  </a:solidFill>
                  <a:latin typeface="Impact"/>
                  <a:ea typeface="宋体"/>
                  <a:cs typeface="+mn-lt"/>
                </a:rPr>
                <a:t>USER-DEFINED FUNCTION</a:t>
              </a:r>
              <a:endParaRPr lang="zh-CN" sz="1400" b="1" i="1">
                <a:latin typeface="Impact"/>
                <a:ea typeface="Batang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973D0CA7-672B-EA76-889D-77423D160C41}"/>
                </a:ext>
              </a:extLst>
            </p:cNvPr>
            <p:cNvSpPr txBox="1"/>
            <p:nvPr/>
          </p:nvSpPr>
          <p:spPr>
            <a:xfrm>
              <a:off x="2150999" y="4533855"/>
              <a:ext cx="2256040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b="1" i="1" dirty="0">
                  <a:solidFill>
                    <a:schemeClr val="accent1"/>
                  </a:solidFill>
                  <a:latin typeface="Impact"/>
                  <a:ea typeface="宋体"/>
                  <a:cs typeface="+mn-lt"/>
                </a:rPr>
                <a:t>DIRECT DOWNLOADS</a:t>
              </a:r>
              <a:endParaRPr lang="zh-CN" sz="1400" b="1" i="1">
                <a:solidFill>
                  <a:schemeClr val="accent1"/>
                </a:solidFill>
                <a:latin typeface="Impact"/>
                <a:ea typeface="Batang"/>
                <a:cs typeface="Calibri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230015BD-91AA-0201-C0E0-6D04649CE6C7}"/>
                </a:ext>
              </a:extLst>
            </p:cNvPr>
            <p:cNvSpPr txBox="1"/>
            <p:nvPr/>
          </p:nvSpPr>
          <p:spPr>
            <a:xfrm>
              <a:off x="4906648" y="4533855"/>
              <a:ext cx="2256040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b="1" i="1" dirty="0">
                  <a:solidFill>
                    <a:schemeClr val="accent1"/>
                  </a:solidFill>
                  <a:latin typeface="Impact"/>
                  <a:ea typeface="宋体"/>
                  <a:cs typeface="+mn-lt"/>
                </a:rPr>
                <a:t>WEB SCRAPING</a:t>
              </a:r>
              <a:endParaRPr lang="zh-CN" b="1">
                <a:solidFill>
                  <a:schemeClr val="accent1"/>
                </a:solidFill>
                <a:latin typeface="Impact"/>
                <a:ea typeface="Batang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342829"/>
      </p:ext>
    </p:extLst>
  </p:cSld>
  <p:clrMapOvr>
    <a:masterClrMapping/>
  </p:clrMapOvr>
  <p:transition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剪去对角 24">
            <a:extLst>
              <a:ext uri="{FF2B5EF4-FFF2-40B4-BE49-F238E27FC236}">
                <a16:creationId xmlns:a16="http://schemas.microsoft.com/office/drawing/2014/main" id="{EB3506B2-EC6E-2FE2-2537-2BF7012B58E0}"/>
              </a:ext>
            </a:extLst>
          </p:cNvPr>
          <p:cNvSpPr/>
          <p:nvPr/>
        </p:nvSpPr>
        <p:spPr>
          <a:xfrm rot="10800000">
            <a:off x="67900" y="1029831"/>
            <a:ext cx="3089495" cy="3089495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DEC056E-403D-5B62-35A6-F82D39152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2" y="921526"/>
            <a:ext cx="3103408" cy="3086433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0551AD68-119B-8214-F884-235AA1A79188}"/>
              </a:ext>
            </a:extLst>
          </p:cNvPr>
          <p:cNvGrpSpPr/>
          <p:nvPr/>
        </p:nvGrpSpPr>
        <p:grpSpPr>
          <a:xfrm>
            <a:off x="107504" y="94857"/>
            <a:ext cx="3625083" cy="725744"/>
            <a:chOff x="107504" y="94857"/>
            <a:chExt cx="3625083" cy="72574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4024010-33C0-428F-8833-E6C818788A85}"/>
                </a:ext>
              </a:extLst>
            </p:cNvPr>
            <p:cNvGrpSpPr/>
            <p:nvPr/>
          </p:nvGrpSpPr>
          <p:grpSpPr>
            <a:xfrm>
              <a:off x="107504" y="94857"/>
              <a:ext cx="762000" cy="618973"/>
              <a:chOff x="395536" y="210344"/>
              <a:chExt cx="762000" cy="618973"/>
            </a:xfrm>
          </p:grpSpPr>
          <p:pic>
            <p:nvPicPr>
              <p:cNvPr id="17" name="Picture 3" descr="C:\Users\Administrator\Desktop\微立体创业计划\005.png">
                <a:extLst>
                  <a:ext uri="{FF2B5EF4-FFF2-40B4-BE49-F238E27FC236}">
                    <a16:creationId xmlns:a16="http://schemas.microsoft.com/office/drawing/2014/main" id="{64358F24-07BC-3C17-3675-7509B1F52A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rgbClr val="20A9D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536" y="210344"/>
                <a:ext cx="609601" cy="609601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4" descr="C:\Users\Administrator\Desktop\微立体创业计划\004.png">
                <a:extLst>
                  <a:ext uri="{FF2B5EF4-FFF2-40B4-BE49-F238E27FC236}">
                    <a16:creationId xmlns:a16="http://schemas.microsoft.com/office/drawing/2014/main" id="{501A7E15-A870-6860-C169-5FD2314BA9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935" y="219716"/>
                <a:ext cx="609601" cy="609601"/>
              </a:xfrm>
              <a:prstGeom prst="rect">
                <a:avLst/>
              </a:prstGeom>
              <a:noFill/>
              <a:effectLst>
                <a:outerShdw blurRad="127000" dist="63500" dir="3000000" sx="104000" sy="104000" algn="tl" rotWithShape="0">
                  <a:prstClr val="black">
                    <a:alpha val="34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AB83189-486F-5ADB-917C-4395B6649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988" y="443571"/>
              <a:ext cx="2828599" cy="377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 lIns="68582" tIns="34292" rIns="68582" bIns="34292" anchor="t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Calibri"/>
                  <a:ea typeface="Calibri"/>
                  <a:cs typeface="Calibri"/>
                </a:rPr>
                <a:t>MISSING VALUE PATTERN</a:t>
              </a:r>
              <a:endParaRPr lang="zh-CN" altLang="en-US" dirty="0"/>
            </a:p>
          </p:txBody>
        </p:sp>
        <p:sp>
          <p:nvSpPr>
            <p:cNvPr id="6" name="文本框 12">
              <a:extLst>
                <a:ext uri="{FF2B5EF4-FFF2-40B4-BE49-F238E27FC236}">
                  <a16:creationId xmlns:a16="http://schemas.microsoft.com/office/drawing/2014/main" id="{07B581EC-0AA6-1F60-F195-03C15FBE28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988" y="195486"/>
              <a:ext cx="2720423" cy="496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5023" tIns="32511" rIns="65023" bIns="32511" anchor="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r>
                <a:rPr lang="zh-CN" sz="1400">
                  <a:solidFill>
                    <a:schemeClr val="bg1">
                      <a:lumMod val="50000"/>
                    </a:schemeClr>
                  </a:solidFill>
                  <a:latin typeface="Open Sans"/>
                  <a:ea typeface="微软雅黑"/>
                  <a:cs typeface="Open Sans"/>
                  <a:sym typeface="+mn-lt"/>
                </a:rPr>
                <a:t>OBTAIN AND CLEAN DATA</a:t>
              </a:r>
            </a:p>
            <a:p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Impact"/>
                <a:ea typeface="微软雅黑"/>
              </a:endParaRPr>
            </a:p>
          </p:txBody>
        </p:sp>
      </p:grp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A016595E-6F91-183A-5993-21E4541B8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917561"/>
              </p:ext>
            </p:extLst>
          </p:nvPr>
        </p:nvGraphicFramePr>
        <p:xfrm>
          <a:off x="3236613" y="877054"/>
          <a:ext cx="5841512" cy="3741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189">
                  <a:extLst>
                    <a:ext uri="{9D8B030D-6E8A-4147-A177-3AD203B41FA5}">
                      <a16:colId xmlns:a16="http://schemas.microsoft.com/office/drawing/2014/main" val="2353481283"/>
                    </a:ext>
                  </a:extLst>
                </a:gridCol>
                <a:gridCol w="730189">
                  <a:extLst>
                    <a:ext uri="{9D8B030D-6E8A-4147-A177-3AD203B41FA5}">
                      <a16:colId xmlns:a16="http://schemas.microsoft.com/office/drawing/2014/main" val="3340319953"/>
                    </a:ext>
                  </a:extLst>
                </a:gridCol>
                <a:gridCol w="730189">
                  <a:extLst>
                    <a:ext uri="{9D8B030D-6E8A-4147-A177-3AD203B41FA5}">
                      <a16:colId xmlns:a16="http://schemas.microsoft.com/office/drawing/2014/main" val="512997831"/>
                    </a:ext>
                  </a:extLst>
                </a:gridCol>
                <a:gridCol w="730189">
                  <a:extLst>
                    <a:ext uri="{9D8B030D-6E8A-4147-A177-3AD203B41FA5}">
                      <a16:colId xmlns:a16="http://schemas.microsoft.com/office/drawing/2014/main" val="68488482"/>
                    </a:ext>
                  </a:extLst>
                </a:gridCol>
                <a:gridCol w="730189">
                  <a:extLst>
                    <a:ext uri="{9D8B030D-6E8A-4147-A177-3AD203B41FA5}">
                      <a16:colId xmlns:a16="http://schemas.microsoft.com/office/drawing/2014/main" val="3142173335"/>
                    </a:ext>
                  </a:extLst>
                </a:gridCol>
                <a:gridCol w="730189">
                  <a:extLst>
                    <a:ext uri="{9D8B030D-6E8A-4147-A177-3AD203B41FA5}">
                      <a16:colId xmlns:a16="http://schemas.microsoft.com/office/drawing/2014/main" val="4232269918"/>
                    </a:ext>
                  </a:extLst>
                </a:gridCol>
                <a:gridCol w="730189">
                  <a:extLst>
                    <a:ext uri="{9D8B030D-6E8A-4147-A177-3AD203B41FA5}">
                      <a16:colId xmlns:a16="http://schemas.microsoft.com/office/drawing/2014/main" val="2151406106"/>
                    </a:ext>
                  </a:extLst>
                </a:gridCol>
                <a:gridCol w="730189">
                  <a:extLst>
                    <a:ext uri="{9D8B030D-6E8A-4147-A177-3AD203B41FA5}">
                      <a16:colId xmlns:a16="http://schemas.microsoft.com/office/drawing/2014/main" val="2736046404"/>
                    </a:ext>
                  </a:extLst>
                </a:gridCol>
              </a:tblGrid>
              <a:tr h="6617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COUNTRY</a:t>
                      </a:r>
                      <a:endParaRPr lang="zh-CN" sz="1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1961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1991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1992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1600" dirty="0">
                          <a:solidFill>
                            <a:schemeClr val="bg1"/>
                          </a:solidFill>
                        </a:rPr>
                        <a:t>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277219"/>
                  </a:ext>
                </a:extLst>
              </a:tr>
              <a:tr h="933303"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AUSTRALIA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NA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NA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1400"/>
                        <a:t>NA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1400" dirty="0"/>
                        <a:t>9.580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10.730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1400" dirty="0"/>
                        <a:t>3.661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270122"/>
                  </a:ext>
                </a:extLst>
              </a:tr>
              <a:tr h="661797"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GUAM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NA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NA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1400"/>
                        <a:t>NA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1400" dirty="0"/>
                        <a:t>3.510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3.840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1400" dirty="0"/>
                        <a:t>6.134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323194"/>
                  </a:ext>
                </a:extLst>
              </a:tr>
              <a:tr h="661797"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NA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NA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1400"/>
                        <a:t>NA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1400" dirty="0"/>
                        <a:t>2.100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2.200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1400" dirty="0"/>
                        <a:t>2.641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780362"/>
                  </a:ext>
                </a:extLst>
              </a:tr>
              <a:tr h="661797">
                <a:tc>
                  <a:txBody>
                    <a:bodyPr/>
                    <a:lstStyle/>
                    <a:p>
                      <a:pPr algn="ctr"/>
                      <a:r>
                        <a:rPr lang="zh-CN" sz="16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NEW ZEALAND</a:t>
                      </a:r>
                      <a:endParaRPr lang="zh-CN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NA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NA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1400"/>
                        <a:t>NA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1400" dirty="0"/>
                        <a:t>10.610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10.670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CN" altLang="en-US" sz="1400" dirty="0"/>
                        <a:t>3.253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795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344532"/>
      </p:ext>
    </p:extLst>
  </p:cSld>
  <p:clrMapOvr>
    <a:masterClrMapping/>
  </p:clrMapOvr>
  <p:transition advTm="3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BDC9D0C5-63AF-4D7D-82E1-984A11F9DEA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E9LZ0pRhTakvj0AAGijAAAXAAAAdW5pdmVyc2FsL3VuaXZlcnNhbC5wbmftfQlQk0nXrgsgAi6MokRZVBwZRXaRnYALzIgDKiKDBBAjoLKTQAhhEdxQMXFGx4ASgjqIC4sIJIRAQMBEDSS4IEsgASIECRD2AFm4iTPfP7LIP1N1q+5/78UqsfDt9/TTp0+f85zufruvHHJyWKGwQWHRokUrfvpx35FFi2QtFi1aGiYvJ/mf6rtyv0j+WQw54rBnUS5N7bPkFxl/u5/tFi3KRykKfWQlvy8P/dEdsmjRyirp38WUkEenFi26L/ppn93RKK++Vl4e1M0dKBb/LF4sXLw1NnH5d+w17/3Jtxyaz+1ba2h7f+3B60dMbPdcTZRRXH7h0EuZCZ9A242J93WrFy1Wvvrj9sLE4UELFu9sJMyflk7wq61355Y6hYez+KnuAWOkLhNIK6fsY01LgUeMqNcfyLCeEg4TOemI/i4BBSjODzE5cW6xnOqsHwlPDerCqa8MtKiguNb3YuX1CrtliUoGFYuWzvphcDXh1S5Gw891E++x4qOvtv/uP7fEdqV9OIA3X8ibEvNClwEP3O81y4mbU2IofOmvYUz291y0/q6aszVzlKio6FTaR4bTneOG1lhaBP3kN3eVPiskhVBbJ8J/et78RHfpXPhN5GQwbikfgPwWCJEe02Vcta1bo5RjHdU6xalHAUfBM2S2BW9YDVWwkH3i5mdbBzfFJpv48C1nyuQAur+D2ozU7SV28rVtBpdbfkeXp+9IzKXHjRUQR/kw0jDmzF66WQOYzhukaJY/rnUrn6xHZ2qo8OOtvIAj91b1WZePT9yj4tJDwUxmxDWwO5BSGO+PKsBQvkfCntrrAfPOPMZOGk5vjZpR3ffdQgJWQGgNEZJDSlfbl44V5bW2wlixpqwBDDJvS/dkFVBY5SnzTrn7JZYXPyWADRZop0d1nO0v4JP4Za17Cszw4CXFITHsjaYRKdbdyZTAmLwq1jhMaCVovJ5fxor0AUBJQ7/nlZrjvOw43yMbIMzPdPjZh34zFGCtBFW0aGi3l9mWFzf6NGRPocayaHTXIwWLhhfeF9KU9bwcc1ArtFHmTDDn6p193YiaNHSJ00uR5mJvK5sGyy1slu7BmjRW5vmqdeF+yCBWiqNmSB57F+oSfaYV4BKuyWIOC+WPnOS4Cq2X0N1KO1RMiS87LCtvRS576TvIi2wyioHTEczhSjqD9nZ3sPqRQk+vMLjMlpBYrkcImdxHph9Peh/3sbKpN99T4Zf9dUX649du6MdpcOojo8WvscLXtfQtxUjsSxaDb1SNpDZHsOmNgKaeNRHeyACiPfigzNMg08/hDp/DDyqeCrmrjfSFZ3MFfnDSIB8VN/JAX82lRRwvaogv+yQ8iSzu2x2S/FQ+Uad/KkqpGhxQBimwDr4NRFFcEYFk8GPrh+zBNQ3XKPC7IRMpyQKdXFY/rzj4rrY4EDUcO6wWHaiuYAFeP0EigNPB2L23IdXm6oJjy9DRGga8yKUuWiYnp9vqLxu610H1vEs07H68IKccXnhjR2KNrwFOyY79fF10IZpmP64M1io9/eIAaB0Edy5cpzuw4Tr8eEoT8t7F9MPJNfmeQwlHlaH7T6/n7QcUnWEpi4sE9y7eUT7ysvOwQF64ZXUyBAX0iFJFFxns0hOg4yfQ65e8Vy1v2QxAF8Gbg6rpJ0FqzqCPZ4lK2qjULHUuSeDnXQegqHOU231bIhV3o+0QoHURZzjq6JdhqLgpPIU2ZLiBD7Fad3xAlaMaj6KctWQ9CksOQr9kge18RCnJFi+LfX8sS8uy1mDbJOVz4U7LLTwymjUYht5pbjWxvZBXQxObgi1p2wVDIsdmA7wcbaax+Cz1PE+TX7blRBKvcX995L6i0K1LksZacxmJZHmVj/rxqHPGufjSpWyW8n0yHZdIiyxbB8rmXGVQNRjfH3aVxVA9bw/y5bcynGpwewsw/jIJYRNGqtdDH10812cNbCC2dQzJZ9xmb6kJ1BwvUFLxiCrR72654w+4obFG0g24qcfOsT0XB4zimMgzLGqjxyHLSRFLwzLfVhlVb4YdL7h4m3sjT/Y33VsgOQyVHxFEzPWoa+xZi3pZnNMJsUWkn4ZoDIufCSKhZPrHkF+V751No+fTN+vuvM5lvP4MXIGOibl7V3+6rwqXK5GgvmG05Hpnf866U4WrfjguBsCCZQ4YPiwrtBZr+FQNZXavsBNmXzTwsPNnLN8AXlX2yQQRiN7nrgJljrVbKUP19r5aF4Nz/hQcb/+jalHSucIytVLZ1MHhYq/eqyDUtUMBsRvDRGPvJsb4ncgKly53FpCrjqFCQrA2rJ1652mjiF/0vJnx25dKXBuid59to8bTQf8Wfao6ZtAsUP9zMOreKJLmq96MiNeDncFTvBE8eicb2ENUcsafjf6hG6T/207gs9MTVquHNaNXniEeYngERMW3U03ScwRNnWdnuIMbhqG/Zhiv3LrnJu788747oP5bZy2rO0p0/zgNDLAsO+lw7EI6dc01cwZdYjla2e687uQKrcrkFM4HMHWtoNFQxa7h4+Xh7L2vcA8g8JWHC+TNwNp+iivZ/mHxePRzh/Gmyrrdu8mFfCFo2ZXLiTQXzmdlKDksl3XTOBLqNRlrIRnVnWBtMZOpjbfWYJysDF8WAfrIPH7fM+9ieg4ziDk2NNh1ksXOK6uvINj515RFfrA5/bmRcwPHNqNpIQMIbGEjJYd7pnJmlCotldNbB8XxyQHE+ydNG4wKQXKayoGSjsFtzK59uydZftNt3lsApLD1eN/zMd4oLW902YNs1oPhD2Di1parGdwPGQVlq/wR8LALd/Mhxonl8jJg0pjX3b6SMEyxeKjqSkfJIA+cSMMZ7zJ2RmUYdyUdKgAg2UloHn1EAxOG7BNBGY6NaEsLhiPNw5od9m6d3JjsLeoiEzKuAioaD0A1RCVjN0L7EYF5kkrrID9aMs34nYLfc1kFw7+hYJDy0p8Pieqx01xTCsUWnWFcmRzLy1vfbofA1hSXxlpABG2/ym3X84jrmTSCguK3TIZzjik6Njv+zB5r7lROy4XBdYHWFsF56pCxRr1R20fyFg92U53tvbGOH06VrSkoA/peuENFZ1Eax+z29MUC0Rq3sR81XvgQW2Px+XGEGCFR9lFWTYENtnMil26NfKAeosYYKmWzqM4XvRs+fSe3Q9p9uzXAgzyc4Hnf6UDiRga4oK8QSYEi4hmx2GbmWYDP2JDIOAQhVBe8AAo0GsLSLnchqcGIle4fN3d5xZUIDXmA6CsCVtrwrl/4mYLfpjX5kYkkOkOzRsve70jU47uzBNn+1q1TDQjWSCm2tjNuJoHJyFtsx5nqGy/ZfTQxl0t03nG9eIo3JvI+UxuUT57Bv24utsvKGO5JZKZqnEiFKEPPGgFMyaFVMzhVwwp5C1lMIk3HeFP3h5T+aHC4WGMmcQEslTxXJBjB7htqCOdiS7DWcxkudWcctOfkUlUbV0P3WFl1EEnH24U5jYazSwCZy6UgnOYga4vlLplu6r4QFVV9bGf28TneVZL/B68GZjfORSlbhjP1Y89wPFaozkl3T5xamuhkl5dxd27iKtHcZg2NwVc6K5CtBwCzm15HkWple/epOWVHSWQnXXYIrH9Af3LZ4onWrPeTA20lL6+FGs3JrksX22lXV2lpwDNf5HtsB8+uYlL1CyPFzMnOlUJs65YPDiTlRI+4jx5yiJgFMeHXFf9Ar1p5u8widXxnV2GrKdVcVsbN+TSX74qyearR8wj59auHzrS91sa2WItG3hP90+F+HEfZo7ayHYRN6Ws6CJsFoK0SjTwcPPUWwAE6T4/jrbsHOvXj4RLGTv8pUvLO0bbvVZI4l6KQr0aWS6AYy2qfr00hijQB/HLBNL9zJ0FT2LasQ13l0GIVs18SpC8o/ecF1anHPtPxyy8lSYWfeLokNW6zBIyCBWBGC38weaYSWgyS4pbBbHA5A35zzpjcMyPPOCfvIC2A23Hjs0okVMHh4oOZWry1oVHBDJS7ZEfGkkSn648LDX0rAODO29OVaXvhgbSAh8qrEQVLi4sPKg/PVPiBFYGyanpuiyWts8siH21OMWpLzg+nTu+wTZWHJQUSchRORV9Ux1Qebv9hpslkyuGWrEQ/PafwSGLU4B1BBwGh5F8IvtNbvrr9kaRAxTFZo7JKpFP7o9BbM7v+yFKPxZeprhIF2tY9Nvx990MlM3B2ywwTTwr9j4a9fByyQo+avZlpXo8Tcs5VdUoavkPqtQ5sdJFLMzwWPKMj9plJCzxzTTiY9+yBi9kONd+Z3vRDxbGK9nBpv6+Gnj2YeX37UpqqDn5Gy7eoSQs0PrF96Nb4druaCnLmgDx09oROWyhBohkFeQuTh+/Itxb7J//uMaMjlJHSAoGum97r9HavRSo4/COzebNgNgtm87/DbPyTFYQDl4Et1pPdD4gNZf0Rpqw8eG1AJJ+J4LnGUgyL2NfA18FjJg7zdQKk2gCC3S9zic+Kn3K9eIdyITusppJmHqjwTfwJ5idTCPSOF8s01fQ+BdqdViPmDerMY7uqwMTUKaXcQd8eSm93Mrc635+kgejNrzEA6x2dxxBD74GqC9V1QgMfReU0WBatVQ4nE8ZL0uezy1ztA2FbL+8IzVnclU+JeGPN2ONkx9nuShRGyH5TjRWdWt/hQ4NlV8peHXzd5Ww1WE14j7UWP85KL5nYN76XAu9dsXOvREy+61OC17f7PWPbtjAdztG2lkWDaQwb315zCmGluSwm66h4qEHl2xaFRv3YUklQMdO2teLjnAFYa1rsZgnDu/XGW1wyj8lTHbYGt7conFpaDQnhfxhMZVutDVewcM4R++bpf3sU6G1EpZRJjGHxSRTDOgLpghrG3XCpg58d1UeI5hkYvmzlAv6jisfS12pqwt6EBV9MS6TVWIcSDL/tjdrC3yalIlzbbi3Kbwjy6zIfM0Mtl+gjFdEWDp7HGtHX7Gtani6hyCWVBetb0g0p8MBX27trmIpogPY8DVtzLaXIXxa5fDWC6RWZm8O2+v7TWqgf7yI1mfptZwjats4wgK4QKJtkHcJNIwRb0lykHW3O3zeV/+2GZcRvPUlmqqhad9dckKiBeZV2V//b4zjUS+gD3S9rv8pilfrUR7rOWe5u5NN53KaZXldoDrpgSSINXTAZbPmfkOASatSYPIgFzNCXQRt3UmdTd6lYcHpMq2ZEUcJwXOpezzaXpqV3ADTnOvOqMrMx878dU/3MgZ3PRhPDRhJpxDCg97C73zwDzRwUFjjlLW2XZszAi/OcUMay7whTeVnzxKe26PtrHcIfLXmwDBPmlfrsZhL38Tx+9EtpI0hd6nLLK8Xp83jTBO6VI2qve+04j320lRtc5vPwo/u2Iz/pyWCyLmD2gZznca1/lsyVwVAufSk5j8E2rMk0+424FqqxJvK7MOv5gsefJddBgy/+M5mqUOa6fyZzA1RD4YuW/jvXmCWHQdlMdtev7cunaDBaEbwyRDnK+tUySR/uZ6PUOdHovHlsszhmX8c6Wk7FvUVht7DYcDH12fCtsFxE03zV/uVy7Jfvore+bTpbX0nTKDJ2wM7XnzaGSe567gkCXvlUG7Uyz1rmOpges7/xMzd6PoJUnP7Dy1/VnlRooayMAusAlP4A4XyVDGqlTNDbLgOF7f0kQf9Gvd5kMBLMN4mbr1vYDgYwttIWg5jhuyyrg40Ayo5PaZSH39ZXivbVsG0S3oGejy+0HXmRBJeQoK7H5xYkLUj63yHplWcan8ESj/Vf0U6Pes33fPRyVfx41d1hJJAfW0RlPwfnwdb37H5jPg/DO5x4Wxk5/KuDRpPUSehPkHgkQaSz9egH1/Q9ahBUnryR9/Cdhl6N2JG3Ze9f9pX2R+QRCTvPrvXhkPLG4aB+bsm8YzXXzLf3wRk7ztDOLYuSz+nvqQgQ9gB22Iy3nSdKhn0874x9o6ARjGoFRTKQkohssqMpM/2mDOaOu4LTNldT8sz1PVvVgfq8JYJEWooIghW01Oq9bKwH6IegKvTj1jWEWG5k08dhAiS3KE/eEXyQGCgaGuj0zX8QDocnXyE0Nxa3jtUj8Z5ZF29cRmoFa9PueZJyQaB1HILV2G6OUbcn0wtESiuoPwvvD3Pq2+3xS7Oedzrjebqo39V4v6yRaE/d9u6DL16fMCbHn55BMWQwsXuz99r5X4D0dTYrnyb3k8eRmHTl3qJzA+2XNUnLR5o7dZ8le/4WEjd8N0QvgLiX4au8xD5JFf1yfBwBwscWod9R0sIwxaUXMdwMCNesA8cI0w8Bu780+zhKbQdn+asxhlKOV2ykvCMXQrz7ja4zzqApVmHuCHjMhwwJYHHD5O7FsUX1tNuf1885dSNxakVhr1vwOKWVaOIWLZB0nl6/1qs/OnlRmOg33rqD9i+3tHjw3gXqTyEJ6M0na4gxq2rGBUZRyVwc/00gBI/wlaAakt8YIrh6yBQZS9AyRobBSVS2h1ye4bY9NeuguOO6sHtkoeG2nnwbtGp5jH4doag+HfO3kZfNMPJH1x27SEXroPabioVILD4jnIU4ZP9sfYP3pQfKMTjb530dya3XlUdyOGct7RjjuKoC2VTqKrH7sgRq602KGiUa3zWpEaR54EOkK3lQ73x9p2HRoUhrB8uHsS/C0gIUD3jU3maXUTi+GuD52HX1Fhjk4159T5ZCx5bia5jfqBnGYlIM8M06VXIEmHJKJlr3gwfKg+TWObmGhk+kMZBg72fFvHQv0lFrcjbLDTJhJI7VvFSoZMGgfRw1t/9xR3c2Im35t4dbyaNTYo83chiq89YQ16voAApM8AzjO7ql7VorJsjh02RVfEcnK8ihc7sdJ4iijI+XBDi8OvEAAyuIDMShmXnA0tMEKkRkNJ6iHZmMU3+eT4SIjkzGgrvQsAnjmnkYsM0WgiX+xgoLxmWZotDnsT/U3eO3g+LanBHetWPhY52IXzQE70bHfurDq1O22/mD8GUjcRPiez9XGsVczzAiscfZluQidUyf7wDVwHgJc+zI+CNnmSd9mRPKv/ULDP4gag2E+++Yh7avv95Slsov0+wsUVA+mcsqMMp9v+ed/MSWUg9SiyW5Opg6tryHyn+dbGBQWd6Z9VQfGGEVHDDBS4EBbOyTGm1EsVyzky2Tvt2X+zsbr28YzoXdxVUUqr+fHG8wSeYWDRSUXe4eOp/aEXnfq+97kSCxnqidPwXw/zZbmXTY4nd0sUpKzjw09gTOljwhSd9H8ubxwtIkwV7lUELTfJMSfoqn0lAKj2yn5iNQC5AWIC1AWoC0AOl/GKR0eFdqkxGA82DJjrr8JYNqv84/UzPw6aZzf9zke2xk8v6DmUt2GDjKdhA2p2vNSyDvJOTFdOoQ/bGxkbcDyXAJbugjWyvtashenJt0Ke+MlTuUPIFaMccSrW3IP1itC+ONsGKO3ZqjwOA/WoL9hezhE4Yl0GcVysAvnnMu6s/ZlQEJM169ClUMmwyx0TkwR4EoSQEJ+nmXnk/q7GTnPCumt/jPXqRl/INF2hZLkSlW5fs5Clj9k3VOlduDx35p8e83nr6O6C3qcYOxpsR8GN1quKYWn7ferW2Cg42/t/twVvwUPx4ogI3T48XDxFVxA+eJlzWiT/PH8OWx/Iqlqw4K1DkNJHYau8WaXyNq0epeC42+YTzTOIM3JVp6Z7m1UYDiwf7X2tiDrd68OD4xa4UJankga+CSae99uUoavErSAr+uxbTZ5Fa65S9LO8a+9FDCwUaApRlq+VJeZcRJWNYzCO2ZS93jVHjorErPbkq08Oa4bvL6KO7Uj594JOjz5EWjb0BGvxOhYnvBDvVOmyyObZIwvRqrZ3PNgVb7Q5/algrjdZIQvfmUC2kI5uVdXmSSqyUapRJOFn3/jRc3Pel1+zIC8ExYQXxbnbl+UfzIWwfHVkUnfc00SfpqvOrsbFI7cm2iZi0PFv2D7TVnAFBbPi02sPQP7/GoiYH85+REp9qa83dmp0Edr+NUorpS/VcyYTCRy0fU8rPlAxf1bzXnKYn6O4KWS6s6/Y2qVMxGhkZNyz7/HAnth8fTfBf1dHIjobdtJlpfjjSZ00c3QeJLgNMal7B+4yvyTUmGjodJ1xtqYcLYidEqTfFAF0eaY+cAUVSGmkCcDG/uyw4Bm4dtZMThxPx7WFYkA9/KDDIR9MPKBb9lbxNs3seLolhGDv7Wb0oavK6v8NMqkdWeKjxpNMcU3GGZi1f6Do0u4u6cSqaycWOeH+NwVrdHYwZ54MhgjRKn0suPKRwr+ttI6PGi4XN+s6dLH9v595YgagO8Coh8JsJ7RDRQtarcwFUmKWyC68UvWf9zuRgOIqX7T/CKxVooq3AIZny4zm3je72QKeS5sImI7mgBsh3HIOb40YFTQsf+cvnlxotPKF7VjBcOrr8eAvSmbYyPn/yc5R1+WlkNFzp0Eyv8lAODgTSGW8bqg4331ErzYn1CzzKbgYQPBNxkNSJVwZIjbymLuZO6zHi2/5fu9fqUfMggkSa/hAFTtPF4FiVJlBpCIC3SfbEQ4HjbeX3hzkjX9DVQctjL3LqIRSVi/hComcVWe+7tbDPx6Vp/lWlp+4rHAyEErUjA2dzztEZCE8lG9NmZt+VZMm/dPlzGrq7T6CLzDvpYAS7AuOtqXaEoZsKfUdS0pz7SvcU+xlrQW2BKPGD8Ijj5Ct9IBapgsblOfqZhn2g7tZRyCa5sgbMdls5XXLv0slzrj+RnRiTkCgv0zcJWDPfcYFqGMfIM4f1IHZIGDgjtHb2t740KNds4qXueJq/LsOJmFMjeUQ7P9X6i8QIck1NFwRGNxSDkGUsL9u6V6jCi0wUMlbvPFsD+qJ8K7BSyyw5Kvbn8LuNZPs2sqSK/3ZNR21RZM1qM0yoo43UZ6nuWQ+uakI/LWF33MiAsRISGBzq2wYMUI7p3WcPCsjuQqM2gVqLtOOGmHBLmVlBWp4PN0K/r1SnH6gDtnyfLLDzOAfQvhiw+y5gANFj7a3OMlK5jSJW0wSonfc+GG1Y35nASgRkNkcdyWbCC6979r0pvq2OCss5YdrkwHww3lqiVeJXGiBS9x/dYfEpuy5O0PNT+mSpL2UjvPK0TcbafYQ7/oa5FwYKPaQhH+19IR0ehaGaXzbQlXnzNktobsxy5k5GkOtOTdQDOWJdp+USX76juSHI5Pm9dzBjzLWCYQm2gw5smjbqT2/QjT5HdSq3KtnSXBjlwJjP78wOggGg/YMwZ85AL1ZW0/ConSwsTrVUnZzsHtY1QXEaoaDHQ0MZmIKss3l8oOh4JJecX8dcF6YNZ66EaHuddcvkFWFGgNAaUUZG0dWo4g/yyW9ZxGpZWjAbSufyL93mxPIRz9OfJjwgoGVk3mqZcSW6YdOlwhqNoka3yV/7s1X2ze7W5Ynt769DNt2h2x813DbzXTZGOesBDWZ76kZdzy/UGffb17W4O/vBkldZZPHHlEucVwo+aFoUxqdEt9oq7GYJQ+9UbXvgTMVGvETFF6FL9kHhuJhcviwnz6guAI4IazsjcykrnTk4qf6cooQmrT/vN3thfmOAiGYjlzbRa6ZTe+vZTQsDik8IYwFlc23PZDGp8HtDdGumj0x24uXOInsNngtI9LGmxlhYhdwW3JrPzEP00ckQdwOcEw4SgZKEVCOofSw6jCu7HJr3dbse5NxyMfRfH6MNsHMCxhUIOML4QfK979OJ9r5JcZfii2QGs7cMmfa87JCVdjxsAoHd8DuyIfWOx/qfksFVA4UBtKfWcXpwGtkIdyOKrg4//WCK88Udka+dgdV9ufNxp5jj8ruDD5M48Tcvt9KamRiaqILYZXlNvk/xDT6FwwkLmOjsJXZyXV9DSB4Bk760rjlM8wBc15WpS3kb+hoMgBwrcXgEoExKnTRzJ37Szb+PtL6HrxGyTSVvzCUD0TEh/wTK/9zkJzBp5aPq7zTopF2rbNau43O5n6vUEsrmKGb+TqyV3yxplHjmisEkgd8N1tPABpI186GJ1X/JEW2Q5gTXN+xyX1NMBQIBkb2s2vjeWKVWEvFym58kFU8JaxaV6UtoxMMe8cvEjWhHtcYW38KV32qgXBra5zgqKDImq2nhAc1UlNe7akS+hFT07tHJkosgabgnjh7BEtWPpiH5NQSPlgOaaSpqNj4QiGg9XzLFSF3YYE4DxSMCXdupW0qYEW0cPdn/u5MYmUnoWuUkoyu+7C862BYfUaG/j3xVc/6o2woq0jW2AeJCs1Gln7SEdNDBjp+jHtCsa3XwRbmzHOQFL8QPCCmBTJfFfu6A2PVUzvYeQHIjOwMh7Z0WLm5YWWsWxEqohiznf6ZdIe9H/jFg3kPZgasZGR8hGM9MKY/G4gnBQcyr/mTEgUvopiKT8f1OXzUNIraSucTZKUpckyvZIGER++k3pYH66ZvZ8uZlpqbGX7NETJAUJpzQmRhEvamNjjEQxWyW86V1Uf+WOBxC1gE6yqFP81XcBJ5SWDu/fRftR9miGm6xE7YRWdLmw86jX99LNdm3j9CrVKXgokICdZhobVowo7KuRpDQG/rISgqr5x9COL7vmOBs2ZoKHNM2mE2WlpRB7Y9oBSQ3+skZ0zremmK2rVkMen1Oocf97swcAHFEv+hT39WcMCY4bUoxvhx3bkbHEWucGfOXzb6zi2tINqkGSQpBjX20bUpgx4msAVDMdSQaXPt9mqBGlvTWZX5o6z0pwUH7NMB1YLhDzy8sRErICm5J0dbvHCtWUGlsrHNtQAzXKIM2zaIi/uHFqAjtFELxFxRVKeoHT1fKwK/toG9JtkwZjUBVFKclwGd4eZJM60qL6tGBG3+MBxbotSZ5p0t2JXXkVH8HW7x16u9emKTjNQZa704DV4Zd2PHOVqtmlOcroNcHwWNCMgjhJXoffsgn9tEKoMvdeUuk2UvP4pE4l1xNPJYl0beC4H67oCSdcp3y6YoSSHM1D+QbV9YRYYe5cUZomfoXJb3eMcYGR5dSbbEFj7LQvvTz+I6qtRGdAwgJP8avXOPfaTL5FkQZEV5xjTvJ/l2QB3UvXfwNwxpZuoSSOEwJYDtr664tPqu29sId09MRtBSFfknP1W/Pg9P72y5pMgUj67YoD5onE7WwkpQbl9BBa3uhP34NbnuAoi1H+IW6sAFu23HtL0pWK78XJGH99ipvMnrCdg1n6Kin3lgyqXqO4FscJByneazsuDzfWA9CxPS7YZivPObNeScKrpwK1zwDYUYd0KlPkvU76+442NJDGiu5m1KMVao4kjEVZrD2ld74uh5L2Jzb3VEy878fYXpuveXmC7lK0ggVbtAQsoSI6caQYXoX8iS3PrvBGEQrk3MJIdyFBKaDjeXHcRpZeAM+tOF1frI4XtUryw4vm+Eqs+xJDjqG/rAb80693B8Q4PFieTentWfsNpbYdkTim7uRz34ut1lbvW73B52dFY/ak8j5cXpR7cAyls6+k73mKaeTz/XVrFvvJYJV7qsvZnCC8R++n5Lxip5r64LzYUGqackpBiaJKEsXRjDlp0RU9rz1JdEQupfK7QcvSlW1zWcbGuSyvfg2iSYN+LOrG877KZANjcSsTYlz5Qd7c4xkArwkp9MwMawq/fIbxGafyHQEkm1u0hCKTEtZLATnPuc3aoDTBUQ5jCENsh1/4Lf/B875GUH9uoKVFA3EnWj/Au7zcP9mb9MFaHNe95iFjmbIu7Bo5hhK3ZbRIzhPJDXbLiF39NkjfM0RRQcC0P+luPb9N6ylD7ZOKee9rGdQ3DL2Cse+GY3lVAHQROsfhl/deCqzK942ZOKWojsnLlWmqmnbcIW4dIonZ113ThDqa4GKTfBowxLN0+KZBKUNx/C4QXf2Fr+BC9yi1RqswcPFn0onnsSmHapqY1yDqIHJEs5tMjrIfDt6APahOKY5JFfy4GA12TTiWgHta4B4CRJ0wrhSFarDCyhiRcRJOUtB+t+njk3RqjnC64oY3Fu+ra7LZ+ih2R7TMzSAHPwSqNmqqdh1p36ICJTt2ifIFnOfpQf8LJrqvQJfS+8bRmsc+7KGtC7aXL1SyY8RQ27SREaIXeoaccBCoPDac+Ohn2dx7S3yMNBx160r76IxKp3laaT/+rpLWiXzeufJNhG2B0lp2ysmYjRsTwBewg+reYa2dAggOXeAg30TeN/4+sWYcofgLuyRMjauebsiZ9DdkDaWAkWCbzskNSwwoofgdq50YiBYy1sdcQyv/xDMl4KqLmD9t0s83Uvy7Oz9fkDLdXYIkzN9D+WaBawI3x7bXy+sShop5R32w7pu+E162+XctlwQNldM+nHs3jIP3SvjKClYN7tgoKLhzOj1KYZ3LKHC4dWqliipxydzRUzrdRFn5SK1MYUS623Y+15BI0zD81fzoid553LGaZUb4yI66B/+dY7c+uQXyqKJxvhARadvZ7ZrhIImdd5oGamve9Ap1CvrBfMOvCwZK4tdWuDRqAiXOPPrTD12HFqsUv1OoBltpcPGxQdaoXqIwvWYTeJfurAzm1QZJ7IsST3BgrAkaLDKfQcVvMDDISohKpoA96864ZXnOxhXUdsA01XynJPDrPLH12/wS6VQb1t2VYheS7Oo/PQPvNAnd73517+EvcE6lZ8nOOd+YKZe7yy3sFwnbcPtqpyoc7vZzvbdoGqnboAQ6fLvjkCRO5xYuSeXs+OaK65ncjmfSUo++mqQeTZkxP3D1+drL95fsCM2cj77MKWrWprv/10Wd0HGEjzX5w758eSt4DxS9b+WJmLw+5sAl0/FjS+XkTFejOqMOUsCWGmwP73kW/RlLkNKJVOIyjagTsCkRXyB5eZvJatRgVDZr7PtvrwMEK5oy+ST+cvy2FfgLDZWCzISobEWLi6mVB2cNwN2hHsU+plkGBzdFmypVS6xY4hlaa7Jbjs/aaafbsjq89foNqqg3buXcs9EJ9ySe4SJIMswl5LWp7nrNkxzXmdsKDG4st/AefeLWF0P3XNrOaVUE9nWvjVSwnEkeVZttd3cLJa3AD1v7r7AZ+hU1vvqJ5fjmo1Iv0e3nN/px1pcuGRDas6G01cfr4PxISPTnkhsur17PNc2fSIv4YYckEudi1xtdO8k/JSex9uuz5mOe/znfz2lV2t3Aq+rJ5B7rv+RNoO7ewxZqX53uMqv+nNqXJKnzVPpnPPnid7NJtPzJnjgo8OuQVmH+d6m5ecLi/3p21q/KtAByTJhcdHL68QQ1Pn9+y6VgMbfzkK5T/PXsT54waUHpeSp4K3o17QAB1b9LzR0Dp7eH5j5o/PGq4XS4l/+G+y1//Z9nX5x1D1ftaV6/A3/aB2pp4H/XHkv/l/RfdMjT4ar9O8UaP82DZJNKNFtR0+aOkP+uPb1pKkBwjur0HBDyLxW7YCgLhvI/wlB6AVASL5bHeAmT8SdRnrwIosumcgQIo/PJqQ/yi2doQPJD/0unFrjVTdxbFdt96T3FZsxwM+ecXV7G+1wnosVsZy/1oE1a3cKs+Mms1oZy8aincHu3WoC2PwOu0/2h5lKwnz7lwD1G4Z7aaehA6C/1ONRN4PBlfX7r/S+kSRrsb0VHfC5pOxo6O6T+VbwpUlbBgqJkHqv6q3RaIjvKq+FqlqBK9OLrFwr+6gT2pZvWwIHXjg0XMZWzGezuTX91ZiT07Km9ps/dj2lgLrtCp3OLL8u3nO/P01iTOayhdMz5mCVEdYk0n1mGuveLoSLkMDwESxA52Op1RF3zyEje1GSevpDIccyprYdpf5krKEl1H7UKqXcRfUBN25VgIMUzpmRxERVbRXkTrTA37/4LNWWFNkLu3p8hdXfVmweQZ4nTl2fT/P9jrRJV/aPYFp2O73kc10P5uqDxvzRnv1/g0JXH6qYvUA7/tfz/l82emmsN/a9nEoMJ8TtmTfcYPTr9DJ0EwL8UYpxtZbFMp3s6XPi/9RPpnJzoJ9NPzKlQ+peDEyCxq/Mqc9nV395m1rhinvuvZ9JMOtWVPnzMut5ZNK3Ncv9OSJOSDor2QsFi+tJK+r/04k848KfpPVlx09p8/t8JCbz0uwPnhCxm+ioT/dxXIuZOOf/z7EuSXT9c6uo86gKcRule/Dsh/83Y+YcxtgfOfJI1+Vhzmv898e+E3PXpfGv+i930Q7Boxn/D/VZG/59R8SWd/7Zn+edCap8NdatlZxjPOJvqXwa2/9vdSVPGsGtedD2Nn2YyftF7/KKnjDeJd2xFMELv1c6elpuAU8kq+74xz9CWsOyC5xKgXP+5L+lbTsuK8nB00AXyhPPaGQwqgVF5nV/Gi92Ta7k6vIkAx0cG9xPL2fl6cw/o5oqgdjKsXNCK8cTsMbDrbpHrMNRARUgNCPpNplds0jperiiJzHk8cdsqcQXNydISkFL3ZcGBNPo7HDmogUl0ebH9H32ZPfr/wJfZ+byhchGjvHUinSgHWE+u8Zjnu+EbV/y2fJJmsxzEuw0xn7Q0Xz8z8OuYb+OgUVNyBqT/hltdKvxojbX9t9t8qgMgXQ5jk1PC5vvg+dU+fSkzIl83ZB+bR4On7q9fkLYgbUHagrQFaf9HpEH6ur58KCn9Gtp66JWWKcvZevTopduGbsfniUe229yUJaG+QRL3eaS7GcNXtNOLl1t480safE8DIJnzfa+dCtovoS6gkiuhwy+WacYoZyJ4ZaZ7qSk6OfNsR99086mU+eAJVzCSxNdPw73Bcr4YdV9FekbYjbtRIbQoAJHfXWP1PBd2cB7xa3Kk4gUt1U5Om/27lCNE4G/vh7DddvLPtm/5FCPdGXrN2Ztv4j0flUj90f6vJhvbxHS/ddAsm/gwOqbecIXa4dIYe91z3kjuLZ1Bzrwrb8auuvyRFYaJynPSPHgLfsuzIWW+/nGSYjQOTgbg51k52LSmTNpugCk52WPe3o5ekLYgbUHagrQFaf+fSNtX9xnB3CCsAgr3XrpouMZtnoO6DMJ2sz9IMmEL13nYBvSN3UHppsqw+QLlGn9jp59lj2a4zLMd0TZLrXqXJGFegLQAaQHSAqQFSAuQFiAtQFqAtABpAdICpAVIC5AWIC1AWoC0AGkB0gKkBUgLkBYgLUBagLQAaQHSAqQFSAuQFiAtQFqAtABpAdICpAVIC5AWIC1AWoC0AGkB0gKkBUgLkP5nQZJeo1E9mOzisljFDL9kUG1z94eUI/JGocn5S2Z+LWbyX3espN+9qJonkezz1x0rdP2vrmbZNKMOvzYd74k3/U3+WIzBw7ADkqY1KVRD9liZnkJczHCpSyXf3O+fNtU4x00kSiN/He0CmOOSlC9neazpaFfmO03V+u+/MkcB+j+4piTwom+pyjp+qiB5VqHojXMfz/hf53csHxxIQmRNdRXcr55dIPmvEzOM5nj5y4ko2tVVWrhKI6bCNUFNLHlWobIV/+CGmLL38cPuh0/OLkA2nldzFdZA8SAKRqqfSzWSH/ZSxY8olMyreFTpu7bGnFuGsxsY+49ut7GezI5+9MBiloIqXv2D62k6fnXboEb83Wh2FRmof3A3TuMTB6zrqoijDrNb1zS/1TzOGBawpsT9bM2p8X6UuBsVGQKnekSushqoqI+lhL0cfBlGHkSm2VtGPt0++9R+txU7IY8CajKQ1g9fPe4QSC8l+cndNS0++QwbVVYWUMrMLCi5eZ4WEsv1IErvHHFbH8iM5LwcJIex6rVlODmA2dpKkiONFeV59m0jQhKrXz3paMH13yymnTZvMYy4suIqJW3qWOxHNFYNSpoS8TR3fAp8eZ1tU2RGAU3t1Zys0yOhCP0hQnJIL2myPo/0qQQ7UeMfucp6pK6Wj2AOpz/osugaA/kTr1gPVq/R/yBegx2vvna2vNS7I/pyD4DvTpwiDWN4pd3RWcy8y8kjxddzwHCuB6uE2GdFH/2A0I6KbMCxG+NAaQjvjXnTjiirq7INPE786Pad5pquIE+O9BRlP7m1DU13/D9Q2aS+MsPBTxmQD2vNkUTK+UBzhwvOQD4ECFsTrm7Mj+W38n/j7v9xAxB1SJckcS5uTCG8JiYXEsdOanaoAJjE9wV4I4b5jwJkbveRkqheoh43TaXHYBBIm0webRZ9p7fFKjDhjDCWa8Pw/0OdYY4PY+RXE8jmFzodm4gjTgNgWJAlcljT2OOSZ+4s0EfgAy+WZa2YOG5GcH16eG8NGGXZz04PMYeH18F7E7zYo7iBtHC4zF7lsy+xFBlM/k2Id52K5fjt9iOMCNib/OLg3CuFiwrq9SON7YsBU8EvThB37ukrzutgKTvhBdmymX3R7ff6Bq63hRKqhlXyol4ynxVetz61FbExbGXQssEgynecFivvHd3ZjcvjanKDKL8isqOQh02n3fG5ezWWEH696QgP3PwkgMcgkic6SMwnVfloRYub2Ef1Xh2IQAOAXdNk5ltB/1ZLC+4dB4T5+FBckq2BuGxlhtaiQKKu1rNgH78LaOpg7V6ZZG5rahCn/94yzmatJkYSQzHLg/Kusi6HbTn2ky9rdEdkomZBACPsgzWJNngyW/CVK04gBm1iEgc3LCU4qr2/PerY0lVUC+8V/B5cv0NvPXTbedqxFvB5WqMhPm6KPKq+tv04wySqBsOx4FgP8oi843WElaLbdhzSCWifD2sUn1i9177Z0DeE3QhusiBBSl2trwSrP2Cb8QwLXL3RT6edNJ4WsMmLbDUsCM+N12994lbPy9fn91U7NuLPhtV0JtLuS69d0cdZ/rCkrhj0yp2xOle32+rUvrqJirc6cA/naFfnllR2o/r4ZMUym9CRCWyzAR75vrOI/lNPDvOrWoRRpsOXeb0CDJRrkzdpPbYhmCMd0k0+WRkFm7qT0dma0Zp0eXN2mQ1qIuOOrlAPmLOdTKWj24eGrC3YnL7Oz4cbOhFQPa5aiEmd16Q6MIT3FgAM4PGbcuMZCCjT71MLw2zsF69+dYz0ohKY9+Q79Jd7gvU29gdZyz1JLzam5Otzaj62N5oWMS2c0NixtPtePS+nHfBlwyfQM02jj4pIDYJIXM0IqSwAy7vmLexw9+FQ10Fz4x97r5vEUWmEvbiBU3rArkyu8kkcfwTEspc5qwzFOXuigOgX7l0pyeb9V0x61NrBxJDbIeqrN/u36CvvwxuUyGKpq7SOI6/Ab/v4ydyiGnLbIHBgEOBMQu92fL7Q4D4Y2dmpYMEaRMJ6SRO1IaRun6nXznFG9S24Xv904Ep1R7WBexNGlPw4JvXjCfhBD0r7EDtd58NPmK9PbC1N+OITr9JdXwm9ol4beuD04IwGM5iqvKJHhDmUkDFco45RPqULE/fpjNxDb8WjsymdVF7OxHMYLkw/9iTyOMWxik2UvZvjpKyHo57M8hNMDFUlHZdvzsWX8o7/AEDvXxTN0L4TUlZkp8Z4jH9rk/wDUpACJugGWjfQ7mnTo5ZIryfwfjXewRNEQuM+aWkSCF69oaU5g0HqnO3OHWGWYTsvL6l1XIah2wh69fa0uSCbHBv0p7B5umA9mObXRMp4Ne9tikikvftqdjnb9XwQaTwWBocLkRO5sDLu9+WQvrvacevKr+HMx8qG9Lqucl9is9KrbqNdONe4lPxqcz0KDpw8nISlwNUsWMVWPevR+lxVIArO5gxaDt8bbDpeyLbmiCQB2F8O47HJMx2R6IIn9ER2XyHIXlHewMSdN/R6RxJGCwcp/EvnPIKRQavfLtpyOtCbq84Z5DnKYsKC+3SQ7WkqtTnRxTG5lFTBe9HfsdTgSUJUCBkc782Ale3FwusqSePqvDo3IampywqKGW81yX0f5wyaSv/oldm4p9qF5su1sfTNHYXvPN8wjrEkNdNvl6N4CN+IwNIreZ28TOVosttTyov7wUJkfI25LytPGnoPhixjRhuUgG4GyY1ZX3nZc1hwNZSH0y7Z65zODYVSQV27Pyb4CfjfJ9JwRsXZP++qCWwkuK5CI5KnnRhJDWrDTk1g6QrmDPtb60hFnpeptrmyGCprs9atwDyDwMWd4TUkliaDfKsz+LXqRu9BIsNwMfNxXjW1pinuMnI4gL1KFoOvZZGr4RRepm6357KSHBJVsAnSwjX0YR/FSk9BfH3aaX/X5AYOSbsY52icHhWiONR89W04GmzV1O+xnfE80kniwswQyzBcNLC6x33XrxCvSpIUauAMqBmUrGye4g8MPeq4dah3HQA4NZIFFN33RHrY+TM6i5VMtEaS83ovvw6uB65R1TNVLAo1XQMlB+EtcOoZAq/r8McZxoGB9f6xBAl3gRvdcfmVQCLDGY6K9/NbxqrLYrbzP+5oul0UsNKCr+6x6y2EmQV5qqHHb/ya5CSgGbbbXnmgzpTr2LetY+lWJF/XomYYV5aMkX7jcgsx9wReh4uV+M16dWPE44pL9EcPlB6MPX5iI2WdyWme/gYgK/rzZLSbnyIM3Bt+uXuoWHrdQFBajwSPY91EyNRYCPGyZty4XPWQZdw6NOZ4YEODbf+TBEYiLcd5fUhIXMsxbDTvj0BKZHfn4OXIcK8eM9ydxu28iXC3MvMQetHXzBp8ggvLAOsBRwQgwSbMumpdoJLpkoqozPYhWHaKdpyGD2sIQfAokP1j0B/RNPmRkd8audLjGMp8KvZFiFq8Jc+MvtfSooFTwkwujHk9eQ/9UNFiamrV0C97QMztARmplhGsFF2rviF5w6VcEZ9VjmAwmDgEx5I1cZ/HErWyWkVv8oRvaiNk0tlWcA3EFNFrSjCSpo4JCgzYhlZQdZC3eADvR2wX3PPE7uTjsx+e/erkLlvvpVK6eIQXRKD9epJ/kvGWIB4ZHnVs8OjGrxzFeZVo4AnCG+ljz0dHtW9ifwMHwS18czvt09cdwLn9hEOn58GgwbXlMQzCI/rk+5YGSz98l2Xn0LN8V+xoZyQ0V+KYeAgWQ9ScJ2rWq6w5F90toIt76cG5axquG2atY44KbAyfcCIaIKw17ojfrAtHY60flqm14UyjmOGhjDU9x+oIgap936+43GXJMVtZSxDeqvBtbGJSh9NeYnLYERMRQFILsF/zb5v5dUVMjwu25zsoc8zOTMB8UCBCEsQfRsE2h/wJxiONrDM68fEgORxVPVXgVRLH4L3uOx/+YBv1HKysqeuIpUUV+TFOFvM0wzgyhCQezSs3+QS6hA1rVYWcbff01ipxlIz/MD2gewy3k0tdtbUZH/2hi/Xkc76OAxX9Og92I9f7TfpyVZQ1cnT0tsm1Z8biVptRPYiax2g4gbN9GiMyGHCIH3Hwv4jxsDRcFdsTzRh4F2muIbFYC2GgpTl70gNrmT8qYB2LxZM1o2U7h1LQ5S4SXed6lzD31EapQATnWsaGxJFM7oof0fIWVdXHgsY89bpBMpgvFww6vgthvCbwnntPZno3i+q9RfX9mlODmrGrjp2X3kNpGnK4TRC64mTmtuFPz9Ug3VfgBIXIH3qTKSDF4Q46g9kG55o5n1k9uC/WIynqMbouRJ1t1Gs1MqZJkSuXtmXqw9fewvZiAi9+SoAX5+JHEUcuQPCyyEFEEMhf9LpbuaVo1Q9XGY3rJ4uwuqjNieVjwy42DpsL7Hy5LavKEsM9UVHLEYqG4IOguO6YB16DltEgEjPwQ5c7CVRez2+pw2MchUzNbUZjMphrGcY2p35g3oSo+5ExAlg8H2bK6jt/+HbDBIY1gWmVjmdF82WK5h4Gup9aVkYbO+tJuG6fb4Pus2uu98aWR0mGnv6NyImPgvRAdc7jFVvSQavKAtslPICt9tHSaZU69Zg1qB+YMy050pUTT0hcdrYnJktMguk2sJ5MFan5d4bFDF7zPngx7TAVrdudvbMun3g3btQtfrTregB6s9/WBi7mzmBBZ8RJyz59cYe+NGN/36/UGt3RWiLEURDZcUV8e/MRm9T8gnCR3ztXHZ9UzhNIT34EghtaXL/TBZXDhhKmRqZpODMBFS9kw/R6W57wPvKSCjzFYn45UD1cwcKNR4ezYvllp0w599AP8mCxYiF9qvRLwgiyfti8ZuzjmpDetGRZaSahVXEtnvKRD/ZWCNVd0XGEEvbDp8IH7+Nt8DWENOW/h9BhJavxtvOwHb0tJd64OGz656HxW6O9jh891PskBmacSCNOaDzwKhEPlUHL+GuGinYlHUaCuWae/cCqaQcNBbV5sCY/uvMamgT8Gkc63pXlyBKb1E4V5cX2ZbemSb0Dtg/xObp0PTPajTMZa1EGje09d7QOPpExjFu1umf0jw34/PpNapen/ggChJlrfSW8VCjXYb0BIcqN6hsOhBPH2LyIGKyghbM7Pov15PcMiApUmgW2CHz2xQ+bxg/vaQTEe5cHWtskd4/mxZehcxGfS9C5mlGSuin2edrle4fVhm00kOzOqVVUw+uvI1qcpzVkUMDIjHe29hPrcik1hpMRyInYuKdOfUM3vUu88rV6voPVGRLLbKYm6CwZV+4mCJdVLqSWlwqGgVMQO845Ow5rSsRy3ug01vx4klsu5vrnPQFNZi4bHEcyGqM7IGrigkLf6s7krw3PWq5DpRD9KinXlxbl/EY3JAwTYM50VHNooXiYmHUOSRLyw2tGwe/bWcJaVouonyfuf+vjDzIlpx2BNpSla//M398aq8wrCruyTQWSPiRp2oN+G/74kYBpZ7lSKjJNn4K2FFv60sDPnxyGFIN7QnsfZrooYdSgyKTeW5Wx7I2sxpeICNLnn0NKTHqFBUBBwV1udQS4Zvt+mKfzyByzGbiExmyjnqfXQhQFyNon9jXtyBXmzk2F0F5w56cM422kD8hHYIWwngin1j4VzvoXvqXe/qWnTMWgcqhIenVTiFe/Gnq5OR57C/myO/rs7BmTgKVanYcon45l+bnCREJnuNOPspislopXDaIPWTZFiC+ZPo8k8BpRB16j2tuYUnLD5posqzllWwdvc7nvX3ITc01bd657f5u+THdFPpx3uiw91qRywj0MPHtqBreiZfgmVriv7vveOSduziX4rNhHhtOH6UBg7/Ifn+NvBpoc0ZobiLQcPW7M2C6rMH3u6bFLJqsBHGvilOD5U5cnQMQTnlDVf3aprl2rm/xiWmUwg6PAqWFg1TbcDdqVD6KeON85EBbX2p6608e9mGEcN/AeK4byWyD05VZBLn5zt+apBIHfqVRq3tSyfsX86wX8P0oWSf78tN9pX+6eE4n/C1BLAwQUAAIACABPS2dK1kUrKU0AAABrAAAAGwAAAHVuaXZlcnNhbC91bml2ZXJzYWwucG5nLnhtbLOxr8jNUShLLSrOzM+zVTLUM1Cyt+PlsikoSi3LTC1XqACKAQUhQEmh0lbJxAjBLc9MKckAqjAwNkMIZqRmpmeU2CqZm5vDBfWBZgIAUEsBAgAAFAACAAgARJRXRyO0Tvv7AgAAsAgAABQAAAAAAAAAAQAAAAAAAAAAAHVuaXZlcnNhbC9wbGF5ZXIueG1sUEsBAgAAFAACAAgAT0tnSlGFNqS+PQAAaKMAABcAAAAAAAAAAAAAAAAALQMAAHVuaXZlcnNhbC91bml2ZXJzYWwucG5nUEsBAgAAFAACAAgAT0tnStZFKylNAAAAawAAABsAAAAAAAAAAQAAAAAAIEEAAHVuaXZlcnNhbC91bml2ZXJzYWwucG5nLnhtbFBLBQYAAAAAAwADANAAAACmQQAAAAA="/>
  <p:tag name="ISPRING_PRESENTATION_TITLE" val="工作述职报告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Sub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SubTitle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SubTitle"/>
  <p:tag name="MH_ORD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SubTitle"/>
  <p:tag name="MH_ORDER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855"/>
  <p:tag name="MH_LIBRARY" val="CONTENTS"/>
  <p:tag name="MH_TYPE" val="OTHERS"/>
  <p:tag name="ID" val="5458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Sub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SubTitle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SubTitle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Other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SubTitle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525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第一PPT，www.1ppt.com​">
  <a:themeElements>
    <a:clrScheme name="自定义 963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1EA4AD"/>
      </a:accent1>
      <a:accent2>
        <a:srgbClr val="F2BA25"/>
      </a:accent2>
      <a:accent3>
        <a:srgbClr val="1EA4AD"/>
      </a:accent3>
      <a:accent4>
        <a:srgbClr val="F2BA25"/>
      </a:accent4>
      <a:accent5>
        <a:srgbClr val="1EA4AD"/>
      </a:accent5>
      <a:accent6>
        <a:srgbClr val="F2BA25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9BBC9D84281D4E8E84F41F81CD4102" ma:contentTypeVersion="10" ma:contentTypeDescription="Create a new document." ma:contentTypeScope="" ma:versionID="f2e2ad612998bdba4a08d815ddf6213d">
  <xsd:schema xmlns:xsd="http://www.w3.org/2001/XMLSchema" xmlns:xs="http://www.w3.org/2001/XMLSchema" xmlns:p="http://schemas.microsoft.com/office/2006/metadata/properties" xmlns:ns3="7e55228e-def6-4e8e-b65d-4821a818d354" targetNamespace="http://schemas.microsoft.com/office/2006/metadata/properties" ma:root="true" ma:fieldsID="ad0b2abba9894415dbddb756097b6050" ns3:_="">
    <xsd:import namespace="7e55228e-def6-4e8e-b65d-4821a818d3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55228e-def6-4e8e-b65d-4821a818d3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e55228e-def6-4e8e-b65d-4821a818d354" xsi:nil="true"/>
  </documentManagement>
</p:properties>
</file>

<file path=customXml/itemProps1.xml><?xml version="1.0" encoding="utf-8"?>
<ds:datastoreItem xmlns:ds="http://schemas.openxmlformats.org/officeDocument/2006/customXml" ds:itemID="{43289FA2-EDE0-4476-9894-9E2E8F61C6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DC1369-2CED-4B0C-8B2C-8FD40B9F89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55228e-def6-4e8e-b65d-4821a818d3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4C42E6-192F-4231-9294-5555A7CD34E7}">
  <ds:schemaRefs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7e55228e-def6-4e8e-b65d-4821a818d354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4089</TotalTime>
  <Words>612</Words>
  <Application>Microsoft Office PowerPoint</Application>
  <PresentationFormat>全屏显示(16:9)</PresentationFormat>
  <Paragraphs>215</Paragraphs>
  <Slides>25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第一PPT，www.1ppt.com​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数据报告</dc:title>
  <dc:subject>数据报告</dc:subject>
  <dc:creator>第一PPT</dc:creator>
  <cp:keywords>www.1ppt.com</cp:keywords>
  <dc:description>www.1ppt.com</dc:description>
  <cp:lastModifiedBy>Song Gao</cp:lastModifiedBy>
  <cp:revision>1566</cp:revision>
  <dcterms:created xsi:type="dcterms:W3CDTF">2014-11-09T01:07:25Z</dcterms:created>
  <dcterms:modified xsi:type="dcterms:W3CDTF">2023-10-25T04:07:03Z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0x010100819BBC9D84281D4E8E84F41F81CD4102</vt:lpwstr>
  </property>
</Properties>
</file>