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76" d="100"/>
          <a:sy n="76" d="100"/>
        </p:scale>
        <p:origin x="132" y="8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7460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236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18143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3755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10956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0721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9790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2632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5616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2821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7299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1622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3357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7202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8270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9808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7803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7/8/2014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146464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188" y="3060700"/>
            <a:ext cx="8001000" cy="749300"/>
          </a:xfrm>
        </p:spPr>
        <p:txBody>
          <a:bodyPr>
            <a:normAutofit fontScale="90000"/>
          </a:bodyPr>
          <a:lstStyle/>
          <a:p>
            <a:r>
              <a:rPr lang="en-US" dirty="0" smtClean="0">
                <a:solidFill>
                  <a:schemeClr val="tx1"/>
                </a:solidFill>
              </a:rPr>
              <a:t>LEVI GACHANJA</a:t>
            </a:r>
            <a:endParaRPr lang="en-US" dirty="0">
              <a:solidFill>
                <a:schemeClr val="tx1"/>
              </a:solidFill>
            </a:endParaRPr>
          </a:p>
        </p:txBody>
      </p:sp>
      <p:sp>
        <p:nvSpPr>
          <p:cNvPr id="3" name="Subtitle 2"/>
          <p:cNvSpPr>
            <a:spLocks noGrp="1"/>
          </p:cNvSpPr>
          <p:nvPr>
            <p:ph type="subTitle" idx="1"/>
          </p:nvPr>
        </p:nvSpPr>
        <p:spPr>
          <a:xfrm>
            <a:off x="2220912" y="4047067"/>
            <a:ext cx="6400800" cy="575733"/>
          </a:xfrm>
        </p:spPr>
        <p:txBody>
          <a:bodyPr>
            <a:noAutofit/>
          </a:bodyPr>
          <a:lstStyle/>
          <a:p>
            <a:pPr algn="ctr"/>
            <a:r>
              <a:rPr lang="en-US" sz="3200" dirty="0" smtClean="0">
                <a:solidFill>
                  <a:schemeClr val="tx1"/>
                </a:solidFill>
              </a:rPr>
              <a:t>Kenya Paye Calculator</a:t>
            </a:r>
            <a:endParaRPr lang="en-US" sz="3200" dirty="0">
              <a:solidFill>
                <a:schemeClr val="tx1"/>
              </a:solidFill>
            </a:endParaRPr>
          </a:p>
        </p:txBody>
      </p:sp>
    </p:spTree>
    <p:extLst>
      <p:ext uri="{BB962C8B-B14F-4D97-AF65-F5344CB8AC3E}">
        <p14:creationId xmlns:p14="http://schemas.microsoft.com/office/powerpoint/2010/main" val="6543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10633"/>
            <a:ext cx="8534400" cy="1113367"/>
          </a:xfrm>
        </p:spPr>
        <p:txBody>
          <a:bodyPr/>
          <a:lstStyle/>
          <a:p>
            <a:pPr algn="ctr"/>
            <a:r>
              <a:rPr lang="en-US" b="1" u="sng" dirty="0" smtClean="0">
                <a:solidFill>
                  <a:schemeClr val="tx1"/>
                </a:solidFill>
              </a:rPr>
              <a:t>PROBLEMS</a:t>
            </a:r>
            <a:endParaRPr lang="en-US" b="1" u="sng" dirty="0">
              <a:solidFill>
                <a:schemeClr val="tx1"/>
              </a:solidFill>
            </a:endParaRPr>
          </a:p>
        </p:txBody>
      </p:sp>
      <p:sp>
        <p:nvSpPr>
          <p:cNvPr id="3" name="Content Placeholder 2"/>
          <p:cNvSpPr>
            <a:spLocks noGrp="1"/>
          </p:cNvSpPr>
          <p:nvPr>
            <p:ph idx="1"/>
          </p:nvPr>
        </p:nvSpPr>
        <p:spPr>
          <a:xfrm>
            <a:off x="1077912" y="1320800"/>
            <a:ext cx="8534400" cy="4914900"/>
          </a:xfrm>
        </p:spPr>
        <p:txBody>
          <a:bodyPr>
            <a:normAutofit/>
          </a:bodyPr>
          <a:lstStyle/>
          <a:p>
            <a:r>
              <a:rPr lang="en-US" sz="3500" dirty="0" smtClean="0">
                <a:solidFill>
                  <a:schemeClr val="tx1"/>
                </a:solidFill>
              </a:rPr>
              <a:t>Difficult in NSSF calculation.</a:t>
            </a:r>
            <a:endParaRPr lang="en-US" sz="3500" dirty="0" smtClean="0">
              <a:solidFill>
                <a:schemeClr val="tx1"/>
              </a:solidFill>
            </a:endParaRPr>
          </a:p>
          <a:p>
            <a:pPr marL="0" indent="0">
              <a:buNone/>
            </a:pPr>
            <a:endParaRPr lang="en-US" sz="3500" dirty="0" smtClean="0">
              <a:solidFill>
                <a:schemeClr val="tx1"/>
              </a:solidFill>
            </a:endParaRPr>
          </a:p>
          <a:p>
            <a:r>
              <a:rPr lang="en-US" sz="3500" dirty="0" smtClean="0">
                <a:solidFill>
                  <a:schemeClr val="tx1"/>
                </a:solidFill>
              </a:rPr>
              <a:t>Low performance.</a:t>
            </a:r>
            <a:endParaRPr lang="en-US" sz="3500" dirty="0" smtClean="0">
              <a:solidFill>
                <a:schemeClr val="tx1"/>
              </a:solidFill>
            </a:endParaRPr>
          </a:p>
          <a:p>
            <a:pPr marL="0" indent="0">
              <a:buNone/>
            </a:pPr>
            <a:endParaRPr lang="en-US" sz="3500" dirty="0" smtClean="0">
              <a:solidFill>
                <a:schemeClr val="tx1"/>
              </a:solidFill>
            </a:endParaRPr>
          </a:p>
          <a:p>
            <a:r>
              <a:rPr lang="en-US" sz="3500" dirty="0" smtClean="0">
                <a:solidFill>
                  <a:schemeClr val="tx1"/>
                </a:solidFill>
              </a:rPr>
              <a:t>Difficulty in net to gross calculations. </a:t>
            </a:r>
          </a:p>
          <a:p>
            <a:r>
              <a:rPr lang="en-US" sz="3500" dirty="0" smtClean="0">
                <a:solidFill>
                  <a:schemeClr val="tx1"/>
                </a:solidFill>
              </a:rPr>
              <a:t>Lack </a:t>
            </a:r>
            <a:r>
              <a:rPr lang="en-US" sz="3500" smtClean="0">
                <a:solidFill>
                  <a:schemeClr val="tx1"/>
                </a:solidFill>
              </a:rPr>
              <a:t>of referrals</a:t>
            </a:r>
            <a:r>
              <a:rPr lang="en-US" sz="3500" dirty="0" smtClean="0">
                <a:solidFill>
                  <a:schemeClr val="tx1"/>
                </a:solidFill>
              </a:rPr>
              <a:t>.</a:t>
            </a:r>
            <a:endParaRPr lang="en-US" sz="3500"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841642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4412" y="359833"/>
            <a:ext cx="8534400" cy="1011768"/>
          </a:xfrm>
        </p:spPr>
        <p:txBody>
          <a:bodyPr>
            <a:normAutofit/>
          </a:bodyPr>
          <a:lstStyle/>
          <a:p>
            <a:pPr algn="ctr"/>
            <a:r>
              <a:rPr lang="en-US" b="1" u="sng" dirty="0" smtClean="0">
                <a:solidFill>
                  <a:schemeClr val="tx1"/>
                </a:solidFill>
              </a:rPr>
              <a:t>SOLUTION</a:t>
            </a:r>
            <a:endParaRPr lang="en-US" b="1" u="sng" dirty="0">
              <a:solidFill>
                <a:schemeClr val="tx1"/>
              </a:solidFill>
            </a:endParaRPr>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806" y="1854200"/>
            <a:ext cx="2171013" cy="3614738"/>
          </a:xfr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1956" y="1854200"/>
            <a:ext cx="2089463" cy="3614738"/>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9556" y="1883833"/>
            <a:ext cx="2135844" cy="3585105"/>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43537" y="1854201"/>
            <a:ext cx="2140263" cy="3614738"/>
          </a:xfrm>
          <a:prstGeom prst="rect">
            <a:avLst/>
          </a:prstGeom>
        </p:spPr>
      </p:pic>
    </p:spTree>
    <p:extLst>
      <p:ext uri="{BB962C8B-B14F-4D97-AF65-F5344CB8AC3E}">
        <p14:creationId xmlns:p14="http://schemas.microsoft.com/office/powerpoint/2010/main" val="746263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108" y="158748"/>
            <a:ext cx="8534400" cy="850899"/>
          </a:xfrm>
        </p:spPr>
        <p:txBody>
          <a:bodyPr>
            <a:normAutofit/>
          </a:bodyPr>
          <a:lstStyle/>
          <a:p>
            <a:pPr algn="ctr"/>
            <a:r>
              <a:rPr lang="en-US" sz="3200" b="1" u="sng" dirty="0" smtClean="0">
                <a:solidFill>
                  <a:schemeClr val="tx1"/>
                </a:solidFill>
              </a:rPr>
              <a:t>SOLUTIONS</a:t>
            </a:r>
            <a:endParaRPr lang="en-US" sz="3200" b="1" u="sng" dirty="0">
              <a:solidFill>
                <a:schemeClr val="tx1"/>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105" y="1787757"/>
            <a:ext cx="2476190" cy="371428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3505" y="1787757"/>
            <a:ext cx="2476190" cy="3714286"/>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6905" y="1787757"/>
            <a:ext cx="2476190" cy="3714286"/>
          </a:xfrm>
          <a:prstGeom prst="rect">
            <a:avLst/>
          </a:prstGeom>
        </p:spPr>
      </p:pic>
    </p:spTree>
    <p:extLst>
      <p:ext uri="{BB962C8B-B14F-4D97-AF65-F5344CB8AC3E}">
        <p14:creationId xmlns:p14="http://schemas.microsoft.com/office/powerpoint/2010/main" val="383552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912" y="131233"/>
            <a:ext cx="8534400" cy="872068"/>
          </a:xfrm>
        </p:spPr>
        <p:txBody>
          <a:bodyPr/>
          <a:lstStyle/>
          <a:p>
            <a:pPr algn="ctr"/>
            <a:r>
              <a:rPr lang="en-US" b="1" u="sng" dirty="0" smtClean="0">
                <a:solidFill>
                  <a:schemeClr val="tx1"/>
                </a:solidFill>
              </a:rPr>
              <a:t>TARGET MARKET</a:t>
            </a:r>
            <a:endParaRPr lang="en-US" b="1" u="sng" dirty="0">
              <a:solidFill>
                <a:schemeClr val="tx1"/>
              </a:solidFill>
            </a:endParaRPr>
          </a:p>
        </p:txBody>
      </p:sp>
      <p:sp>
        <p:nvSpPr>
          <p:cNvPr id="3" name="Content Placeholder 2"/>
          <p:cNvSpPr>
            <a:spLocks noGrp="1"/>
          </p:cNvSpPr>
          <p:nvPr>
            <p:ph idx="1"/>
          </p:nvPr>
        </p:nvSpPr>
        <p:spPr>
          <a:xfrm>
            <a:off x="785812" y="1181101"/>
            <a:ext cx="8534400" cy="3251200"/>
          </a:xfrm>
        </p:spPr>
        <p:txBody>
          <a:bodyPr>
            <a:noAutofit/>
          </a:bodyPr>
          <a:lstStyle/>
          <a:p>
            <a:r>
              <a:rPr lang="en-US" sz="2800" dirty="0" smtClean="0">
                <a:solidFill>
                  <a:schemeClr val="tx1"/>
                </a:solidFill>
              </a:rPr>
              <a:t>The application is targeting the accountant in </a:t>
            </a:r>
            <a:r>
              <a:rPr lang="en-US" sz="2800" dirty="0" smtClean="0">
                <a:solidFill>
                  <a:schemeClr val="tx1"/>
                </a:solidFill>
              </a:rPr>
              <a:t>rural areas</a:t>
            </a:r>
            <a:r>
              <a:rPr lang="en-US" sz="2800" dirty="0" smtClean="0">
                <a:solidFill>
                  <a:schemeClr val="tx1"/>
                </a:solidFill>
              </a:rPr>
              <a:t>.</a:t>
            </a:r>
            <a:endParaRPr lang="en-US" sz="2800" dirty="0" smtClean="0">
              <a:solidFill>
                <a:schemeClr val="tx1"/>
              </a:solidFill>
            </a:endParaRPr>
          </a:p>
          <a:p>
            <a:r>
              <a:rPr lang="en-US" sz="2800" dirty="0" smtClean="0">
                <a:solidFill>
                  <a:schemeClr val="tx1"/>
                </a:solidFill>
              </a:rPr>
              <a:t>The application will be marketed through the google store, friends and advertisements.</a:t>
            </a:r>
          </a:p>
          <a:p>
            <a:r>
              <a:rPr lang="en-US" sz="2800" dirty="0" smtClean="0">
                <a:solidFill>
                  <a:schemeClr val="tx1"/>
                </a:solidFill>
              </a:rPr>
              <a:t>The application  has competitors like Kra  Calculator in Kenya were by the calculator only does the gross to net calculation and registration of the Kra pin. The application does  gross to net calculations, net to gross calculations and  Paye were by you see the way the deductions are done. </a:t>
            </a:r>
            <a:endParaRPr lang="en-US" sz="2800" dirty="0">
              <a:solidFill>
                <a:schemeClr val="tx1"/>
              </a:solidFill>
            </a:endParaRPr>
          </a:p>
        </p:txBody>
      </p:sp>
    </p:spTree>
    <p:extLst>
      <p:ext uri="{BB962C8B-B14F-4D97-AF65-F5344CB8AC3E}">
        <p14:creationId xmlns:p14="http://schemas.microsoft.com/office/powerpoint/2010/main" val="312629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812" y="207433"/>
            <a:ext cx="8534400" cy="948268"/>
          </a:xfrm>
        </p:spPr>
        <p:txBody>
          <a:bodyPr/>
          <a:lstStyle/>
          <a:p>
            <a:pPr algn="ctr"/>
            <a:r>
              <a:rPr lang="en-US" b="1" u="sng" dirty="0" smtClean="0">
                <a:solidFill>
                  <a:schemeClr val="tx1"/>
                </a:solidFill>
              </a:rPr>
              <a:t>REVENUE MODEL</a:t>
            </a:r>
            <a:endParaRPr lang="en-US" b="1" u="sng" dirty="0">
              <a:solidFill>
                <a:schemeClr val="tx1"/>
              </a:solidFill>
            </a:endParaRPr>
          </a:p>
        </p:txBody>
      </p:sp>
      <p:sp>
        <p:nvSpPr>
          <p:cNvPr id="3" name="Content Placeholder 2"/>
          <p:cNvSpPr>
            <a:spLocks noGrp="1"/>
          </p:cNvSpPr>
          <p:nvPr>
            <p:ph idx="1"/>
          </p:nvPr>
        </p:nvSpPr>
        <p:spPr>
          <a:xfrm>
            <a:off x="1039812" y="1511301"/>
            <a:ext cx="8534400" cy="749299"/>
          </a:xfrm>
        </p:spPr>
        <p:txBody>
          <a:bodyPr>
            <a:noAutofit/>
          </a:bodyPr>
          <a:lstStyle/>
          <a:p>
            <a:r>
              <a:rPr lang="en-US" sz="3200" dirty="0" smtClean="0">
                <a:solidFill>
                  <a:schemeClr val="tx1"/>
                </a:solidFill>
              </a:rPr>
              <a:t>The application will be sold through </a:t>
            </a:r>
            <a:r>
              <a:rPr lang="en-US" sz="3200" dirty="0" smtClean="0">
                <a:solidFill>
                  <a:schemeClr val="tx1"/>
                </a:solidFill>
              </a:rPr>
              <a:t>different </a:t>
            </a:r>
            <a:r>
              <a:rPr lang="en-US" sz="3200" dirty="0" smtClean="0">
                <a:solidFill>
                  <a:schemeClr val="tx1"/>
                </a:solidFill>
              </a:rPr>
              <a:t>application stores and for each download  will charged KES 50.00</a:t>
            </a:r>
            <a:endParaRPr lang="en-US" sz="3200" dirty="0">
              <a:solidFill>
                <a:schemeClr val="tx1"/>
              </a:solidFill>
            </a:endParaRPr>
          </a:p>
        </p:txBody>
      </p:sp>
    </p:spTree>
    <p:extLst>
      <p:ext uri="{BB962C8B-B14F-4D97-AF65-F5344CB8AC3E}">
        <p14:creationId xmlns:p14="http://schemas.microsoft.com/office/powerpoint/2010/main" val="4010434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139</TotalTime>
  <Words>124</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LEVI GACHANJA</vt:lpstr>
      <vt:lpstr>PROBLEMS</vt:lpstr>
      <vt:lpstr>SOLUTION</vt:lpstr>
      <vt:lpstr>SOLUTIONS</vt:lpstr>
      <vt:lpstr>TARGET MARKET</vt:lpstr>
      <vt:lpstr>REVENUE MODEL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Levi gachanja</dc:title>
  <dc:creator>MLAB</dc:creator>
  <cp:lastModifiedBy>MLAB</cp:lastModifiedBy>
  <cp:revision>13</cp:revision>
  <dcterms:created xsi:type="dcterms:W3CDTF">2014-07-07T05:33:08Z</dcterms:created>
  <dcterms:modified xsi:type="dcterms:W3CDTF">2014-07-08T05:56:40Z</dcterms:modified>
</cp:coreProperties>
</file>