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9" r:id="rId3"/>
    <p:sldId id="305" r:id="rId4"/>
    <p:sldId id="282" r:id="rId5"/>
    <p:sldId id="30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2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9EC79-68E8-3141-819A-BA164770D2B7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4554D-4852-5541-A196-D223DA18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9338"/>
            <a:ext cx="9300576" cy="1336286"/>
          </a:xfrm>
          <a:blipFill rotWithShape="1">
            <a:blip r:embed="rId2">
              <a:alphaModFix amt="64000"/>
            </a:blip>
            <a:srcRect/>
            <a:stretch>
              <a:fillRect l="-1026" r="1026"/>
            </a:stretch>
          </a:blipFill>
        </p:spPr>
        <p:txBody>
          <a:bodyPr>
            <a:normAutofit/>
          </a:bodyPr>
          <a:lstStyle/>
          <a:p>
            <a:r>
              <a:rPr lang="en-US" dirty="0" smtClean="0"/>
              <a:t>Mobile Development Introduction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61348" y="422275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0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dirty="0" smtClean="0"/>
              <a:t>What we’ll cover: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6668" y="3088942"/>
            <a:ext cx="51860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Introduction – IDEs (PHP </a:t>
            </a:r>
            <a:r>
              <a:rPr lang="en-US" dirty="0" err="1" smtClean="0"/>
              <a:t>dev</a:t>
            </a:r>
            <a:r>
              <a:rPr lang="en-US" dirty="0" smtClean="0"/>
              <a:t> environments)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Introduction – Course Outline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ICE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Communication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Money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8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dirty="0" smtClean="0"/>
              <a:t>ICE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2" name="Picture 1" descr="ice-cub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69" y="2226546"/>
            <a:ext cx="4721668" cy="35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5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Communication: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5" name="Picture 4" descr="smokesign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87" y="2237651"/>
            <a:ext cx="7117282" cy="27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0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Money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2" name="Picture 1" descr="barter trad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30" y="2565368"/>
            <a:ext cx="6114946" cy="305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9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876</TotalTime>
  <Words>47</Words>
  <Application>Microsoft Macintosh PowerPoint</Application>
  <PresentationFormat>On-screen Show (4:3)</PresentationFormat>
  <Paragraphs>19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Perception</vt:lpstr>
      <vt:lpstr>Mobile Development Introduction</vt:lpstr>
      <vt:lpstr>What we’ll cover:</vt:lpstr>
      <vt:lpstr>ICE:</vt:lpstr>
      <vt:lpstr>Communication:</vt:lpstr>
      <vt:lpstr>Money: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MobiDev</dc:title>
  <dc:creator>Leo Leo</dc:creator>
  <cp:lastModifiedBy>Leo Leo</cp:lastModifiedBy>
  <cp:revision>28</cp:revision>
  <dcterms:created xsi:type="dcterms:W3CDTF">2015-03-03T14:11:37Z</dcterms:created>
  <dcterms:modified xsi:type="dcterms:W3CDTF">2015-04-07T15:15:17Z</dcterms:modified>
</cp:coreProperties>
</file>