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9" r:id="rId3"/>
    <p:sldId id="270" r:id="rId4"/>
    <p:sldId id="272" r:id="rId5"/>
    <p:sldId id="273" r:id="rId6"/>
    <p:sldId id="274" r:id="rId7"/>
    <p:sldId id="275" r:id="rId8"/>
    <p:sldId id="268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EC79-68E8-3141-819A-BA164770D2B7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4554D-4852-5541-A196-D223DA18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38"/>
            <a:ext cx="9300576" cy="1336286"/>
          </a:xfrm>
          <a:blipFill rotWithShape="1">
            <a:blip r:embed="rId2">
              <a:alphaModFix amt="64000"/>
            </a:blip>
            <a:srcRect/>
            <a:stretch>
              <a:fillRect l="-1026" r="1026"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MOBIDEV KENYA LIMITED 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61348" y="422275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Who we are: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7224" y="2666821"/>
            <a:ext cx="7490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err="1" smtClean="0"/>
              <a:t>Mobidev</a:t>
            </a:r>
            <a:r>
              <a:rPr lang="en-US" dirty="0" smtClean="0"/>
              <a:t> Kenya LTD is a leading Mobile Software Development Company  in the region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Resident at </a:t>
            </a:r>
            <a:r>
              <a:rPr lang="en-US" dirty="0" err="1" smtClean="0"/>
              <a:t>M:Lab</a:t>
            </a:r>
            <a:r>
              <a:rPr lang="en-US" dirty="0" smtClean="0"/>
              <a:t> East Africa, One of the 5 labs in the world with a focus on mobile development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3 years of design, development, testing and deployment of apps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Our Focus: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7224" y="3411557"/>
            <a:ext cx="623585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SMS Applications – Building innovative services delivered via SMS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USSD Apps – Faster interaction for quick processes.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 Smartphone Apps: - Android/Windows/</a:t>
            </a:r>
            <a:r>
              <a:rPr lang="en-US" dirty="0" err="1" smtClean="0"/>
              <a:t>iOS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239" y="2696944"/>
            <a:ext cx="744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focus is on building Mobile Experiences for emerging markets: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8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Who we’ve worked with before: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6" name="Picture 5" descr="logo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5" y="2493105"/>
            <a:ext cx="1143000" cy="1384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1724" y="2493105"/>
            <a:ext cx="4389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Android and Web application for </a:t>
            </a:r>
            <a:r>
              <a:rPr lang="en-US" dirty="0" err="1" smtClean="0"/>
              <a:t>AfyaImara</a:t>
            </a:r>
            <a:r>
              <a:rPr lang="en-US" dirty="0" smtClean="0"/>
              <a:t>(inpatient/outpatient medical Insurance)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Enabled anyone to instantly get insurance quote, pay via MPESA or card and get temporary policy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Who we’ve worked with before: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1797" y="2740721"/>
            <a:ext cx="438974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Complex two way mobile learning platform on SMS and USSD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Deployed in Kenya via 22744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Currently being deployed in TZ in partnership with Vodafone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Integrated </a:t>
            </a:r>
            <a:r>
              <a:rPr lang="en-US" dirty="0" err="1" smtClean="0"/>
              <a:t>shortcode</a:t>
            </a:r>
            <a:r>
              <a:rPr lang="en-US" dirty="0" smtClean="0"/>
              <a:t>, USSD gateway and MPESA Payments</a:t>
            </a:r>
            <a:endParaRPr lang="en-US" dirty="0"/>
          </a:p>
        </p:txBody>
      </p:sp>
      <p:pic>
        <p:nvPicPr>
          <p:cNvPr id="5" name="Picture 4" descr="logo-sign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" y="2599602"/>
            <a:ext cx="2806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3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Who we’ve worked with before: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british-counc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5" y="2518081"/>
            <a:ext cx="2387061" cy="1164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1797" y="2740721"/>
            <a:ext cx="43897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Learning platform targeting low end phones in Kenya and Nigeria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Mobile Web and SMS.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Clickatel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Other Companies: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" name="Picture 4" descr="acil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2" y="2408321"/>
            <a:ext cx="2649526" cy="1292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3739" y="2602865"/>
            <a:ext cx="5010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SMS and USSD application targeting farmers.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Registration, Surveys, loyalty points, airtime rewards</a:t>
            </a:r>
            <a:endParaRPr lang="en-US" dirty="0"/>
          </a:p>
        </p:txBody>
      </p:sp>
      <p:pic>
        <p:nvPicPr>
          <p:cNvPr id="7" name="Picture 6" descr="akil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1" y="4478069"/>
            <a:ext cx="2512482" cy="1226091"/>
          </a:xfrm>
          <a:prstGeom prst="rect">
            <a:avLst/>
          </a:prstGeom>
        </p:spPr>
      </p:pic>
      <p:pic>
        <p:nvPicPr>
          <p:cNvPr id="9" name="Picture 8" descr="county-yetu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80" y="4656932"/>
            <a:ext cx="2081695" cy="1015867"/>
          </a:xfrm>
          <a:prstGeom prst="rect">
            <a:avLst/>
          </a:prstGeom>
        </p:spPr>
      </p:pic>
      <p:pic>
        <p:nvPicPr>
          <p:cNvPr id="10" name="Picture 9" descr="ippf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72" y="4434144"/>
            <a:ext cx="2602490" cy="12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Our approach - Methodology: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305" y="2555825"/>
            <a:ext cx="5471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Needs assessment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Definition of options based on needs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Prototype building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Usability testing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Quality Testing</a:t>
            </a:r>
          </a:p>
          <a:p>
            <a:pPr marL="285750" indent="-285750">
              <a:buFont typeface="Wingdings" charset="2"/>
              <a:buChar char="ü"/>
            </a:pP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5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Thank you 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15" y="2728304"/>
            <a:ext cx="48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8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424</TotalTime>
  <Words>273</Words>
  <Application>Microsoft Macintosh PowerPoint</Application>
  <PresentationFormat>On-screen Show (4:3)</PresentationFormat>
  <Paragraphs>68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Perception</vt:lpstr>
      <vt:lpstr>MOBIDEV KENYA LIMITED </vt:lpstr>
      <vt:lpstr>Who we are:</vt:lpstr>
      <vt:lpstr>Our Focus:</vt:lpstr>
      <vt:lpstr>Who we’ve worked with before:</vt:lpstr>
      <vt:lpstr>Who we’ve worked with before:</vt:lpstr>
      <vt:lpstr>Who we’ve worked with before:</vt:lpstr>
      <vt:lpstr>Other Companies:</vt:lpstr>
      <vt:lpstr>Our approach - Methodology:</vt:lpstr>
      <vt:lpstr>Thank you 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MobiDev</dc:title>
  <dc:creator>Leo Leo</dc:creator>
  <cp:lastModifiedBy>Leo Leo</cp:lastModifiedBy>
  <cp:revision>15</cp:revision>
  <dcterms:created xsi:type="dcterms:W3CDTF">2015-03-03T14:11:37Z</dcterms:created>
  <dcterms:modified xsi:type="dcterms:W3CDTF">2015-04-08T14:52:53Z</dcterms:modified>
</cp:coreProperties>
</file>