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9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MySQL Fundamentals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What we’ll cover: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2666821"/>
            <a:ext cx="7490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Databases overview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MySQL overview RDBMS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Creating Database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Relationships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normalizations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Thank you 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15" y="2728304"/>
            <a:ext cx="48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425</TotalTime>
  <Words>32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MySQL Fundamentals </vt:lpstr>
      <vt:lpstr>What we’ll cover:</vt:lpstr>
      <vt:lpstr>Thank you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16</cp:revision>
  <dcterms:created xsi:type="dcterms:W3CDTF">2015-03-03T14:11:37Z</dcterms:created>
  <dcterms:modified xsi:type="dcterms:W3CDTF">2015-04-09T15:04:09Z</dcterms:modified>
</cp:coreProperties>
</file>