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69" r:id="rId3"/>
    <p:sldId id="28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04" y="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9EC79-68E8-3141-819A-BA164770D2B7}" type="datetimeFigureOut">
              <a:rPr lang="en-US" smtClean="0"/>
              <a:t>4/14/15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4554D-4852-5541-A196-D223DA18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60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4554D-4852-5541-A196-D223DA18D5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08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9338"/>
            <a:ext cx="9300576" cy="1336286"/>
          </a:xfrm>
          <a:blipFill rotWithShape="1">
            <a:blip r:embed="rId2">
              <a:alphaModFix amt="64000"/>
            </a:blip>
            <a:srcRect/>
            <a:stretch>
              <a:fillRect l="-1026" r="1026"/>
            </a:stretch>
          </a:blipFill>
        </p:spPr>
        <p:txBody>
          <a:bodyPr>
            <a:normAutofit/>
          </a:bodyPr>
          <a:lstStyle/>
          <a:p>
            <a:r>
              <a:rPr lang="en-US" dirty="0" smtClean="0"/>
              <a:t>USSD</a:t>
            </a:r>
            <a:r>
              <a:rPr lang="en-US" dirty="0" smtClean="0"/>
              <a:t> </a:t>
            </a:r>
            <a:r>
              <a:rPr lang="en-US" dirty="0" smtClean="0"/>
              <a:t>Fundamentals 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61348" y="422275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405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 dirty="0" smtClean="0"/>
              <a:t>What we’ll cover: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224736" y="5622842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7224" y="2666821"/>
            <a:ext cx="7490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Connecting to a gateway</a:t>
            </a:r>
            <a:endParaRPr lang="en-US" dirty="0" smtClean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Receiving a </a:t>
            </a:r>
            <a:r>
              <a:rPr lang="en-US" dirty="0" err="1" smtClean="0"/>
              <a:t>ussd</a:t>
            </a:r>
            <a:r>
              <a:rPr lang="en-US" dirty="0" smtClean="0"/>
              <a:t> request from a subscriber</a:t>
            </a:r>
            <a:endParaRPr lang="en-US" dirty="0" smtClean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Sending response to user while expecting input</a:t>
            </a:r>
            <a:endParaRPr lang="en-US" dirty="0" smtClean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Sending a terminating response</a:t>
            </a:r>
            <a:endParaRPr lang="en-US" dirty="0" smtClean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Test bed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87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dirty="0" smtClean="0"/>
              <a:t>Thank you :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224736" y="5622842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3115" y="2728304"/>
            <a:ext cx="481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Questions are welcomed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83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427</TotalTime>
  <Words>46</Words>
  <Application>Microsoft Macintosh PowerPoint</Application>
  <PresentationFormat>On-screen Show (4:3)</PresentationFormat>
  <Paragraphs>14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Perception</vt:lpstr>
      <vt:lpstr>USSD Fundamentals </vt:lpstr>
      <vt:lpstr>What we’ll cover:</vt:lpstr>
      <vt:lpstr>Thank you 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MobiDev</dc:title>
  <dc:creator>Leo Leo</dc:creator>
  <cp:lastModifiedBy>Leo Leo</cp:lastModifiedBy>
  <cp:revision>17</cp:revision>
  <dcterms:created xsi:type="dcterms:W3CDTF">2015-03-03T14:11:37Z</dcterms:created>
  <dcterms:modified xsi:type="dcterms:W3CDTF">2015-04-14T14:53:51Z</dcterms:modified>
</cp:coreProperties>
</file>