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6" r:id="rId5"/>
    <p:sldId id="272" r:id="rId6"/>
    <p:sldId id="273" r:id="rId7"/>
    <p:sldId id="275" r:id="rId8"/>
    <p:sldId id="274" r:id="rId9"/>
    <p:sldId id="271" r:id="rId10"/>
    <p:sldId id="278" r:id="rId11"/>
    <p:sldId id="281" r:id="rId12"/>
    <p:sldId id="280" r:id="rId13"/>
    <p:sldId id="282" r:id="rId14"/>
    <p:sldId id="285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61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3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9913A6-BAAA-4CFD-9151-E3302C319F3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D063-99A9-4D44-B0FF-053761A6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24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MLAB SMS/USSD PRESENTATION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03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2" y="2685413"/>
            <a:ext cx="2180263" cy="3650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04" y="2705400"/>
            <a:ext cx="2202753" cy="3550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02" y="2685412"/>
            <a:ext cx="2210995" cy="35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1.Convinence.</a:t>
            </a:r>
          </a:p>
          <a:p>
            <a:r>
              <a:rPr lang="en-US" dirty="0" smtClean="0"/>
              <a:t>2.Difficulty in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this application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Buy a meal or beverage and check-in at the café any time of the day ,week  or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Points are given to customer that register and buy using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users with a phone both smartphone and feature phone and have an MPESA account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with busy lifestyle that buy coffee at free times.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9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Subsidiaries companies in Kenya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6442" y="3048000"/>
            <a:ext cx="6620968" cy="29718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1.ColdStone Creameries</a:t>
            </a:r>
          </a:p>
          <a:p>
            <a:r>
              <a:rPr lang="en-US" sz="2400" dirty="0" smtClean="0"/>
              <a:t>2.Subway</a:t>
            </a:r>
          </a:p>
          <a:p>
            <a:r>
              <a:rPr lang="en-US" sz="2400" dirty="0" smtClean="0"/>
              <a:t>3.Java</a:t>
            </a:r>
          </a:p>
          <a:p>
            <a:r>
              <a:rPr lang="en-US" sz="2400" dirty="0" smtClean="0"/>
              <a:t>4.Steers</a:t>
            </a:r>
          </a:p>
          <a:p>
            <a:r>
              <a:rPr lang="en-US" sz="2400" dirty="0" smtClean="0"/>
              <a:t>5.Debonairs</a:t>
            </a:r>
          </a:p>
          <a:p>
            <a:r>
              <a:rPr lang="en-US" sz="2400" dirty="0" smtClean="0"/>
              <a:t>6.KFC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16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7896558" cy="3581400"/>
          </a:xfrm>
        </p:spPr>
        <p:txBody>
          <a:bodyPr/>
          <a:lstStyle/>
          <a:p>
            <a:r>
              <a:rPr lang="en-US" dirty="0" smtClean="0"/>
              <a:t>Code        </a:t>
            </a:r>
            <a:r>
              <a:rPr lang="en-US" b="1" dirty="0" smtClean="0"/>
              <a:t>*384*2014*6#</a:t>
            </a:r>
            <a:br>
              <a:rPr lang="en-US" b="1" dirty="0" smtClean="0"/>
            </a:br>
            <a:r>
              <a:rPr lang="en-US" dirty="0" smtClean="0"/>
              <a:t>id number  </a:t>
            </a:r>
            <a:r>
              <a:rPr lang="en-US" b="1" dirty="0" smtClean="0"/>
              <a:t>27816668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github</a:t>
            </a:r>
            <a:r>
              <a:rPr lang="en-US" b="1" dirty="0" smtClean="0"/>
              <a:t>       stevexdev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8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6620968" cy="1219200"/>
          </a:xfrm>
        </p:spPr>
        <p:txBody>
          <a:bodyPr/>
          <a:lstStyle/>
          <a:p>
            <a:pPr algn="ctr"/>
            <a:r>
              <a:rPr lang="en-US" sz="6600" b="1" dirty="0" smtClean="0"/>
              <a:t>THE END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565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USSD/SMS for this project?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Realtime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Menu driven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Fact</a:t>
            </a:r>
          </a:p>
          <a:p>
            <a:pPr marL="0" indent="0">
              <a:buNone/>
            </a:pPr>
            <a:r>
              <a:rPr lang="en-US" dirty="0" smtClean="0"/>
              <a:t>1.As at February 2011 they 17 million active users.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2.Currently Safaricom </a:t>
            </a:r>
            <a:r>
              <a:rPr lang="en-US" dirty="0"/>
              <a:t>has 19.9million </a:t>
            </a:r>
            <a:r>
              <a:rPr lang="en-US" dirty="0" smtClean="0"/>
              <a:t>MPesa </a:t>
            </a:r>
            <a:r>
              <a:rPr lang="en-US" dirty="0"/>
              <a:t>users only 3million use smartphones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3.Deposits ksh.87 billion an withdrawals </a:t>
            </a:r>
            <a:r>
              <a:rPr lang="en-US" smtClean="0"/>
              <a:t>ksh.75 billion.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http://www.safaricom.co.ke/mpesa_timeline/timeline.html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9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SAMPLE BUSINESS CASE – CAFÉ HOUSE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can a café House business owner use USSD and SMS to enhance his business?</a:t>
            </a:r>
          </a:p>
          <a:p>
            <a:pPr marL="0" indent="0">
              <a:buNone/>
            </a:pPr>
            <a:r>
              <a:rPr lang="en-US" dirty="0" smtClean="0"/>
              <a:t>1.Use the application to market product.</a:t>
            </a:r>
          </a:p>
          <a:p>
            <a:pPr marL="0" indent="0">
              <a:buNone/>
            </a:pPr>
            <a:r>
              <a:rPr lang="en-US" dirty="0" smtClean="0"/>
              <a:t>2.Send out message and reach out to customer.</a:t>
            </a:r>
          </a:p>
          <a:p>
            <a:pPr marL="0" indent="0">
              <a:buNone/>
            </a:pPr>
            <a:r>
              <a:rPr lang="en-US" dirty="0" smtClean="0"/>
              <a:t>3.Use of loyalty points</a:t>
            </a:r>
          </a:p>
        </p:txBody>
      </p:sp>
    </p:spTree>
    <p:extLst>
      <p:ext uri="{BB962C8B-B14F-4D97-AF65-F5344CB8AC3E}">
        <p14:creationId xmlns:p14="http://schemas.microsoft.com/office/powerpoint/2010/main" val="32155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Making money using USSD/SMS application</a:t>
            </a:r>
          </a:p>
          <a:p>
            <a:r>
              <a:rPr lang="en-US" dirty="0" smtClean="0"/>
              <a:t>Premium billing for the USSD session.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USSD SESSION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667001"/>
            <a:ext cx="2192216" cy="3589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53" y="2685414"/>
            <a:ext cx="2219304" cy="3570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02" y="2667000"/>
            <a:ext cx="2195888" cy="35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USSD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ID validation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Not Registered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Registered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685414"/>
            <a:ext cx="2190856" cy="3570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55" y="2685414"/>
            <a:ext cx="2180802" cy="3589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53" y="2685414"/>
            <a:ext cx="2173937" cy="35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8" y="1295400"/>
            <a:ext cx="914774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Menu list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Coffee List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9" y="2667000"/>
            <a:ext cx="2229463" cy="3626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86" y="2685414"/>
            <a:ext cx="2195173" cy="3608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17" y="2680741"/>
            <a:ext cx="2191578" cy="36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Coffee for My date and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Qty of product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Response USSD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Response SMS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9" y="2648262"/>
            <a:ext cx="2187340" cy="3608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04" y="2667000"/>
            <a:ext cx="2202753" cy="3589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73" y="2650760"/>
            <a:ext cx="2203917" cy="36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234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MLAB SMS/USSD PRESENTATION</vt:lpstr>
      <vt:lpstr>Why USSD/SMS for this project? </vt:lpstr>
      <vt:lpstr>SAMPLE BUSINESS CASE – CAFÉ HOUSE</vt:lpstr>
      <vt:lpstr>Revenue Model</vt:lpstr>
      <vt:lpstr>USSD SESSION </vt:lpstr>
      <vt:lpstr>USSD SESSION</vt:lpstr>
      <vt:lpstr>SMS Registration</vt:lpstr>
      <vt:lpstr>MENU LIST</vt:lpstr>
      <vt:lpstr>Buy Coffee for My date and Me</vt:lpstr>
      <vt:lpstr>Checking for points</vt:lpstr>
      <vt:lpstr>Problems</vt:lpstr>
      <vt:lpstr>Benefits of using this application </vt:lpstr>
      <vt:lpstr>Target Market</vt:lpstr>
      <vt:lpstr>Target Subsidiaries companies in Kenya</vt:lpstr>
      <vt:lpstr>Code        *384*2014*6# id number  27816668  github       stevexdev</vt:lpstr>
      <vt:lpstr>THE 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MLAB SMS/USSD PRESENTATION</dc:title>
  <dc:creator>bab</dc:creator>
  <cp:lastModifiedBy>mlab</cp:lastModifiedBy>
  <cp:revision>21</cp:revision>
  <dcterms:created xsi:type="dcterms:W3CDTF">2015-04-21T18:28:37Z</dcterms:created>
  <dcterms:modified xsi:type="dcterms:W3CDTF">2015-05-05T14:32:16Z</dcterms:modified>
</cp:coreProperties>
</file>