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93" r:id="rId3"/>
    <p:sldId id="294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5" autoAdjust="0"/>
    <p:restoredTop sz="96327" autoAdjust="0"/>
  </p:normalViewPr>
  <p:slideViewPr>
    <p:cSldViewPr snapToGrid="0">
      <p:cViewPr varScale="1">
        <p:scale>
          <a:sx n="67" d="100"/>
          <a:sy n="67" d="100"/>
        </p:scale>
        <p:origin x="450" y="42"/>
      </p:cViewPr>
      <p:guideLst/>
    </p:cSldViewPr>
  </p:slideViewPr>
  <p:outlineViewPr>
    <p:cViewPr>
      <p:scale>
        <a:sx n="33" d="100"/>
        <a:sy n="33" d="100"/>
      </p:scale>
      <p:origin x="0" y="-257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6F3E1-1B40-4336-9A35-909C4C8AC48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149E1-3E8C-4CF5-A849-B1DFBDA5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9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C54727-CC2E-499D-8EE1-1E899B84789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4F3E1B-8FA0-4927-8384-C19D8A5ACD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4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DGP 2019 Project</a:t>
            </a:r>
            <a:br>
              <a:rPr lang="en-US" dirty="0"/>
            </a:br>
            <a:r>
              <a:rPr lang="en-US" dirty="0"/>
              <a:t>Plasticity and explosions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Sébastien </a:t>
            </a:r>
            <a:r>
              <a:rPr lang="en-US" dirty="0" err="1"/>
              <a:t>Gachoud</a:t>
            </a:r>
            <a:endParaRPr lang="en-US" dirty="0"/>
          </a:p>
          <a:p>
            <a:r>
              <a:rPr lang="en-US" dirty="0"/>
              <a:t>Ludo </a:t>
            </a:r>
            <a:r>
              <a:rPr lang="en-US" dirty="0" err="1"/>
              <a:t>Hoffstetter</a:t>
            </a:r>
            <a:endParaRPr lang="en-US" dirty="0"/>
          </a:p>
          <a:p>
            <a:r>
              <a:rPr lang="en-US" dirty="0"/>
              <a:t>Simon Wicky</a:t>
            </a:r>
            <a:br>
              <a:rPr lang="en-US" dirty="0"/>
            </a:br>
            <a:r>
              <a:rPr lang="en-US" b="1" dirty="0"/>
              <a:t>EPFL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13A9E6-786D-764F-A049-AEB9DA2C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00"/>
            <a:ext cx="12192000" cy="52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6"/>
    </mc:Choice>
    <mc:Fallback xmlns="">
      <p:transition spd="slow" advTm="22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71" y="1817704"/>
            <a:ext cx="10230323" cy="2610458"/>
          </a:xfrm>
          <a:ln>
            <a:noFill/>
          </a:ln>
        </p:spPr>
        <p:txBody>
          <a:bodyPr>
            <a:noAutofit/>
          </a:bodyPr>
          <a:lstStyle/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Add plasticity to the simulation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Deform the mesh if some constraint violation are too big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Explosions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Well, sort of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Point that set the vertices speed according to parameters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589AF9-5C05-2841-9E11-E1DDD719DC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1" t="7876" r="18600" b="13723"/>
          <a:stretch/>
        </p:blipFill>
        <p:spPr>
          <a:xfrm>
            <a:off x="7558146" y="3929292"/>
            <a:ext cx="1637463" cy="25120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7B760-B0C9-1045-A50F-B47720230A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7566" r="20931" b="9021"/>
          <a:stretch/>
        </p:blipFill>
        <p:spPr>
          <a:xfrm>
            <a:off x="2405268" y="3929292"/>
            <a:ext cx="1739349" cy="2512017"/>
          </a:xfrm>
          <a:prstGeom prst="rect">
            <a:avLst/>
          </a:prstGeom>
        </p:spPr>
      </p:pic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780C67B0-1744-084A-9EAE-57F7B2C61959}"/>
              </a:ext>
            </a:extLst>
          </p:cNvPr>
          <p:cNvSpPr/>
          <p:nvPr/>
        </p:nvSpPr>
        <p:spPr>
          <a:xfrm>
            <a:off x="4708381" y="4782765"/>
            <a:ext cx="2286000" cy="8050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4"/>
    </mc:Choice>
    <mc:Fallback xmlns="">
      <p:transition spd="slow" advTm="46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8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94442"/>
            <a:ext cx="9720072" cy="3663496"/>
          </a:xfrm>
        </p:spPr>
        <p:txBody>
          <a:bodyPr>
            <a:normAutofit/>
          </a:bodyPr>
          <a:lstStyle/>
          <a:p>
            <a:r>
              <a:rPr lang="en-US" sz="3200" dirty="0"/>
              <a:t>You have to update the constraints</a:t>
            </a:r>
          </a:p>
          <a:p>
            <a:pPr lvl="2"/>
            <a:r>
              <a:rPr lang="en-US" sz="2400" dirty="0"/>
              <a:t>Update() methods after the local-global step.</a:t>
            </a:r>
          </a:p>
          <a:p>
            <a:pPr marL="128016" lvl="1" indent="0">
              <a:buNone/>
            </a:pPr>
            <a:r>
              <a:rPr lang="en-US" sz="2800" dirty="0"/>
              <a:t>Realism depends on the parameters of the plasticity</a:t>
            </a:r>
          </a:p>
          <a:p>
            <a:pPr lvl="2"/>
            <a:r>
              <a:rPr lang="en-US" sz="2400" dirty="0"/>
              <a:t>What is the violation threshold</a:t>
            </a:r>
          </a:p>
          <a:p>
            <a:pPr lvl="2"/>
            <a:r>
              <a:rPr lang="en-US" sz="2400" dirty="0"/>
              <a:t>How to modify the length if the constraint is violated</a:t>
            </a:r>
          </a:p>
          <a:p>
            <a:pPr marL="128016" lvl="1" indent="0">
              <a:buNone/>
            </a:pPr>
            <a:r>
              <a:rPr lang="en-US" sz="2800" dirty="0"/>
              <a:t>Conditional constraints create unwanted momentum</a:t>
            </a:r>
          </a:p>
          <a:p>
            <a:pPr lvl="2"/>
            <a:r>
              <a:rPr lang="en-US" sz="2400" dirty="0"/>
              <a:t>Cannot modify constraint weight for performance reasons</a:t>
            </a:r>
          </a:p>
          <a:p>
            <a:pPr lvl="2"/>
            <a:r>
              <a:rPr lang="en-US" sz="2400" dirty="0"/>
              <a:t>Solution: constrain to stay </a:t>
            </a:r>
            <a:r>
              <a:rPr lang="en-US" sz="2400"/>
              <a:t>in place.</a:t>
            </a: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endParaRPr lang="en-US" sz="3200" dirty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256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7269</TotalTime>
  <Words>106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DGP 2019 Project Plasticity and explosions</vt:lpstr>
      <vt:lpstr>GOals</vt:lpstr>
      <vt:lpstr>PowerPoint Presentation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Hyper-Reduced  Projective Dynamics</dc:title>
  <dc:creator>Christopher Brandt - EWI</dc:creator>
  <cp:lastModifiedBy>Sébastien Gachoud</cp:lastModifiedBy>
  <cp:revision>199</cp:revision>
  <dcterms:created xsi:type="dcterms:W3CDTF">2018-06-04T09:43:18Z</dcterms:created>
  <dcterms:modified xsi:type="dcterms:W3CDTF">2019-12-16T11:25:28Z</dcterms:modified>
</cp:coreProperties>
</file>