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327c40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e327c40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327c4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327c4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e327c40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e327c40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327c40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e327c40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a041c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a041c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e327c40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e327c40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327c40f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e327c40f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36d8240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36d8240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e327c40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e327c40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://www2.stat.duke.edu/~cr173/Sta523_Fa16/data/movies/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25" y="1261210"/>
            <a:ext cx="5242150" cy="26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Magnificent Movie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82323"/>
            <a:ext cx="81231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Galluzzi, Marin Lolic and Ryan Viti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6040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10,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0" y="388175"/>
            <a:ext cx="1372775" cy="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explored many different variables related to the Tomatometer and created visualizations to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discover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trends within our data.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used Bayesian statistics (via PyMC and BART) to determine important predictor variables for different logistic regressions.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hope this research helps you make a decision effectively and efficiently next time you find yourself sifting through subscriptions!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extensions could bring in more outside data as predictors or develop a variety of models and apply Bayesian model averaging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4750"/>
            <a:ext cx="1372775" cy="6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175"/>
            <a:ext cx="1372775" cy="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380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13450"/>
            <a:ext cx="8520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aim of this exploration is to determine how different movie characteristics are associated with the Tomatometer.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210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Rationale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700" y="2731150"/>
            <a:ext cx="8520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accomplish our aim by exploring data visualizations, analyzing results, and using Bayesian statistics to create a logistic regression model that can accurately predict the value of the Tomatometer.  Upon completion, we will have a better understanding of how movies are scored, and what makes a good movie.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75" y="388175"/>
            <a:ext cx="1372775" cy="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52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data used was obtained from </a:t>
            </a: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Duke University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651 random samples of movies produced before 2016.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Minor data cleaning performed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missing values or imputations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Two categorical variables for response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critics_rating (3 categories)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good_or_bad (2 categories - binned critics_rating)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900" y="177950"/>
            <a:ext cx="1804750" cy="478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75" y="445025"/>
            <a:ext cx="1372775" cy="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35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Many interesting insights were made during the exploration phase, including the connection between audience score and critics score, as well as the idea of movie ‘dump months.’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275" y="108225"/>
            <a:ext cx="3327374" cy="246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275" y="2647950"/>
            <a:ext cx="3327374" cy="232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Selection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Model 1 - Logistic Regression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Response: Critics’ rating - multilevel + categorical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Predictor(s): Runtime, month of theater release, and </a:t>
            </a:r>
            <a:r>
              <a:rPr lang="en">
                <a:solidFill>
                  <a:schemeClr val="lt1"/>
                </a:solidFill>
              </a:rPr>
              <a:t>audience</a:t>
            </a:r>
            <a:r>
              <a:rPr lang="en">
                <a:solidFill>
                  <a:schemeClr val="lt1"/>
                </a:solidFill>
              </a:rPr>
              <a:t> score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Prior(s): Weakly informative (i.e. Normal(0,1), Beta(1,1) most common)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Expected log pointwise predictive density (ELPD) via WAIC : </a:t>
            </a:r>
            <a:r>
              <a:rPr b="1" lang="en">
                <a:solidFill>
                  <a:schemeClr val="lt1"/>
                </a:solidFill>
              </a:rPr>
              <a:t>-322.77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Model 2 - </a:t>
            </a:r>
            <a:r>
              <a:rPr lang="en">
                <a:solidFill>
                  <a:schemeClr val="lt1"/>
                </a:solidFill>
              </a:rPr>
              <a:t>Logistic Regression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Response: Critics’ rating - </a:t>
            </a:r>
            <a:r>
              <a:rPr b="1" lang="en">
                <a:solidFill>
                  <a:schemeClr val="lt1"/>
                </a:solidFill>
              </a:rPr>
              <a:t>b</a:t>
            </a:r>
            <a:r>
              <a:rPr b="1" lang="en">
                <a:solidFill>
                  <a:schemeClr val="lt1"/>
                </a:solidFill>
              </a:rPr>
              <a:t>inary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Predictor(s): Audience score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Prior(s): Normal(mu=0, sigma=1), critics Beta(1,1)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ELPD via WAIC: </a:t>
            </a:r>
            <a:r>
              <a:rPr b="1" lang="en">
                <a:solidFill>
                  <a:schemeClr val="lt1"/>
                </a:solidFill>
              </a:rPr>
              <a:t>-321.06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50" y="276975"/>
            <a:ext cx="1372775" cy="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Bayesian</a:t>
            </a:r>
            <a:r>
              <a:rPr lang="en">
                <a:solidFill>
                  <a:schemeClr val="lt1"/>
                </a:solidFill>
              </a:rPr>
              <a:t> Logistic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906525"/>
            <a:ext cx="42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 bayesian logistic regression was explored for the categorical variable critics_rating.  Default priors were used, and the results showed audience_score as an effective predictor of critics_rating.  However, the model had issues differentiating between </a:t>
            </a:r>
            <a:r>
              <a:rPr i="1" lang="en">
                <a:solidFill>
                  <a:schemeClr val="lt1"/>
                </a:solidFill>
              </a:rPr>
              <a:t>Fresh </a:t>
            </a:r>
            <a:r>
              <a:rPr lang="en">
                <a:solidFill>
                  <a:schemeClr val="lt1"/>
                </a:solidFill>
              </a:rPr>
              <a:t>and </a:t>
            </a:r>
            <a:r>
              <a:rPr i="1" lang="en">
                <a:solidFill>
                  <a:schemeClr val="lt1"/>
                </a:solidFill>
              </a:rPr>
              <a:t>Certified Fresh.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050" y="3582700"/>
            <a:ext cx="5971649" cy="13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06525"/>
            <a:ext cx="4519425" cy="25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50" y="263250"/>
            <a:ext cx="1372775" cy="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2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Bayesian Logistic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892800"/>
            <a:ext cx="8520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After combining </a:t>
            </a:r>
            <a:r>
              <a:rPr i="1" lang="en">
                <a:solidFill>
                  <a:schemeClr val="lt1"/>
                </a:solidFill>
              </a:rPr>
              <a:t>Fresh and Certified Fresh</a:t>
            </a:r>
            <a:r>
              <a:rPr lang="en">
                <a:solidFill>
                  <a:schemeClr val="lt1"/>
                </a:solidFill>
              </a:rPr>
              <a:t>, a new logistic regression was explored using audience_score as a predictor and good_or_bad as the response.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175" y="1713362"/>
            <a:ext cx="5845626" cy="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5" y="2758950"/>
            <a:ext cx="4615375" cy="18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4500" y="2758950"/>
            <a:ext cx="4340376" cy="18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00" y="388175"/>
            <a:ext cx="1372775" cy="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Bayesian Additive Regression Trees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BART is a </a:t>
            </a:r>
            <a:r>
              <a:rPr lang="en">
                <a:solidFill>
                  <a:schemeClr val="lt1"/>
                </a:solidFill>
              </a:rPr>
              <a:t>machine</a:t>
            </a:r>
            <a:r>
              <a:rPr lang="en">
                <a:solidFill>
                  <a:schemeClr val="lt1"/>
                </a:solidFill>
              </a:rPr>
              <a:t> learning algorithm that applies Bayesian principles to an ensemble of decision trees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BART sets priors on tree depth, each tree’s contribution to the ensemble, and the standard deviation of the response 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utilized the default </a:t>
            </a:r>
            <a:r>
              <a:rPr lang="en">
                <a:solidFill>
                  <a:schemeClr val="lt1"/>
                </a:solidFill>
              </a:rPr>
              <a:t>settings</a:t>
            </a:r>
            <a:r>
              <a:rPr lang="en">
                <a:solidFill>
                  <a:schemeClr val="lt1"/>
                </a:solidFill>
              </a:rPr>
              <a:t> of the R library BART, which come from the original BART paper (Chipman et al, 2008)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We also </a:t>
            </a:r>
            <a:r>
              <a:rPr lang="en">
                <a:solidFill>
                  <a:schemeClr val="lt1"/>
                </a:solidFill>
              </a:rPr>
              <a:t>simplified</a:t>
            </a:r>
            <a:r>
              <a:rPr lang="en">
                <a:solidFill>
                  <a:schemeClr val="lt1"/>
                </a:solidFill>
              </a:rPr>
              <a:t> the </a:t>
            </a:r>
            <a:r>
              <a:rPr lang="en">
                <a:solidFill>
                  <a:schemeClr val="lt1"/>
                </a:solidFill>
              </a:rPr>
              <a:t>response</a:t>
            </a:r>
            <a:r>
              <a:rPr lang="en">
                <a:solidFill>
                  <a:schemeClr val="lt1"/>
                </a:solidFill>
              </a:rPr>
              <a:t> variable to a binary one (“Fresh” vs. “Not Fresh”) due to the requirements of the R library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00" y="388175"/>
            <a:ext cx="1372775" cy="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Bayesian Additive Regression Trees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074575"/>
            <a:ext cx="8310300" cy="17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the three independent variables (Audience Score, Month of Release and Runtime) we obtained a model with 76.7% accuracy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 importance (determined by mean decrease in Gini index) suggests all three variables contribute meaningfully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450" y="2329175"/>
            <a:ext cx="2102700" cy="2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600" y="2808100"/>
            <a:ext cx="3802050" cy="22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