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29725-3B6E-4EE5-AAAF-803230B0AC25}" type="datetimeFigureOut">
              <a:rPr lang="fr-FR" smtClean="0"/>
              <a:t>03/04/2017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FD682-96AD-4A18-8294-B03491D9E8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54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D682-96AD-4A18-8294-B03491D9E80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11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92E8-A3F8-4D7E-8970-0E59579520B7}" type="datetime1">
              <a:rPr lang="fr-FR" smtClean="0"/>
              <a:t>03/04/2017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6C325E-480C-4659-8EEC-41D9AF2406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5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1B7B-BF3F-4CAD-A0BD-2A714DA316F3}" type="datetime1">
              <a:rPr lang="fr-FR" smtClean="0"/>
              <a:t>03/04/2017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6C325E-480C-4659-8EEC-41D9AF2406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24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6584-1B0B-4F93-A972-B64603F34657}" type="datetime1">
              <a:rPr lang="fr-FR" smtClean="0"/>
              <a:t>03/04/2017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6C325E-480C-4659-8EEC-41D9AF240697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961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D454-EC51-4699-8105-C6D3E9FE0D76}" type="datetime1">
              <a:rPr lang="fr-FR" smtClean="0"/>
              <a:t>03/04/2017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6C325E-480C-4659-8EEC-41D9AF2406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971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9E91-AB43-4585-9331-755DF493959E}" type="datetime1">
              <a:rPr lang="fr-FR" smtClean="0"/>
              <a:t>03/04/2017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6C325E-480C-4659-8EEC-41D9AF240697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44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849-D52A-48D6-8FCB-E050D6943E12}" type="datetime1">
              <a:rPr lang="fr-FR" smtClean="0"/>
              <a:t>03/04/2017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6C325E-480C-4659-8EEC-41D9AF2406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860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E9CA-D509-43A0-A192-3C1A9B9784C6}" type="datetime1">
              <a:rPr lang="fr-FR" smtClean="0"/>
              <a:t>03/04/2017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25E-480C-4659-8EEC-41D9AF2406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849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E549-459B-4551-9EDA-A1D7CE6EF35B}" type="datetime1">
              <a:rPr lang="fr-FR" smtClean="0"/>
              <a:t>03/04/2017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25E-480C-4659-8EEC-41D9AF2406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7C6-C04E-4952-8C90-9BCE996456F4}" type="datetime1">
              <a:rPr lang="fr-FR" smtClean="0"/>
              <a:t>03/04/2017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25E-480C-4659-8EEC-41D9AF2406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65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B6BD-9D0E-4E4F-A370-916540F583CB}" type="datetime1">
              <a:rPr lang="fr-FR" smtClean="0"/>
              <a:t>03/04/2017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6C325E-480C-4659-8EEC-41D9AF2406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99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312E-34FE-4490-BC7D-2E1FFF746EFC}" type="datetime1">
              <a:rPr lang="fr-FR" smtClean="0"/>
              <a:t>03/04/2017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6C325E-480C-4659-8EEC-41D9AF2406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72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0BB-8018-4132-8390-04C42D3A21D5}" type="datetime1">
              <a:rPr lang="fr-FR" smtClean="0"/>
              <a:t>03/04/2017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6C325E-480C-4659-8EEC-41D9AF2406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98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BF68-41E8-43E1-9B37-D84DBAF5ACD2}" type="datetime1">
              <a:rPr lang="fr-FR" smtClean="0"/>
              <a:t>03/04/2017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25E-480C-4659-8EEC-41D9AF2406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19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10F7-C224-4618-8B26-2E9AB7C28E6A}" type="datetime1">
              <a:rPr lang="fr-FR" smtClean="0"/>
              <a:t>03/04/2017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25E-480C-4659-8EEC-41D9AF2406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21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6422-434B-4BA4-835F-ABC3720C0C48}" type="datetime1">
              <a:rPr lang="fr-FR" smtClean="0"/>
              <a:t>03/04/2017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25E-480C-4659-8EEC-41D9AF2406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34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A43C-EF8B-4BF5-BA61-6D288EE9B283}" type="datetime1">
              <a:rPr lang="fr-FR" smtClean="0"/>
              <a:t>03/04/2017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6C325E-480C-4659-8EEC-41D9AF2406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43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8B85-85B8-4192-939F-7B586BBE6122}" type="datetime1">
              <a:rPr lang="fr-FR" smtClean="0"/>
              <a:t>03/04/2017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6C325E-480C-4659-8EEC-41D9AF2406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24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entcamarche.net/forum/affich-4747746-faire-communiquer-deux-fenetres-avec-c" TargetMode="External"/><Relationship Id="rId2" Type="http://schemas.openxmlformats.org/officeDocument/2006/relationships/hyperlink" Target="http://garriciut.free.fr/WEBAAINFO_0910/Doc/doc%20ComposantsWinForms%200708%20v8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fr-fr/library/ms172599(v=vs.90).asp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83995" y="781335"/>
            <a:ext cx="8915399" cy="1170296"/>
          </a:xfrm>
        </p:spPr>
        <p:txBody>
          <a:bodyPr/>
          <a:lstStyle/>
          <a:p>
            <a:pPr algn="ctr"/>
            <a:r>
              <a:rPr lang="fr-FR" dirty="0" smtClean="0"/>
              <a:t>Projet C#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3995" y="2948248"/>
            <a:ext cx="8915399" cy="1405057"/>
          </a:xfrm>
        </p:spPr>
        <p:txBody>
          <a:bodyPr>
            <a:noAutofit/>
          </a:bodyPr>
          <a:lstStyle/>
          <a:p>
            <a:pPr algn="ctr"/>
            <a:r>
              <a:rPr lang="fr-FR" sz="3600" dirty="0" smtClean="0"/>
              <a:t>Thème principal: Base de données </a:t>
            </a:r>
          </a:p>
          <a:p>
            <a:pPr algn="ctr"/>
            <a:r>
              <a:rPr lang="fr-FR" sz="3600" dirty="0" smtClean="0"/>
              <a:t>Thème secondaire : </a:t>
            </a:r>
            <a:r>
              <a:rPr lang="fr-FR" sz="3600" dirty="0"/>
              <a:t>M</a:t>
            </a:r>
            <a:r>
              <a:rPr lang="fr-FR" sz="3600" dirty="0" smtClean="0"/>
              <a:t>ail</a:t>
            </a:r>
            <a:endParaRPr lang="fr-FR" sz="3600" dirty="0"/>
          </a:p>
        </p:txBody>
      </p:sp>
      <p:sp>
        <p:nvSpPr>
          <p:cNvPr id="4" name="ZoneTexte 3"/>
          <p:cNvSpPr txBox="1"/>
          <p:nvPr/>
        </p:nvSpPr>
        <p:spPr>
          <a:xfrm>
            <a:off x="4822326" y="5349923"/>
            <a:ext cx="2838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POULAT Axel </a:t>
            </a:r>
          </a:p>
          <a:p>
            <a:r>
              <a:rPr lang="fr-FR" sz="2400" dirty="0" smtClean="0"/>
              <a:t>RUELLE Mathias</a:t>
            </a: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25E-480C-4659-8EEC-41D9AF24069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4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43051" y="624110"/>
            <a:ext cx="8911687" cy="691475"/>
          </a:xfrm>
        </p:spPr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43051" y="1837305"/>
            <a:ext cx="8915400" cy="5020695"/>
          </a:xfrm>
        </p:spPr>
        <p:txBody>
          <a:bodyPr>
            <a:normAutofit/>
          </a:bodyPr>
          <a:lstStyle/>
          <a:p>
            <a:r>
              <a:rPr lang="fr-FR" sz="2800" dirty="0" smtClean="0"/>
              <a:t>Application type drive (fast-food)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 smtClean="0"/>
          </a:p>
          <a:p>
            <a:r>
              <a:rPr lang="fr-FR" sz="2800" dirty="0" smtClean="0"/>
              <a:t>Gestion de produits </a:t>
            </a:r>
          </a:p>
          <a:p>
            <a:endParaRPr lang="fr-FR" sz="2800" dirty="0"/>
          </a:p>
          <a:p>
            <a:r>
              <a:rPr lang="fr-FR" sz="2800" dirty="0" smtClean="0"/>
              <a:t>Envois de newsletters promotionnelles</a:t>
            </a:r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25E-480C-4659-8EEC-41D9AF240697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23" y="2497540"/>
            <a:ext cx="4834672" cy="24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0537" y="610462"/>
            <a:ext cx="8911687" cy="1280890"/>
          </a:xfrm>
        </p:spPr>
        <p:txBody>
          <a:bodyPr/>
          <a:lstStyle/>
          <a:p>
            <a:r>
              <a:rPr lang="fr-FR" dirty="0" smtClean="0"/>
              <a:t>Le 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10537" y="1410269"/>
            <a:ext cx="8915400" cy="5447731"/>
          </a:xfrm>
        </p:spPr>
        <p:txBody>
          <a:bodyPr>
            <a:normAutofit/>
          </a:bodyPr>
          <a:lstStyle/>
          <a:p>
            <a:r>
              <a:rPr lang="fr-FR" sz="2400" dirty="0" smtClean="0"/>
              <a:t>Gestion des produits</a:t>
            </a:r>
          </a:p>
          <a:p>
            <a:pPr marL="0" indent="0">
              <a:buNone/>
            </a:pPr>
            <a:endParaRPr lang="fr-FR" sz="1200" dirty="0" smtClean="0"/>
          </a:p>
          <a:p>
            <a:r>
              <a:rPr lang="fr-FR" sz="2400" dirty="0" smtClean="0"/>
              <a:t>Rapidité</a:t>
            </a:r>
          </a:p>
          <a:p>
            <a:pPr marL="0" indent="0">
              <a:buNone/>
            </a:pPr>
            <a:endParaRPr lang="fr-FR" sz="1200" dirty="0" smtClean="0"/>
          </a:p>
          <a:p>
            <a:r>
              <a:rPr lang="fr-FR" sz="2400" dirty="0" smtClean="0"/>
              <a:t>Lisibilité</a:t>
            </a:r>
          </a:p>
          <a:p>
            <a:pPr marL="0" indent="0">
              <a:buNone/>
            </a:pPr>
            <a:endParaRPr lang="fr-FR" sz="1200" dirty="0" smtClean="0"/>
          </a:p>
          <a:p>
            <a:r>
              <a:rPr lang="fr-FR" sz="2400" dirty="0" smtClean="0"/>
              <a:t>Simplicité</a:t>
            </a:r>
          </a:p>
          <a:p>
            <a:pPr marL="0" indent="0">
              <a:buNone/>
            </a:pPr>
            <a:endParaRPr lang="fr-FR" sz="1200" dirty="0" smtClean="0"/>
          </a:p>
          <a:p>
            <a:r>
              <a:rPr lang="fr-FR" sz="2400" dirty="0" smtClean="0"/>
              <a:t>Création d’une </a:t>
            </a:r>
            <a:r>
              <a:rPr lang="fr-FR" sz="2400" dirty="0" smtClean="0"/>
              <a:t>commande</a:t>
            </a:r>
          </a:p>
          <a:p>
            <a:endParaRPr lang="fr-FR" sz="1200" dirty="0"/>
          </a:p>
          <a:p>
            <a:r>
              <a:rPr lang="fr-FR" sz="2400" dirty="0"/>
              <a:t>Envois de mails</a:t>
            </a:r>
          </a:p>
          <a:p>
            <a:endParaRPr lang="fr-FR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25E-480C-4659-8EEC-41D9AF240697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766" y="4477035"/>
            <a:ext cx="1752600" cy="17526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593" y="1410269"/>
            <a:ext cx="2989487" cy="198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96889" y="637758"/>
            <a:ext cx="8911687" cy="1280890"/>
          </a:xfrm>
        </p:spPr>
        <p:txBody>
          <a:bodyPr/>
          <a:lstStyle/>
          <a:p>
            <a:r>
              <a:rPr lang="fr-FR" dirty="0" smtClean="0"/>
              <a:t>Gestions des produits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96889" y="1918648"/>
            <a:ext cx="8915400" cy="5418160"/>
          </a:xfrm>
        </p:spPr>
        <p:txBody>
          <a:bodyPr>
            <a:normAutofit/>
          </a:bodyPr>
          <a:lstStyle/>
          <a:p>
            <a:r>
              <a:rPr lang="fr-FR" sz="2400" dirty="0" smtClean="0"/>
              <a:t>Via une base de données SQL Server</a:t>
            </a:r>
          </a:p>
          <a:p>
            <a:endParaRPr lang="fr-FR" sz="2400" dirty="0"/>
          </a:p>
          <a:p>
            <a:r>
              <a:rPr lang="fr-FR" sz="2400" dirty="0" smtClean="0"/>
              <a:t>Gestion via </a:t>
            </a:r>
            <a:r>
              <a:rPr lang="fr-FR" sz="2400" dirty="0" err="1" smtClean="0"/>
              <a:t>TextBox</a:t>
            </a:r>
            <a:r>
              <a:rPr lang="fr-FR" sz="2400" dirty="0" smtClean="0"/>
              <a:t> et boutons</a:t>
            </a:r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endParaRPr lang="fr-FR" sz="1200" dirty="0" smtClean="0"/>
          </a:p>
          <a:p>
            <a:r>
              <a:rPr lang="fr-FR" sz="2400" dirty="0" smtClean="0"/>
              <a:t>Ajout depuis Excel (ajout multiple)</a:t>
            </a:r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 smtClean="0"/>
              <a:t>Affichage via </a:t>
            </a:r>
            <a:r>
              <a:rPr lang="fr-FR" sz="2400" dirty="0" err="1" smtClean="0"/>
              <a:t>MenuTextStrip</a:t>
            </a:r>
            <a:r>
              <a:rPr lang="fr-FR" sz="2400" dirty="0" smtClean="0"/>
              <a:t> et nouvelle </a:t>
            </a:r>
            <a:r>
              <a:rPr lang="fr-FR" sz="2400" dirty="0" err="1" smtClean="0"/>
              <a:t>Form</a:t>
            </a:r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800" dirty="0" smtClean="0"/>
          </a:p>
          <a:p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25E-480C-4659-8EEC-41D9AF240697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690" y="2505502"/>
            <a:ext cx="4094328" cy="233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37833" y="512462"/>
            <a:ext cx="8911687" cy="1280890"/>
          </a:xfrm>
        </p:spPr>
        <p:txBody>
          <a:bodyPr/>
          <a:lstStyle/>
          <a:p>
            <a:r>
              <a:rPr lang="fr-FR" dirty="0" smtClean="0"/>
              <a:t>Rapidité, simplicité, lisibilité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34120" y="2133600"/>
            <a:ext cx="8915400" cy="377762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Gros boutons imagés</a:t>
            </a:r>
          </a:p>
          <a:p>
            <a:endParaRPr lang="fr-FR" sz="2400" dirty="0" smtClean="0"/>
          </a:p>
          <a:p>
            <a:r>
              <a:rPr lang="fr-FR" sz="2400" dirty="0" smtClean="0"/>
              <a:t>3 boutons (produits basiques) </a:t>
            </a:r>
          </a:p>
          <a:p>
            <a:endParaRPr lang="fr-FR" sz="2400" dirty="0" smtClean="0"/>
          </a:p>
          <a:p>
            <a:r>
              <a:rPr lang="fr-FR" sz="2400" dirty="0" smtClean="0"/>
              <a:t>3 listes (nouveautés) </a:t>
            </a:r>
          </a:p>
          <a:p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25E-480C-4659-8EEC-41D9AF240697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977" y="976728"/>
            <a:ext cx="2336539" cy="23137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977" y="3930555"/>
            <a:ext cx="1893378" cy="23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96889" y="512462"/>
            <a:ext cx="8911687" cy="1280890"/>
          </a:xfrm>
        </p:spPr>
        <p:txBody>
          <a:bodyPr/>
          <a:lstStyle/>
          <a:p>
            <a:r>
              <a:rPr lang="fr-FR" dirty="0"/>
              <a:t>Création d’une commande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96889" y="1533862"/>
            <a:ext cx="8915400" cy="377762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Simple appui de boutons </a:t>
            </a:r>
          </a:p>
          <a:p>
            <a:endParaRPr lang="fr-FR" sz="2400" dirty="0" smtClean="0"/>
          </a:p>
          <a:p>
            <a:r>
              <a:rPr lang="fr-FR" sz="2400" dirty="0" smtClean="0"/>
              <a:t>Boutons de confirmation, retour et annulation</a:t>
            </a:r>
          </a:p>
          <a:p>
            <a:endParaRPr lang="fr-FR" sz="2400" dirty="0"/>
          </a:p>
          <a:p>
            <a:r>
              <a:rPr lang="fr-FR" sz="2400" dirty="0" smtClean="0"/>
              <a:t>Enregistrement d’un fichier (liste des produits et prix)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25E-480C-4659-8EEC-41D9AF240697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889" y="4711746"/>
            <a:ext cx="6597113" cy="119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0537" y="624110"/>
            <a:ext cx="8911687" cy="1280890"/>
          </a:xfrm>
        </p:spPr>
        <p:txBody>
          <a:bodyPr/>
          <a:lstStyle/>
          <a:p>
            <a:r>
              <a:rPr lang="fr-FR" dirty="0" smtClean="0"/>
              <a:t>Envois de mails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10537" y="2119952"/>
            <a:ext cx="8915400" cy="377762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Base de données d’adresses mails</a:t>
            </a:r>
          </a:p>
          <a:p>
            <a:endParaRPr lang="fr-FR" sz="2400" dirty="0"/>
          </a:p>
          <a:p>
            <a:r>
              <a:rPr lang="fr-FR" sz="2400" dirty="0"/>
              <a:t>Ajout et suppression </a:t>
            </a:r>
            <a:r>
              <a:rPr lang="fr-FR" sz="2400" dirty="0" smtClean="0"/>
              <a:t>d’adresses mails</a:t>
            </a:r>
          </a:p>
          <a:p>
            <a:endParaRPr lang="fr-FR" sz="2400" dirty="0"/>
          </a:p>
          <a:p>
            <a:r>
              <a:rPr lang="fr-FR" sz="2400" dirty="0" smtClean="0"/>
              <a:t>Sécurisé (mots de passe)</a:t>
            </a:r>
          </a:p>
          <a:p>
            <a:endParaRPr lang="fr-FR" sz="2400" dirty="0"/>
          </a:p>
          <a:p>
            <a:r>
              <a:rPr lang="fr-FR" sz="2400" dirty="0" smtClean="0"/>
              <a:t>Format HTML (lecture agréable) </a:t>
            </a:r>
          </a:p>
          <a:p>
            <a:endParaRPr lang="fr-FR" sz="2400" dirty="0" smtClean="0"/>
          </a:p>
          <a:p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25E-480C-4659-8EEC-41D9AF240697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746" y="436587"/>
            <a:ext cx="2304478" cy="34106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419" y="3847215"/>
            <a:ext cx="3205230" cy="250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5970" y="637757"/>
            <a:ext cx="8911687" cy="1280890"/>
          </a:xfrm>
        </p:spPr>
        <p:txBody>
          <a:bodyPr/>
          <a:lstStyle/>
          <a:p>
            <a:r>
              <a:rPr lang="fr-FR" dirty="0" smtClean="0"/>
              <a:t>webographie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5970" y="1478506"/>
            <a:ext cx="9798641" cy="4935941"/>
          </a:xfrm>
        </p:spPr>
        <p:txBody>
          <a:bodyPr>
            <a:noAutofit/>
          </a:bodyPr>
          <a:lstStyle/>
          <a:p>
            <a:r>
              <a:rPr lang="fr-FR" sz="2400" dirty="0" smtClean="0"/>
              <a:t>Lien pour les composants de la </a:t>
            </a:r>
            <a:r>
              <a:rPr lang="fr-FR" sz="2400" dirty="0" err="1" smtClean="0"/>
              <a:t>tool</a:t>
            </a:r>
            <a:r>
              <a:rPr lang="fr-FR" sz="2400" dirty="0" smtClean="0"/>
              <a:t>-box :</a:t>
            </a:r>
          </a:p>
          <a:p>
            <a:pPr marL="0" indent="0">
              <a:buNone/>
            </a:pPr>
            <a:r>
              <a:rPr lang="fr-FR" sz="2400" dirty="0">
                <a:hlinkClick r:id="rId2"/>
              </a:rPr>
              <a:t>http://</a:t>
            </a:r>
            <a:r>
              <a:rPr lang="fr-FR" sz="2400" dirty="0" smtClean="0">
                <a:hlinkClick r:id="rId2"/>
              </a:rPr>
              <a:t>garriciut.free.fr/WEBAAINFO_0910/Doc/doc%20ComposantsWinForms%200708%20v82.pdf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 smtClean="0"/>
              <a:t>Lien pour les abonnements aux évènements :</a:t>
            </a:r>
          </a:p>
          <a:p>
            <a:pPr marL="0" indent="0">
              <a:buNone/>
            </a:pPr>
            <a:r>
              <a:rPr lang="fr-FR" sz="2400" dirty="0">
                <a:hlinkClick r:id="rId3"/>
              </a:rPr>
              <a:t>http://</a:t>
            </a:r>
            <a:r>
              <a:rPr lang="fr-FR" sz="2400" dirty="0" smtClean="0">
                <a:hlinkClick r:id="rId3"/>
              </a:rPr>
              <a:t>www.commentcamarche.net/forum/affich-4747746-faire-communiquer-deux-fenetres-avec-c</a:t>
            </a:r>
            <a:r>
              <a:rPr lang="fr-FR" sz="2400" dirty="0" smtClean="0"/>
              <a:t> </a:t>
            </a: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 smtClean="0"/>
              <a:t>Lien pour la création de la base de données :</a:t>
            </a:r>
          </a:p>
          <a:p>
            <a:pPr marL="0" indent="0">
              <a:buNone/>
            </a:pPr>
            <a:r>
              <a:rPr lang="fr-FR" sz="2400" dirty="0">
                <a:hlinkClick r:id="rId4"/>
              </a:rPr>
              <a:t>https://msdn.microsoft.com/fr-fr/library/ms172599(v=vs.90).aspx</a:t>
            </a:r>
            <a:r>
              <a:rPr lang="fr-FR" sz="2400" dirty="0"/>
              <a:t> 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25E-480C-4659-8EEC-41D9AF24069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3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650" y="637757"/>
            <a:ext cx="8911687" cy="1280890"/>
          </a:xfrm>
        </p:spPr>
        <p:txBody>
          <a:bodyPr/>
          <a:lstStyle/>
          <a:p>
            <a:r>
              <a:rPr lang="fr-FR" dirty="0" smtClean="0"/>
              <a:t>Conclusion et 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24937" y="1505803"/>
            <a:ext cx="8915400" cy="377762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Connection BDD -&gt; opération BDD -&gt; déconnection</a:t>
            </a:r>
          </a:p>
          <a:p>
            <a:endParaRPr lang="fr-FR" sz="2400" dirty="0"/>
          </a:p>
          <a:p>
            <a:r>
              <a:rPr lang="fr-FR" sz="2400" dirty="0" smtClean="0"/>
              <a:t>Requêtes variables</a:t>
            </a:r>
          </a:p>
          <a:p>
            <a:endParaRPr lang="fr-FR" sz="2400" dirty="0"/>
          </a:p>
          <a:p>
            <a:r>
              <a:rPr lang="fr-FR" sz="2400" dirty="0" smtClean="0"/>
              <a:t>Gestion des erreurs de commande</a:t>
            </a:r>
          </a:p>
          <a:p>
            <a:endParaRPr lang="fr-FR" sz="2400" dirty="0"/>
          </a:p>
          <a:p>
            <a:r>
              <a:rPr lang="fr-FR" sz="2400" dirty="0" smtClean="0"/>
              <a:t>Construction automatique de mails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25E-480C-4659-8EEC-41D9AF240697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59" y="2593534"/>
            <a:ext cx="3074162" cy="268989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07" y="5283425"/>
            <a:ext cx="1368188" cy="136818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752" y="5056328"/>
            <a:ext cx="1706138" cy="170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216</TotalTime>
  <Words>213</Words>
  <Application>Microsoft Office PowerPoint</Application>
  <PresentationFormat>Grand écran</PresentationFormat>
  <Paragraphs>87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Brin</vt:lpstr>
      <vt:lpstr>Projet C#</vt:lpstr>
      <vt:lpstr>Le projet</vt:lpstr>
      <vt:lpstr>Le cahier des charges</vt:lpstr>
      <vt:lpstr>Gestions des produits</vt:lpstr>
      <vt:lpstr>Rapidité, simplicité, lisibilité</vt:lpstr>
      <vt:lpstr>Création d’une commande </vt:lpstr>
      <vt:lpstr>Envois de mails</vt:lpstr>
      <vt:lpstr>webographie</vt:lpstr>
      <vt:lpstr>Conclusion et démonstration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</dc:creator>
  <cp:lastModifiedBy>axel</cp:lastModifiedBy>
  <cp:revision>21</cp:revision>
  <dcterms:created xsi:type="dcterms:W3CDTF">2017-03-30T12:43:39Z</dcterms:created>
  <dcterms:modified xsi:type="dcterms:W3CDTF">2017-04-03T17:39:52Z</dcterms:modified>
</cp:coreProperties>
</file>