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000"/>
    <a:srgbClr val="767171"/>
    <a:srgbClr val="F9B1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F9B5A8-5ED1-4984-9C73-F25B4D6C232F}" v="1" dt="2022-05-19T03:20:02.5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1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ma Liu" userId="5716c95b-5c49-4bd6-bde3-eb4a98f50649" providerId="ADAL" clId="{88F9B5A8-5ED1-4984-9C73-F25B4D6C232F}"/>
    <pc:docChg chg="undo custSel modSld">
      <pc:chgData name="Emma Liu" userId="5716c95b-5c49-4bd6-bde3-eb4a98f50649" providerId="ADAL" clId="{88F9B5A8-5ED1-4984-9C73-F25B4D6C232F}" dt="2022-05-19T06:28:24.843" v="38" actId="207"/>
      <pc:docMkLst>
        <pc:docMk/>
      </pc:docMkLst>
      <pc:sldChg chg="addSp delSp modSp mod">
        <pc:chgData name="Emma Liu" userId="5716c95b-5c49-4bd6-bde3-eb4a98f50649" providerId="ADAL" clId="{88F9B5A8-5ED1-4984-9C73-F25B4D6C232F}" dt="2022-05-19T06:28:24.843" v="38" actId="207"/>
        <pc:sldMkLst>
          <pc:docMk/>
          <pc:sldMk cId="1524621639" sldId="256"/>
        </pc:sldMkLst>
        <pc:spChg chg="add del mod">
          <ac:chgData name="Emma Liu" userId="5716c95b-5c49-4bd6-bde3-eb4a98f50649" providerId="ADAL" clId="{88F9B5A8-5ED1-4984-9C73-F25B4D6C232F}" dt="2022-05-19T06:14:04.830" v="37" actId="207"/>
          <ac:spMkLst>
            <pc:docMk/>
            <pc:sldMk cId="1524621639" sldId="256"/>
            <ac:spMk id="41" creationId="{835DC6BC-B0CE-6D2F-45A0-AA37095D8A06}"/>
          </ac:spMkLst>
        </pc:spChg>
        <pc:spChg chg="mod">
          <ac:chgData name="Emma Liu" userId="5716c95b-5c49-4bd6-bde3-eb4a98f50649" providerId="ADAL" clId="{88F9B5A8-5ED1-4984-9C73-F25B4D6C232F}" dt="2022-05-19T02:54:46.951" v="24" actId="1035"/>
          <ac:spMkLst>
            <pc:docMk/>
            <pc:sldMk cId="1524621639" sldId="256"/>
            <ac:spMk id="45" creationId="{359C7639-427B-C73A-39BD-9029300E8C39}"/>
          </ac:spMkLst>
        </pc:spChg>
        <pc:spChg chg="add del mod">
          <ac:chgData name="Emma Liu" userId="5716c95b-5c49-4bd6-bde3-eb4a98f50649" providerId="ADAL" clId="{88F9B5A8-5ED1-4984-9C73-F25B4D6C232F}" dt="2022-05-19T02:53:55.829" v="16" actId="478"/>
          <ac:spMkLst>
            <pc:docMk/>
            <pc:sldMk cId="1524621639" sldId="256"/>
            <ac:spMk id="66" creationId="{4D4626D5-848A-03DE-91B4-FDF43F77F84D}"/>
          </ac:spMkLst>
        </pc:spChg>
        <pc:spChg chg="add mod">
          <ac:chgData name="Emma Liu" userId="5716c95b-5c49-4bd6-bde3-eb4a98f50649" providerId="ADAL" clId="{88F9B5A8-5ED1-4984-9C73-F25B4D6C232F}" dt="2022-05-19T06:28:24.843" v="38" actId="207"/>
          <ac:spMkLst>
            <pc:docMk/>
            <pc:sldMk cId="1524621639" sldId="256"/>
            <ac:spMk id="67" creationId="{181218C6-6201-C386-592E-428C49A64266}"/>
          </ac:spMkLst>
        </pc:spChg>
        <pc:spChg chg="add mod">
          <ac:chgData name="Emma Liu" userId="5716c95b-5c49-4bd6-bde3-eb4a98f50649" providerId="ADAL" clId="{88F9B5A8-5ED1-4984-9C73-F25B4D6C232F}" dt="2022-05-19T03:20:15.111" v="32" actId="1076"/>
          <ac:spMkLst>
            <pc:docMk/>
            <pc:sldMk cId="1524621639" sldId="256"/>
            <ac:spMk id="68" creationId="{498D2EF3-4CE1-3F3F-541D-0825528B205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8E01-7F6D-4269-AE97-D8BE1E174608}" type="datetimeFigureOut">
              <a:rPr lang="en-AU" smtClean="0"/>
              <a:t>19/05/2022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98A4-F71E-46E1-BE12-8E5780380B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392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8E01-7F6D-4269-AE97-D8BE1E174608}" type="datetimeFigureOut">
              <a:rPr lang="en-AU" smtClean="0"/>
              <a:t>19/05/2022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98A4-F71E-46E1-BE12-8E5780380B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0029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8E01-7F6D-4269-AE97-D8BE1E174608}" type="datetimeFigureOut">
              <a:rPr lang="en-AU" smtClean="0"/>
              <a:t>19/05/2022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98A4-F71E-46E1-BE12-8E5780380B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616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8E01-7F6D-4269-AE97-D8BE1E174608}" type="datetimeFigureOut">
              <a:rPr lang="en-AU" smtClean="0"/>
              <a:t>19/05/2022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98A4-F71E-46E1-BE12-8E5780380B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634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8E01-7F6D-4269-AE97-D8BE1E174608}" type="datetimeFigureOut">
              <a:rPr lang="en-AU" smtClean="0"/>
              <a:t>19/05/2022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98A4-F71E-46E1-BE12-8E5780380B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696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8E01-7F6D-4269-AE97-D8BE1E174608}" type="datetimeFigureOut">
              <a:rPr lang="en-AU" smtClean="0"/>
              <a:t>19/05/2022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98A4-F71E-46E1-BE12-8E5780380B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196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8E01-7F6D-4269-AE97-D8BE1E174608}" type="datetimeFigureOut">
              <a:rPr lang="en-AU" smtClean="0"/>
              <a:t>19/05/2022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98A4-F71E-46E1-BE12-8E5780380B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688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8E01-7F6D-4269-AE97-D8BE1E174608}" type="datetimeFigureOut">
              <a:rPr lang="en-AU" smtClean="0"/>
              <a:t>19/05/2022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98A4-F71E-46E1-BE12-8E5780380B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9840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8E01-7F6D-4269-AE97-D8BE1E174608}" type="datetimeFigureOut">
              <a:rPr lang="en-AU" smtClean="0"/>
              <a:t>19/05/2022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98A4-F71E-46E1-BE12-8E5780380B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053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8E01-7F6D-4269-AE97-D8BE1E174608}" type="datetimeFigureOut">
              <a:rPr lang="en-AU" smtClean="0"/>
              <a:t>19/05/2022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98A4-F71E-46E1-BE12-8E5780380B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5309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8E01-7F6D-4269-AE97-D8BE1E174608}" type="datetimeFigureOut">
              <a:rPr lang="en-AU" smtClean="0"/>
              <a:t>19/05/2022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98A4-F71E-46E1-BE12-8E5780380B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183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A8E01-7F6D-4269-AE97-D8BE1E174608}" type="datetimeFigureOut">
              <a:rPr lang="en-AU" smtClean="0"/>
              <a:t>19/05/2022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F98A4-F71E-46E1-BE12-8E5780380B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291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85544D54-C0C3-E1B6-B2CC-7902A6704602}"/>
              </a:ext>
            </a:extLst>
          </p:cNvPr>
          <p:cNvGrpSpPr/>
          <p:nvPr/>
        </p:nvGrpSpPr>
        <p:grpSpPr>
          <a:xfrm>
            <a:off x="1613" y="-1320640"/>
            <a:ext cx="6652097" cy="3125422"/>
            <a:chOff x="1613" y="-1320640"/>
            <a:chExt cx="6652097" cy="3125422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0D76094-D601-F018-361C-E1034493D8E5}"/>
                </a:ext>
              </a:extLst>
            </p:cNvPr>
            <p:cNvSpPr/>
            <p:nvPr/>
          </p:nvSpPr>
          <p:spPr>
            <a:xfrm rot="19789432" flipV="1">
              <a:off x="1613" y="-403991"/>
              <a:ext cx="1816052" cy="1615881"/>
            </a:xfrm>
            <a:custGeom>
              <a:avLst/>
              <a:gdLst>
                <a:gd name="connsiteX0" fmla="*/ 0 w 1816052"/>
                <a:gd name="connsiteY0" fmla="*/ 1055955 h 1615881"/>
                <a:gd name="connsiteX1" fmla="*/ 1816052 w 1816052"/>
                <a:gd name="connsiteY1" fmla="*/ 0 h 1615881"/>
                <a:gd name="connsiteX2" fmla="*/ 1816052 w 1816052"/>
                <a:gd name="connsiteY2" fmla="*/ 749233 h 1615881"/>
                <a:gd name="connsiteX3" fmla="*/ 325573 w 1816052"/>
                <a:gd name="connsiteY3" fmla="*/ 1615881 h 1615881"/>
                <a:gd name="connsiteX4" fmla="*/ 0 w 1816052"/>
                <a:gd name="connsiteY4" fmla="*/ 1055955 h 161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6052" h="1615881">
                  <a:moveTo>
                    <a:pt x="0" y="1055955"/>
                  </a:moveTo>
                  <a:lnTo>
                    <a:pt x="1816052" y="0"/>
                  </a:lnTo>
                  <a:lnTo>
                    <a:pt x="1816052" y="749233"/>
                  </a:lnTo>
                  <a:lnTo>
                    <a:pt x="325573" y="1615881"/>
                  </a:lnTo>
                  <a:lnTo>
                    <a:pt x="0" y="1055955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pic>
          <p:nvPicPr>
            <p:cNvPr id="7" name="Picture 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1709904-CE8F-3864-2548-18985B5A0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701" y="112707"/>
              <a:ext cx="1360699" cy="422286"/>
            </a:xfrm>
            <a:prstGeom prst="rect">
              <a:avLst/>
            </a:prstGeom>
          </p:spPr>
        </p:pic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3D16C50-FD79-EF29-463B-18AC92ADAB08}"/>
                </a:ext>
              </a:extLst>
            </p:cNvPr>
            <p:cNvSpPr/>
            <p:nvPr/>
          </p:nvSpPr>
          <p:spPr>
            <a:xfrm rot="19789432" flipV="1">
              <a:off x="2241521" y="-1320640"/>
              <a:ext cx="4412189" cy="3125422"/>
            </a:xfrm>
            <a:custGeom>
              <a:avLst/>
              <a:gdLst>
                <a:gd name="connsiteX0" fmla="*/ 0 w 4412189"/>
                <a:gd name="connsiteY0" fmla="*/ 2376189 h 3125422"/>
                <a:gd name="connsiteX1" fmla="*/ 4086616 w 4412189"/>
                <a:gd name="connsiteY1" fmla="*/ 0 h 3125422"/>
                <a:gd name="connsiteX2" fmla="*/ 4412189 w 4412189"/>
                <a:gd name="connsiteY2" fmla="*/ 559927 h 3125422"/>
                <a:gd name="connsiteX3" fmla="*/ 0 w 4412189"/>
                <a:gd name="connsiteY3" fmla="*/ 3125422 h 3125422"/>
                <a:gd name="connsiteX4" fmla="*/ 0 w 4412189"/>
                <a:gd name="connsiteY4" fmla="*/ 2376189 h 312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12189" h="3125422">
                  <a:moveTo>
                    <a:pt x="0" y="2376189"/>
                  </a:moveTo>
                  <a:lnTo>
                    <a:pt x="4086616" y="0"/>
                  </a:lnTo>
                  <a:lnTo>
                    <a:pt x="4412189" y="559927"/>
                  </a:lnTo>
                  <a:lnTo>
                    <a:pt x="0" y="3125422"/>
                  </a:lnTo>
                  <a:lnTo>
                    <a:pt x="0" y="237618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C0C54C1-540C-C6AA-488D-C577584E8F27}"/>
                </a:ext>
              </a:extLst>
            </p:cNvPr>
            <p:cNvSpPr txBox="1"/>
            <p:nvPr/>
          </p:nvSpPr>
          <p:spPr>
            <a:xfrm>
              <a:off x="2781300" y="123795"/>
              <a:ext cx="35079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rgbClr val="FFC000"/>
                  </a:solidFill>
                  <a:ea typeface="Roboto" panose="02000000000000000000" pitchFamily="2" charset="0"/>
                </a:rPr>
                <a:t>Construction Site Safety Report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582E02-4035-51EC-D8DA-4E2FBC2A52A0}"/>
              </a:ext>
            </a:extLst>
          </p:cNvPr>
          <p:cNvGrpSpPr/>
          <p:nvPr/>
        </p:nvGrpSpPr>
        <p:grpSpPr>
          <a:xfrm>
            <a:off x="16623" y="-237117"/>
            <a:ext cx="6595813" cy="3132005"/>
            <a:chOff x="16623" y="-237117"/>
            <a:chExt cx="6595813" cy="3132005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9C7206-0CE6-0530-A097-1EEAE7472492}"/>
                </a:ext>
              </a:extLst>
            </p:cNvPr>
            <p:cNvSpPr/>
            <p:nvPr/>
          </p:nvSpPr>
          <p:spPr>
            <a:xfrm rot="19757686">
              <a:off x="2113186" y="-237117"/>
              <a:ext cx="4499250" cy="3132005"/>
            </a:xfrm>
            <a:custGeom>
              <a:avLst/>
              <a:gdLst>
                <a:gd name="connsiteX0" fmla="*/ 0 w 4499250"/>
                <a:gd name="connsiteY0" fmla="*/ 0 h 3132005"/>
                <a:gd name="connsiteX1" fmla="*/ 4499250 w 4499250"/>
                <a:gd name="connsiteY1" fmla="*/ 2672015 h 3132005"/>
                <a:gd name="connsiteX2" fmla="*/ 4226071 w 4499250"/>
                <a:gd name="connsiteY2" fmla="*/ 3132005 h 3132005"/>
                <a:gd name="connsiteX3" fmla="*/ 0 w 4499250"/>
                <a:gd name="connsiteY3" fmla="*/ 622225 h 3132005"/>
                <a:gd name="connsiteX4" fmla="*/ 0 w 4499250"/>
                <a:gd name="connsiteY4" fmla="*/ 0 h 313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9250" h="3132005">
                  <a:moveTo>
                    <a:pt x="0" y="0"/>
                  </a:moveTo>
                  <a:lnTo>
                    <a:pt x="4499250" y="2672015"/>
                  </a:lnTo>
                  <a:lnTo>
                    <a:pt x="4226071" y="3132005"/>
                  </a:lnTo>
                  <a:lnTo>
                    <a:pt x="0" y="622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19A1355-EE24-D554-978C-18B86D9D39F8}"/>
                </a:ext>
              </a:extLst>
            </p:cNvPr>
            <p:cNvSpPr/>
            <p:nvPr/>
          </p:nvSpPr>
          <p:spPr>
            <a:xfrm rot="19757686">
              <a:off x="16623" y="750090"/>
              <a:ext cx="1644411" cy="1436573"/>
            </a:xfrm>
            <a:custGeom>
              <a:avLst/>
              <a:gdLst>
                <a:gd name="connsiteX0" fmla="*/ 273179 w 1644411"/>
                <a:gd name="connsiteY0" fmla="*/ 0 h 1436573"/>
                <a:gd name="connsiteX1" fmla="*/ 1644411 w 1644411"/>
                <a:gd name="connsiteY1" fmla="*/ 814347 h 1436573"/>
                <a:gd name="connsiteX2" fmla="*/ 1644411 w 1644411"/>
                <a:gd name="connsiteY2" fmla="*/ 1436573 h 1436573"/>
                <a:gd name="connsiteX3" fmla="*/ 0 w 1644411"/>
                <a:gd name="connsiteY3" fmla="*/ 459990 h 1436573"/>
                <a:gd name="connsiteX4" fmla="*/ 273179 w 1644411"/>
                <a:gd name="connsiteY4" fmla="*/ 0 h 1436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411" h="1436573">
                  <a:moveTo>
                    <a:pt x="273179" y="0"/>
                  </a:moveTo>
                  <a:lnTo>
                    <a:pt x="1644411" y="814347"/>
                  </a:lnTo>
                  <a:lnTo>
                    <a:pt x="1644411" y="1436573"/>
                  </a:lnTo>
                  <a:lnTo>
                    <a:pt x="0" y="459990"/>
                  </a:lnTo>
                  <a:lnTo>
                    <a:pt x="273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pic>
          <p:nvPicPr>
            <p:cNvPr id="23" name="Picture 2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4876CCCE-0C6F-E8E5-FA10-D6E9FA244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701" y="1220312"/>
              <a:ext cx="1149156" cy="356635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0BCB214-EC90-BD72-66F5-2E6353E5BDAA}"/>
                </a:ext>
              </a:extLst>
            </p:cNvPr>
            <p:cNvSpPr txBox="1"/>
            <p:nvPr/>
          </p:nvSpPr>
          <p:spPr>
            <a:xfrm>
              <a:off x="2566102" y="1185875"/>
              <a:ext cx="35079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rgbClr val="FFC000"/>
                  </a:solidFill>
                  <a:ea typeface="Roboto" panose="02000000000000000000" pitchFamily="2" charset="0"/>
                </a:rPr>
                <a:t>Construction Site Safety Report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0BCB5C5-25C1-2BB1-9195-AD82D809B749}"/>
              </a:ext>
            </a:extLst>
          </p:cNvPr>
          <p:cNvGrpSpPr/>
          <p:nvPr/>
        </p:nvGrpSpPr>
        <p:grpSpPr>
          <a:xfrm>
            <a:off x="-1" y="2362732"/>
            <a:ext cx="6863079" cy="461314"/>
            <a:chOff x="-1" y="2362732"/>
            <a:chExt cx="6863079" cy="461314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853560A-94EE-DE18-7C94-B53AD396B17C}"/>
                </a:ext>
              </a:extLst>
            </p:cNvPr>
            <p:cNvSpPr/>
            <p:nvPr/>
          </p:nvSpPr>
          <p:spPr>
            <a:xfrm>
              <a:off x="-1" y="2362732"/>
              <a:ext cx="1872626" cy="461314"/>
            </a:xfrm>
            <a:custGeom>
              <a:avLst/>
              <a:gdLst>
                <a:gd name="connsiteX0" fmla="*/ 0 w 1872626"/>
                <a:gd name="connsiteY0" fmla="*/ 0 h 461314"/>
                <a:gd name="connsiteX1" fmla="*/ 1593616 w 1872626"/>
                <a:gd name="connsiteY1" fmla="*/ 0 h 461314"/>
                <a:gd name="connsiteX2" fmla="*/ 1872626 w 1872626"/>
                <a:gd name="connsiteY2" fmla="*/ 461314 h 461314"/>
                <a:gd name="connsiteX3" fmla="*/ 0 w 1872626"/>
                <a:gd name="connsiteY3" fmla="*/ 461314 h 461314"/>
                <a:gd name="connsiteX4" fmla="*/ 0 w 1872626"/>
                <a:gd name="connsiteY4" fmla="*/ 0 h 461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2626" h="461314">
                  <a:moveTo>
                    <a:pt x="0" y="0"/>
                  </a:moveTo>
                  <a:lnTo>
                    <a:pt x="1593616" y="0"/>
                  </a:lnTo>
                  <a:lnTo>
                    <a:pt x="1872626" y="461314"/>
                  </a:lnTo>
                  <a:lnTo>
                    <a:pt x="0" y="461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DC6EFFB-1C22-331A-9A11-B29EC8A0A6E0}"/>
                </a:ext>
              </a:extLst>
            </p:cNvPr>
            <p:cNvSpPr/>
            <p:nvPr/>
          </p:nvSpPr>
          <p:spPr>
            <a:xfrm>
              <a:off x="1629265" y="2362732"/>
              <a:ext cx="5233813" cy="461314"/>
            </a:xfrm>
            <a:custGeom>
              <a:avLst/>
              <a:gdLst>
                <a:gd name="connsiteX0" fmla="*/ 0 w 5233813"/>
                <a:gd name="connsiteY0" fmla="*/ 0 h 461314"/>
                <a:gd name="connsiteX1" fmla="*/ 5233813 w 5233813"/>
                <a:gd name="connsiteY1" fmla="*/ 0 h 461314"/>
                <a:gd name="connsiteX2" fmla="*/ 5233813 w 5233813"/>
                <a:gd name="connsiteY2" fmla="*/ 461314 h 461314"/>
                <a:gd name="connsiteX3" fmla="*/ 279011 w 5233813"/>
                <a:gd name="connsiteY3" fmla="*/ 461314 h 461314"/>
                <a:gd name="connsiteX4" fmla="*/ 0 w 5233813"/>
                <a:gd name="connsiteY4" fmla="*/ 0 h 461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33813" h="461314">
                  <a:moveTo>
                    <a:pt x="0" y="0"/>
                  </a:moveTo>
                  <a:lnTo>
                    <a:pt x="5233813" y="0"/>
                  </a:lnTo>
                  <a:lnTo>
                    <a:pt x="5233813" y="461314"/>
                  </a:lnTo>
                  <a:lnTo>
                    <a:pt x="279011" y="461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pic>
          <p:nvPicPr>
            <p:cNvPr id="33" name="Picture 3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3261AF0E-0651-9487-5777-425E2B307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04" y="2424495"/>
              <a:ext cx="1057230" cy="328106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1A5D43-EA15-1C3E-B066-2840FB1062BE}"/>
                </a:ext>
              </a:extLst>
            </p:cNvPr>
            <p:cNvSpPr txBox="1"/>
            <p:nvPr/>
          </p:nvSpPr>
          <p:spPr>
            <a:xfrm>
              <a:off x="2678401" y="2380259"/>
              <a:ext cx="35079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rgbClr val="FFC000"/>
                  </a:solidFill>
                  <a:ea typeface="Roboto" panose="02000000000000000000" pitchFamily="2" charset="0"/>
                </a:rPr>
                <a:t>Construction Site Safety Report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35DC6BC-B0CE-6D2F-45A0-AA37095D8A06}"/>
              </a:ext>
            </a:extLst>
          </p:cNvPr>
          <p:cNvSpPr/>
          <p:nvPr/>
        </p:nvSpPr>
        <p:spPr>
          <a:xfrm>
            <a:off x="-1" y="2859357"/>
            <a:ext cx="6855459" cy="929384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215BA5F-FDB8-0F6C-8BBF-9C7963721533}"/>
              </a:ext>
            </a:extLst>
          </p:cNvPr>
          <p:cNvGrpSpPr/>
          <p:nvPr/>
        </p:nvGrpSpPr>
        <p:grpSpPr>
          <a:xfrm>
            <a:off x="-330" y="4064005"/>
            <a:ext cx="6861651" cy="461314"/>
            <a:chOff x="-330" y="4064005"/>
            <a:chExt cx="6861651" cy="46131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6DD06F0-35BD-867D-0EAB-727F20C0A612}"/>
                </a:ext>
              </a:extLst>
            </p:cNvPr>
            <p:cNvSpPr/>
            <p:nvPr/>
          </p:nvSpPr>
          <p:spPr>
            <a:xfrm>
              <a:off x="-330" y="4064005"/>
              <a:ext cx="1872626" cy="461314"/>
            </a:xfrm>
            <a:custGeom>
              <a:avLst/>
              <a:gdLst>
                <a:gd name="connsiteX0" fmla="*/ 0 w 1872626"/>
                <a:gd name="connsiteY0" fmla="*/ 0 h 461314"/>
                <a:gd name="connsiteX1" fmla="*/ 1593616 w 1872626"/>
                <a:gd name="connsiteY1" fmla="*/ 0 h 461314"/>
                <a:gd name="connsiteX2" fmla="*/ 1872626 w 1872626"/>
                <a:gd name="connsiteY2" fmla="*/ 461314 h 461314"/>
                <a:gd name="connsiteX3" fmla="*/ 0 w 1872626"/>
                <a:gd name="connsiteY3" fmla="*/ 461314 h 461314"/>
                <a:gd name="connsiteX4" fmla="*/ 0 w 1872626"/>
                <a:gd name="connsiteY4" fmla="*/ 0 h 461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2626" h="461314">
                  <a:moveTo>
                    <a:pt x="0" y="0"/>
                  </a:moveTo>
                  <a:lnTo>
                    <a:pt x="1593616" y="0"/>
                  </a:lnTo>
                  <a:lnTo>
                    <a:pt x="1872626" y="461314"/>
                  </a:lnTo>
                  <a:lnTo>
                    <a:pt x="0" y="461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A33286D-4CBD-6318-7D6B-03EACD654B35}"/>
                </a:ext>
              </a:extLst>
            </p:cNvPr>
            <p:cNvSpPr/>
            <p:nvPr/>
          </p:nvSpPr>
          <p:spPr>
            <a:xfrm>
              <a:off x="1593694" y="4064005"/>
              <a:ext cx="5267627" cy="461314"/>
            </a:xfrm>
            <a:custGeom>
              <a:avLst/>
              <a:gdLst>
                <a:gd name="connsiteX0" fmla="*/ 0 w 5267627"/>
                <a:gd name="connsiteY0" fmla="*/ 0 h 461314"/>
                <a:gd name="connsiteX1" fmla="*/ 5221908 w 5267627"/>
                <a:gd name="connsiteY1" fmla="*/ 0 h 461314"/>
                <a:gd name="connsiteX2" fmla="*/ 5233813 w 5267627"/>
                <a:gd name="connsiteY2" fmla="*/ 0 h 461314"/>
                <a:gd name="connsiteX3" fmla="*/ 5267627 w 5267627"/>
                <a:gd name="connsiteY3" fmla="*/ 0 h 461314"/>
                <a:gd name="connsiteX4" fmla="*/ 5267627 w 5267627"/>
                <a:gd name="connsiteY4" fmla="*/ 461314 h 461314"/>
                <a:gd name="connsiteX5" fmla="*/ 5233813 w 5267627"/>
                <a:gd name="connsiteY5" fmla="*/ 461314 h 461314"/>
                <a:gd name="connsiteX6" fmla="*/ 5221908 w 5267627"/>
                <a:gd name="connsiteY6" fmla="*/ 461314 h 461314"/>
                <a:gd name="connsiteX7" fmla="*/ 279011 w 5267627"/>
                <a:gd name="connsiteY7" fmla="*/ 461314 h 461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67627" h="461314">
                  <a:moveTo>
                    <a:pt x="0" y="0"/>
                  </a:moveTo>
                  <a:lnTo>
                    <a:pt x="5221908" y="0"/>
                  </a:lnTo>
                  <a:lnTo>
                    <a:pt x="5233813" y="0"/>
                  </a:lnTo>
                  <a:lnTo>
                    <a:pt x="5267627" y="0"/>
                  </a:lnTo>
                  <a:lnTo>
                    <a:pt x="5267627" y="461314"/>
                  </a:lnTo>
                  <a:lnTo>
                    <a:pt x="5233813" y="461314"/>
                  </a:lnTo>
                  <a:lnTo>
                    <a:pt x="5221908" y="461314"/>
                  </a:lnTo>
                  <a:lnTo>
                    <a:pt x="279011" y="46131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pic>
          <p:nvPicPr>
            <p:cNvPr id="44" name="Picture 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B60C6081-7F83-4766-2381-B5048BD46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675" y="4125768"/>
              <a:ext cx="1057230" cy="328106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59C7639-427B-C73A-39BD-9029300E8C39}"/>
                </a:ext>
              </a:extLst>
            </p:cNvPr>
            <p:cNvSpPr txBox="1"/>
            <p:nvPr/>
          </p:nvSpPr>
          <p:spPr>
            <a:xfrm>
              <a:off x="1754969" y="4125016"/>
              <a:ext cx="51004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b="1" dirty="0">
                  <a:solidFill>
                    <a:srgbClr val="FFC000"/>
                  </a:solidFill>
                  <a:ea typeface="Roboto" panose="02000000000000000000" pitchFamily="2" charset="0"/>
                </a:rPr>
                <a:t>Construction Site Safety Report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EFAA407-D2D4-0541-A49F-D559FA491322}"/>
              </a:ext>
            </a:extLst>
          </p:cNvPr>
          <p:cNvGrpSpPr/>
          <p:nvPr/>
        </p:nvGrpSpPr>
        <p:grpSpPr>
          <a:xfrm>
            <a:off x="-330" y="4441052"/>
            <a:ext cx="6592286" cy="3149636"/>
            <a:chOff x="16622" y="3652607"/>
            <a:chExt cx="6592286" cy="3149636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3CD81B0-B981-543F-F548-CB34FB4AE7CE}"/>
                </a:ext>
              </a:extLst>
            </p:cNvPr>
            <p:cNvSpPr/>
            <p:nvPr/>
          </p:nvSpPr>
          <p:spPr>
            <a:xfrm rot="19757686">
              <a:off x="2080393" y="3652607"/>
              <a:ext cx="4528515" cy="3149636"/>
            </a:xfrm>
            <a:custGeom>
              <a:avLst/>
              <a:gdLst>
                <a:gd name="connsiteX0" fmla="*/ 4487020 w 4528515"/>
                <a:gd name="connsiteY0" fmla="*/ 2664326 h 3149636"/>
                <a:gd name="connsiteX1" fmla="*/ 4528515 w 4528515"/>
                <a:gd name="connsiteY1" fmla="*/ 2688969 h 3149636"/>
                <a:gd name="connsiteX2" fmla="*/ 4254934 w 4528515"/>
                <a:gd name="connsiteY2" fmla="*/ 3149636 h 3149636"/>
                <a:gd name="connsiteX3" fmla="*/ 4213439 w 4528515"/>
                <a:gd name="connsiteY3" fmla="*/ 3124993 h 3149636"/>
                <a:gd name="connsiteX4" fmla="*/ 4213654 w 4528515"/>
                <a:gd name="connsiteY4" fmla="*/ 3124631 h 3149636"/>
                <a:gd name="connsiteX5" fmla="*/ 0 w 4528515"/>
                <a:gd name="connsiteY5" fmla="*/ 622225 h 3149636"/>
                <a:gd name="connsiteX6" fmla="*/ 0 w 4528515"/>
                <a:gd name="connsiteY6" fmla="*/ 0 h 3149636"/>
                <a:gd name="connsiteX7" fmla="*/ 4486833 w 4528515"/>
                <a:gd name="connsiteY7" fmla="*/ 2664641 h 3149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28515" h="3149636">
                  <a:moveTo>
                    <a:pt x="4487020" y="2664326"/>
                  </a:moveTo>
                  <a:lnTo>
                    <a:pt x="4528515" y="2688969"/>
                  </a:lnTo>
                  <a:lnTo>
                    <a:pt x="4254934" y="3149636"/>
                  </a:lnTo>
                  <a:lnTo>
                    <a:pt x="4213439" y="3124993"/>
                  </a:lnTo>
                  <a:lnTo>
                    <a:pt x="4213654" y="3124631"/>
                  </a:lnTo>
                  <a:lnTo>
                    <a:pt x="0" y="622225"/>
                  </a:lnTo>
                  <a:lnTo>
                    <a:pt x="0" y="0"/>
                  </a:lnTo>
                  <a:lnTo>
                    <a:pt x="4486833" y="266464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2EA051E-E7F8-1AEA-59BF-C2524EFAC499}"/>
                </a:ext>
              </a:extLst>
            </p:cNvPr>
            <p:cNvSpPr/>
            <p:nvPr/>
          </p:nvSpPr>
          <p:spPr>
            <a:xfrm rot="19757686">
              <a:off x="16622" y="4648522"/>
              <a:ext cx="1644411" cy="1436573"/>
            </a:xfrm>
            <a:custGeom>
              <a:avLst/>
              <a:gdLst>
                <a:gd name="connsiteX0" fmla="*/ 273179 w 1644411"/>
                <a:gd name="connsiteY0" fmla="*/ 0 h 1436573"/>
                <a:gd name="connsiteX1" fmla="*/ 1644411 w 1644411"/>
                <a:gd name="connsiteY1" fmla="*/ 814347 h 1436573"/>
                <a:gd name="connsiteX2" fmla="*/ 1644411 w 1644411"/>
                <a:gd name="connsiteY2" fmla="*/ 1436573 h 1436573"/>
                <a:gd name="connsiteX3" fmla="*/ 0 w 1644411"/>
                <a:gd name="connsiteY3" fmla="*/ 459990 h 1436573"/>
                <a:gd name="connsiteX4" fmla="*/ 273179 w 1644411"/>
                <a:gd name="connsiteY4" fmla="*/ 0 h 1436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411" h="1436573">
                  <a:moveTo>
                    <a:pt x="273179" y="0"/>
                  </a:moveTo>
                  <a:lnTo>
                    <a:pt x="1644411" y="814347"/>
                  </a:lnTo>
                  <a:lnTo>
                    <a:pt x="1644411" y="1436573"/>
                  </a:lnTo>
                  <a:lnTo>
                    <a:pt x="0" y="459990"/>
                  </a:lnTo>
                  <a:lnTo>
                    <a:pt x="273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pic>
          <p:nvPicPr>
            <p:cNvPr id="52" name="Picture 5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AF8EEC05-E124-5883-8D6C-0ADEB28E0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700" y="5118744"/>
              <a:ext cx="1149156" cy="356635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0BAA58C-5C1C-847E-B1B6-1E0A28610771}"/>
                </a:ext>
              </a:extLst>
            </p:cNvPr>
            <p:cNvSpPr txBox="1"/>
            <p:nvPr/>
          </p:nvSpPr>
          <p:spPr>
            <a:xfrm>
              <a:off x="2695024" y="5097006"/>
              <a:ext cx="35079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rgbClr val="FFC000"/>
                  </a:solidFill>
                  <a:ea typeface="Roboto" panose="02000000000000000000" pitchFamily="2" charset="0"/>
                </a:rPr>
                <a:t>Construction Site Safety Report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0FA0784-2871-BF9A-C0FD-E70D113ECC4F}"/>
              </a:ext>
            </a:extLst>
          </p:cNvPr>
          <p:cNvGrpSpPr/>
          <p:nvPr/>
        </p:nvGrpSpPr>
        <p:grpSpPr>
          <a:xfrm>
            <a:off x="-928" y="7727920"/>
            <a:ext cx="6856386" cy="1615881"/>
            <a:chOff x="1613" y="5625694"/>
            <a:chExt cx="6856386" cy="1615881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1586E17-23B1-B389-FCCF-711ADFF10415}"/>
                </a:ext>
              </a:extLst>
            </p:cNvPr>
            <p:cNvSpPr/>
            <p:nvPr/>
          </p:nvSpPr>
          <p:spPr>
            <a:xfrm>
              <a:off x="1724011" y="6026943"/>
              <a:ext cx="5133988" cy="648108"/>
            </a:xfrm>
            <a:custGeom>
              <a:avLst/>
              <a:gdLst>
                <a:gd name="connsiteX0" fmla="*/ 5088269 w 5133988"/>
                <a:gd name="connsiteY0" fmla="*/ 0 h 648108"/>
                <a:gd name="connsiteX1" fmla="*/ 5133988 w 5133988"/>
                <a:gd name="connsiteY1" fmla="*/ 0 h 648108"/>
                <a:gd name="connsiteX2" fmla="*/ 5133988 w 5133988"/>
                <a:gd name="connsiteY2" fmla="*/ 647699 h 648108"/>
                <a:gd name="connsiteX3" fmla="*/ 5103840 w 5133988"/>
                <a:gd name="connsiteY3" fmla="*/ 647699 h 648108"/>
                <a:gd name="connsiteX4" fmla="*/ 5103840 w 5133988"/>
                <a:gd name="connsiteY4" fmla="*/ 648108 h 648108"/>
                <a:gd name="connsiteX5" fmla="*/ 376610 w 5133988"/>
                <a:gd name="connsiteY5" fmla="*/ 648108 h 648108"/>
                <a:gd name="connsiteX6" fmla="*/ 0 w 5133988"/>
                <a:gd name="connsiteY6" fmla="*/ 407 h 648108"/>
                <a:gd name="connsiteX7" fmla="*/ 5088269 w 5133988"/>
                <a:gd name="connsiteY7" fmla="*/ 407 h 64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33988" h="648108">
                  <a:moveTo>
                    <a:pt x="5088269" y="0"/>
                  </a:moveTo>
                  <a:lnTo>
                    <a:pt x="5133988" y="0"/>
                  </a:lnTo>
                  <a:lnTo>
                    <a:pt x="5133988" y="647699"/>
                  </a:lnTo>
                  <a:lnTo>
                    <a:pt x="5103840" y="647699"/>
                  </a:lnTo>
                  <a:lnTo>
                    <a:pt x="5103840" y="648108"/>
                  </a:lnTo>
                  <a:lnTo>
                    <a:pt x="376610" y="648108"/>
                  </a:lnTo>
                  <a:lnTo>
                    <a:pt x="0" y="407"/>
                  </a:lnTo>
                  <a:lnTo>
                    <a:pt x="5088269" y="40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9481249-3CB3-5AAB-AA4F-FAA3DB63A558}"/>
                </a:ext>
              </a:extLst>
            </p:cNvPr>
            <p:cNvSpPr/>
            <p:nvPr/>
          </p:nvSpPr>
          <p:spPr>
            <a:xfrm rot="19789432" flipV="1">
              <a:off x="1613" y="5625694"/>
              <a:ext cx="1816052" cy="1615881"/>
            </a:xfrm>
            <a:custGeom>
              <a:avLst/>
              <a:gdLst>
                <a:gd name="connsiteX0" fmla="*/ 0 w 1816052"/>
                <a:gd name="connsiteY0" fmla="*/ 1055955 h 1615881"/>
                <a:gd name="connsiteX1" fmla="*/ 1816052 w 1816052"/>
                <a:gd name="connsiteY1" fmla="*/ 0 h 1615881"/>
                <a:gd name="connsiteX2" fmla="*/ 1816052 w 1816052"/>
                <a:gd name="connsiteY2" fmla="*/ 749233 h 1615881"/>
                <a:gd name="connsiteX3" fmla="*/ 325573 w 1816052"/>
                <a:gd name="connsiteY3" fmla="*/ 1615881 h 1615881"/>
                <a:gd name="connsiteX4" fmla="*/ 0 w 1816052"/>
                <a:gd name="connsiteY4" fmla="*/ 1055955 h 161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6052" h="1615881">
                  <a:moveTo>
                    <a:pt x="0" y="1055955"/>
                  </a:moveTo>
                  <a:lnTo>
                    <a:pt x="1816052" y="0"/>
                  </a:lnTo>
                  <a:lnTo>
                    <a:pt x="1816052" y="749233"/>
                  </a:lnTo>
                  <a:lnTo>
                    <a:pt x="325573" y="1615881"/>
                  </a:lnTo>
                  <a:lnTo>
                    <a:pt x="0" y="1055955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pic>
          <p:nvPicPr>
            <p:cNvPr id="56" name="Picture 5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8C3C726-968D-2DCB-85F6-0A6F1CD33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701" y="6140011"/>
              <a:ext cx="1360699" cy="422286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3BBEC77-E5F4-CF5D-F439-38FEB3E34DEA}"/>
                </a:ext>
              </a:extLst>
            </p:cNvPr>
            <p:cNvSpPr txBox="1"/>
            <p:nvPr/>
          </p:nvSpPr>
          <p:spPr>
            <a:xfrm>
              <a:off x="2781300" y="6151099"/>
              <a:ext cx="35079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rgbClr val="FFC000"/>
                  </a:solidFill>
                  <a:ea typeface="Roboto" panose="02000000000000000000" pitchFamily="2" charset="0"/>
                </a:rPr>
                <a:t>Construction Site Safety Report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181218C6-6201-C386-592E-428C49A64266}"/>
              </a:ext>
            </a:extLst>
          </p:cNvPr>
          <p:cNvSpPr/>
          <p:nvPr/>
        </p:nvSpPr>
        <p:spPr>
          <a:xfrm>
            <a:off x="-3417770" y="4550449"/>
            <a:ext cx="2273300" cy="2061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98D2EF3-4CE1-3F3F-541D-0825528B2052}"/>
              </a:ext>
            </a:extLst>
          </p:cNvPr>
          <p:cNvSpPr txBox="1"/>
          <p:nvPr/>
        </p:nvSpPr>
        <p:spPr>
          <a:xfrm>
            <a:off x="-4183739" y="3423941"/>
            <a:ext cx="3507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rgbClr val="F9B115"/>
                </a:solidFill>
                <a:ea typeface="Roboto" panose="02000000000000000000" pitchFamily="2" charset="0"/>
              </a:rPr>
              <a:t>Construction Site Safety Report</a:t>
            </a:r>
          </a:p>
        </p:txBody>
      </p:sp>
    </p:spTree>
    <p:extLst>
      <p:ext uri="{BB962C8B-B14F-4D97-AF65-F5344CB8AC3E}">
        <p14:creationId xmlns:p14="http://schemas.microsoft.com/office/powerpoint/2010/main" val="1524621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28</Words>
  <Application>Microsoft Office PowerPoint</Application>
  <PresentationFormat>A4 Paper (210x297 mm)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 Liu</dc:creator>
  <cp:lastModifiedBy>Emma Liu</cp:lastModifiedBy>
  <cp:revision>1</cp:revision>
  <dcterms:created xsi:type="dcterms:W3CDTF">2022-05-19T02:11:45Z</dcterms:created>
  <dcterms:modified xsi:type="dcterms:W3CDTF">2022-05-19T06:28:34Z</dcterms:modified>
</cp:coreProperties>
</file>