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3872-FA47-48AB-84C6-495AFB8F4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1EFF0-FA86-413F-A324-FA93D8490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B5E70-5C45-4042-856F-64B91A4C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DFA2-2C03-49D0-913F-E516BC6720B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D70C-902F-49A1-8AFC-DB1D746A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3B72-E56A-429F-967D-E99F84E9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676A-FE01-42C1-AEDA-EDEC40EE2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6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DC35-CD5F-450C-9C16-21314EF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97D8B-08F0-441D-B8A3-31F349F97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4406B-32D9-4DB3-99F9-AE4A320B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DFA2-2C03-49D0-913F-E516BC6720B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2D6F6-B130-409B-B88A-AE7EF658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AC33-EAFC-4608-82CF-C1E8692E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676A-FE01-42C1-AEDA-EDEC40EE2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58FA2-372B-435B-8900-BA0FE16A0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CA119-D64A-4920-A917-E90A8B0EF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054B5-4FB4-4AD5-84F0-97BA79F3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DFA2-2C03-49D0-913F-E516BC6720B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BD714-DF73-4288-BC25-748E114B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6A611-279F-417B-BBC5-ABE6E8FC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676A-FE01-42C1-AEDA-EDEC40EE2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6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967F-52D9-476F-8F01-B7BBFC4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9995-1847-48FD-867D-CD92DFB7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289F7-33DD-49F8-B667-32B1BD36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DFA2-2C03-49D0-913F-E516BC6720B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3900-C9DF-4FA1-8043-F984DF71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0829E-78A3-4AD7-9A60-17B221CF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676A-FE01-42C1-AEDA-EDEC40EE2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9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3F04-0EC9-4050-A11D-D131FEE4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AEDA6-000A-4FDD-97C3-96174F0AF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0E6AB-D0E4-44E2-886F-BCB97E1B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DFA2-2C03-49D0-913F-E516BC6720B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3D0D3-92B0-414A-B911-1B0D0D17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62B2-4451-4F6F-8A36-3619434A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676A-FE01-42C1-AEDA-EDEC40EE2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4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2B00-5EF5-414C-BE0E-88A7A34E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A59B-7606-41CF-B2A2-1903723BB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EB16-7186-48FD-AF4C-D1F3F4C79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2007A-DB5F-415E-B519-1BDB0250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DFA2-2C03-49D0-913F-E516BC6720B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9748A-AECE-46EF-82E2-14CFDFE6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F412A-08B9-451A-B11F-B3492F93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676A-FE01-42C1-AEDA-EDEC40EE2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A29E-F178-4DA8-9F54-278EB3D1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41CDA-F412-4392-B429-114028AF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8AB2E-7FFF-415F-B9FA-990B01EBB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F58DF-0245-4D63-BB08-CB5A590C4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06EB0-319D-41E6-9B90-90A188680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9E43C-9206-42DA-975F-5C17C368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DFA2-2C03-49D0-913F-E516BC6720B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0481F-1EBA-49E7-8DAB-0AAD8A6B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65A8A-A5C9-4261-9ABE-649CD15A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676A-FE01-42C1-AEDA-EDEC40EE2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3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8BE7-A073-4F05-A1F7-FA534743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6D2F8-62F2-4264-B0D7-20819144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DFA2-2C03-49D0-913F-E516BC6720B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A0C9C-AAAE-4CAE-A473-85F26233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32E68-E6B9-45CD-9A35-6E0F72A1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676A-FE01-42C1-AEDA-EDEC40EE2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9091A-EB80-406A-A28A-12E49506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DFA2-2C03-49D0-913F-E516BC6720B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842E6-C4E1-4543-BF41-980F1F7D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DBC1-7A38-4DAD-8FCA-4F84DC07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676A-FE01-42C1-AEDA-EDEC40EE2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6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363E-A13A-41E3-9F9A-F523D695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B3E3-9D77-4DE0-8200-FD46BF1D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77043-BE14-4F23-8173-21FCBA3DF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73AFF-6BB7-488D-A28A-6AD9588F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DFA2-2C03-49D0-913F-E516BC6720B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F0C9-E62F-4CC6-9DDC-F8A7BD8E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06D57-5CB9-4A02-9691-2D84A822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676A-FE01-42C1-AEDA-EDEC40EE2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2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2B10-49D9-466E-9CC2-B309E477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14311-A891-4CCF-BC11-5744D1CCE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84EE7-9073-4510-805A-74D12D046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2026A-C38A-4883-A9BA-DFCBB295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DFA2-2C03-49D0-913F-E516BC6720B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F300B-46F4-40D3-B8BC-DDB85641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D11D9-7C34-4688-9327-0CA97E25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676A-FE01-42C1-AEDA-EDEC40EE2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677C2-2752-47EF-9FFC-0EF1ADA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D7866-10BB-420B-BE56-267F84F00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1B1C-0FFB-42DE-9834-4EC74C79A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9DFA2-2C03-49D0-913F-E516BC6720B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F6DC-BE06-450B-9E95-6BD534035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F811-F69C-4BCB-BDA0-578CBBC05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676A-FE01-42C1-AEDA-EDEC40EE2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B9D1B6-4166-436E-B910-9475E6D68937}"/>
              </a:ext>
            </a:extLst>
          </p:cNvPr>
          <p:cNvSpPr txBox="1"/>
          <p:nvPr/>
        </p:nvSpPr>
        <p:spPr>
          <a:xfrm>
            <a:off x="278251" y="850352"/>
            <a:ext cx="1534459" cy="535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node.vkey</a:t>
            </a:r>
            <a:endParaRPr lang="en-US" dirty="0"/>
          </a:p>
          <a:p>
            <a:r>
              <a:rPr lang="en-US" dirty="0" err="1"/>
              <a:t>node.skey</a:t>
            </a:r>
            <a:r>
              <a:rPr lang="en-US" dirty="0"/>
              <a:t> </a:t>
            </a:r>
          </a:p>
          <a:p>
            <a:r>
              <a:rPr lang="en-US" dirty="0" err="1"/>
              <a:t>node.counter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kes.vkey</a:t>
            </a:r>
            <a:r>
              <a:rPr lang="en-US" dirty="0"/>
              <a:t> </a:t>
            </a:r>
          </a:p>
          <a:p>
            <a:r>
              <a:rPr lang="en-US" dirty="0" err="1"/>
              <a:t>kes.skey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vrf.vkey</a:t>
            </a:r>
            <a:r>
              <a:rPr lang="en-US" dirty="0"/>
              <a:t> </a:t>
            </a:r>
          </a:p>
          <a:p>
            <a:r>
              <a:rPr lang="en-US" dirty="0" err="1"/>
              <a:t>vrf.skey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words.txt</a:t>
            </a:r>
          </a:p>
          <a:p>
            <a:endParaRPr lang="en-US" dirty="0"/>
          </a:p>
          <a:p>
            <a:r>
              <a:rPr lang="en-US" dirty="0" err="1"/>
              <a:t>stake.vkey</a:t>
            </a:r>
            <a:r>
              <a:rPr lang="en-US" dirty="0"/>
              <a:t> </a:t>
            </a:r>
          </a:p>
          <a:p>
            <a:r>
              <a:rPr lang="en-US" dirty="0" err="1"/>
              <a:t>stake.skey</a:t>
            </a:r>
            <a:r>
              <a:rPr lang="en-US" dirty="0"/>
              <a:t> </a:t>
            </a:r>
          </a:p>
          <a:p>
            <a:r>
              <a:rPr lang="en-US" dirty="0" err="1"/>
              <a:t>stake.addr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payment.vkey</a:t>
            </a:r>
            <a:r>
              <a:rPr lang="en-US" dirty="0"/>
              <a:t> </a:t>
            </a:r>
          </a:p>
          <a:p>
            <a:r>
              <a:rPr lang="en-US" dirty="0" err="1"/>
              <a:t>payment.skey</a:t>
            </a:r>
            <a:r>
              <a:rPr lang="en-US" dirty="0"/>
              <a:t> </a:t>
            </a:r>
          </a:p>
          <a:p>
            <a:r>
              <a:rPr lang="en-US" dirty="0" err="1"/>
              <a:t>payment.addr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03EA28-1F1C-41C2-A3D2-4C3CD08C19D4}"/>
              </a:ext>
            </a:extLst>
          </p:cNvPr>
          <p:cNvSpPr/>
          <p:nvPr/>
        </p:nvSpPr>
        <p:spPr>
          <a:xfrm>
            <a:off x="8696987" y="850352"/>
            <a:ext cx="2343150" cy="4867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Producer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1F581-E417-420A-B03D-45B73D3A279A}"/>
              </a:ext>
            </a:extLst>
          </p:cNvPr>
          <p:cNvSpPr txBox="1"/>
          <p:nvPr/>
        </p:nvSpPr>
        <p:spPr>
          <a:xfrm>
            <a:off x="8636740" y="1302620"/>
            <a:ext cx="1093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node.cert</a:t>
            </a:r>
            <a:endParaRPr lang="en-US" dirty="0"/>
          </a:p>
          <a:p>
            <a:r>
              <a:rPr lang="en-US" dirty="0" err="1"/>
              <a:t>kes.skey</a:t>
            </a:r>
            <a:endParaRPr lang="en-US" dirty="0"/>
          </a:p>
          <a:p>
            <a:r>
              <a:rPr lang="en-US" dirty="0" err="1"/>
              <a:t>vrf.skey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5D2EEA-64A9-4ECB-9D31-BBAB8665411E}"/>
              </a:ext>
            </a:extLst>
          </p:cNvPr>
          <p:cNvSpPr/>
          <p:nvPr/>
        </p:nvSpPr>
        <p:spPr>
          <a:xfrm>
            <a:off x="8649723" y="2557691"/>
            <a:ext cx="2390413" cy="4796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pool.cert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D01CC8-9779-4EC7-AB2C-CD2D6CCAE31E}"/>
              </a:ext>
            </a:extLst>
          </p:cNvPr>
          <p:cNvSpPr txBox="1"/>
          <p:nvPr/>
        </p:nvSpPr>
        <p:spPr>
          <a:xfrm>
            <a:off x="8587784" y="3068525"/>
            <a:ext cx="15286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node.vkey</a:t>
            </a:r>
            <a:endParaRPr lang="en-US" dirty="0"/>
          </a:p>
          <a:p>
            <a:r>
              <a:rPr lang="en-US" dirty="0" err="1"/>
              <a:t>node.skey</a:t>
            </a:r>
            <a:r>
              <a:rPr lang="en-US" dirty="0"/>
              <a:t> </a:t>
            </a:r>
          </a:p>
          <a:p>
            <a:r>
              <a:rPr lang="en-US" dirty="0" err="1"/>
              <a:t>vrf.vkey</a:t>
            </a:r>
            <a:endParaRPr lang="en-US" dirty="0"/>
          </a:p>
          <a:p>
            <a:r>
              <a:rPr lang="en-US" dirty="0" err="1"/>
              <a:t>stake.vkey</a:t>
            </a:r>
            <a:endParaRPr lang="en-US" dirty="0"/>
          </a:p>
          <a:p>
            <a:r>
              <a:rPr lang="en-US" dirty="0" err="1"/>
              <a:t>stake.skey</a:t>
            </a:r>
            <a:endParaRPr lang="en-US" dirty="0"/>
          </a:p>
          <a:p>
            <a:r>
              <a:rPr lang="en-US" dirty="0" err="1"/>
              <a:t>deleg.cert</a:t>
            </a:r>
            <a:r>
              <a:rPr lang="en-US" dirty="0"/>
              <a:t> </a:t>
            </a:r>
          </a:p>
          <a:p>
            <a:r>
              <a:rPr lang="en-US" dirty="0" err="1"/>
              <a:t>payment.skey</a:t>
            </a:r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2F60A0-CDF4-4530-9B3F-D46F2FAB5207}"/>
              </a:ext>
            </a:extLst>
          </p:cNvPr>
          <p:cNvSpPr txBox="1"/>
          <p:nvPr/>
        </p:nvSpPr>
        <p:spPr>
          <a:xfrm>
            <a:off x="5546878" y="1337141"/>
            <a:ext cx="1452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node.skey</a:t>
            </a:r>
            <a:endParaRPr lang="en-US" dirty="0"/>
          </a:p>
          <a:p>
            <a:r>
              <a:rPr lang="en-US" dirty="0" err="1"/>
              <a:t>node.counter</a:t>
            </a:r>
            <a:endParaRPr lang="en-US" dirty="0"/>
          </a:p>
          <a:p>
            <a:r>
              <a:rPr lang="en-US" dirty="0" err="1"/>
              <a:t>kes.vkey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E1EF31-9311-497C-AD27-034EF4D0F273}"/>
              </a:ext>
            </a:extLst>
          </p:cNvPr>
          <p:cNvSpPr txBox="1"/>
          <p:nvPr/>
        </p:nvSpPr>
        <p:spPr>
          <a:xfrm>
            <a:off x="653143" y="156665"/>
            <a:ext cx="210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Stake Pool Keys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CF04B8-696F-4D44-9BAA-1361664E28E8}"/>
              </a:ext>
            </a:extLst>
          </p:cNvPr>
          <p:cNvSpPr/>
          <p:nvPr/>
        </p:nvSpPr>
        <p:spPr>
          <a:xfrm>
            <a:off x="5561350" y="4305235"/>
            <a:ext cx="2390413" cy="4796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stake.cert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CA07A-F7C5-4481-B478-FB894A8846F0}"/>
              </a:ext>
            </a:extLst>
          </p:cNvPr>
          <p:cNvSpPr txBox="1"/>
          <p:nvPr/>
        </p:nvSpPr>
        <p:spPr>
          <a:xfrm>
            <a:off x="5546878" y="4766900"/>
            <a:ext cx="1505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stake.vkey</a:t>
            </a:r>
            <a:endParaRPr lang="en-US" dirty="0"/>
          </a:p>
          <a:p>
            <a:r>
              <a:rPr lang="en-US" dirty="0" err="1"/>
              <a:t>stake.skey</a:t>
            </a:r>
            <a:endParaRPr lang="en-US" dirty="0"/>
          </a:p>
          <a:p>
            <a:r>
              <a:rPr lang="en-US" dirty="0" err="1"/>
              <a:t>payment.skey</a:t>
            </a:r>
            <a:endParaRPr lang="en-US" dirty="0"/>
          </a:p>
          <a:p>
            <a:r>
              <a:rPr lang="en-US" dirty="0" err="1"/>
              <a:t>payment.addr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40E648-2122-4964-8E3D-77980D5CDAD3}"/>
              </a:ext>
            </a:extLst>
          </p:cNvPr>
          <p:cNvSpPr/>
          <p:nvPr/>
        </p:nvSpPr>
        <p:spPr>
          <a:xfrm>
            <a:off x="5546878" y="850352"/>
            <a:ext cx="2343150" cy="4867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node.cert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9AE7B9-6277-4DD7-8C2D-75648D442CE5}"/>
              </a:ext>
            </a:extLst>
          </p:cNvPr>
          <p:cNvSpPr/>
          <p:nvPr/>
        </p:nvSpPr>
        <p:spPr>
          <a:xfrm>
            <a:off x="5546878" y="2662454"/>
            <a:ext cx="2390413" cy="4796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deleg.cert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B472C1-2CDF-49CC-ACF1-BD3A1EE9A622}"/>
              </a:ext>
            </a:extLst>
          </p:cNvPr>
          <p:cNvSpPr txBox="1"/>
          <p:nvPr/>
        </p:nvSpPr>
        <p:spPr>
          <a:xfrm>
            <a:off x="5532406" y="3124119"/>
            <a:ext cx="118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node.vkey</a:t>
            </a:r>
            <a:r>
              <a:rPr lang="en-US" dirty="0"/>
              <a:t> </a:t>
            </a:r>
          </a:p>
          <a:p>
            <a:r>
              <a:rPr lang="en-US" dirty="0" err="1"/>
              <a:t>stake.vkey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AEB819-DA4F-48EE-8689-288622F72C08}"/>
              </a:ext>
            </a:extLst>
          </p:cNvPr>
          <p:cNvSpPr/>
          <p:nvPr/>
        </p:nvSpPr>
        <p:spPr>
          <a:xfrm>
            <a:off x="8636740" y="5315563"/>
            <a:ext cx="2390413" cy="4796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pool.id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2FA09-9874-4A97-A0B9-FA18198AAB8F}"/>
              </a:ext>
            </a:extLst>
          </p:cNvPr>
          <p:cNvSpPr txBox="1"/>
          <p:nvPr/>
        </p:nvSpPr>
        <p:spPr>
          <a:xfrm>
            <a:off x="8622268" y="5777228"/>
            <a:ext cx="113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node.vkey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25EC7A-1043-45DF-B5A2-6AB28976A12A}"/>
              </a:ext>
            </a:extLst>
          </p:cNvPr>
          <p:cNvSpPr/>
          <p:nvPr/>
        </p:nvSpPr>
        <p:spPr>
          <a:xfrm>
            <a:off x="2526135" y="857507"/>
            <a:ext cx="2390413" cy="4796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rewards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131815-6C89-42F7-B42A-45653E6FE48E}"/>
              </a:ext>
            </a:extLst>
          </p:cNvPr>
          <p:cNvSpPr txBox="1"/>
          <p:nvPr/>
        </p:nvSpPr>
        <p:spPr>
          <a:xfrm>
            <a:off x="2477351" y="131917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stake.addr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5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127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</dc:creator>
  <cp:lastModifiedBy>San</cp:lastModifiedBy>
  <cp:revision>8</cp:revision>
  <dcterms:created xsi:type="dcterms:W3CDTF">2021-04-24T14:10:32Z</dcterms:created>
  <dcterms:modified xsi:type="dcterms:W3CDTF">2021-04-24T14:55:12Z</dcterms:modified>
</cp:coreProperties>
</file>