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25" r:id="rId2"/>
    <p:sldId id="426" r:id="rId3"/>
    <p:sldId id="427" r:id="rId4"/>
    <p:sldId id="431" r:id="rId5"/>
    <p:sldId id="320" r:id="rId6"/>
    <p:sldId id="286" r:id="rId7"/>
    <p:sldId id="400" r:id="rId8"/>
    <p:sldId id="330" r:id="rId9"/>
    <p:sldId id="433" r:id="rId10"/>
    <p:sldId id="432" r:id="rId11"/>
    <p:sldId id="365" r:id="rId12"/>
    <p:sldId id="4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D8"/>
    <a:srgbClr val="000000"/>
    <a:srgbClr val="00BBD6"/>
    <a:srgbClr val="A6A6A7"/>
    <a:srgbClr val="637C90"/>
    <a:srgbClr val="32424F"/>
    <a:srgbClr val="7C95A5"/>
    <a:srgbClr val="495D6B"/>
    <a:srgbClr val="99AEBA"/>
    <a:srgbClr val="B8C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03/05/19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9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7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97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BC53F5-62A6-4A73-B437-EAD45C923759}" type="slidenum">
              <a:rPr lang="en-CA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CA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33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108769" y="0"/>
            <a:ext cx="4083232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713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64425" y="2069567"/>
            <a:ext cx="3463151" cy="3463151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809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678174" y="1992322"/>
            <a:ext cx="1506211" cy="26587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123759" y="2116139"/>
            <a:ext cx="1400209" cy="247167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118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883537" y="1679195"/>
            <a:ext cx="2110266" cy="37250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569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469369" y="3165396"/>
            <a:ext cx="1432212" cy="19114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619256" y="1565773"/>
            <a:ext cx="4396453" cy="246797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378884" y="3284226"/>
            <a:ext cx="2798654" cy="17603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10233" y="4033750"/>
            <a:ext cx="598308" cy="105883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894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633663" y="1799425"/>
            <a:ext cx="6924676" cy="50585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821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019253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048080" y="2495735"/>
            <a:ext cx="1719286" cy="303491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512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76031" y="2065475"/>
            <a:ext cx="2455310" cy="327940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066708" y="3186452"/>
            <a:ext cx="1199650" cy="212860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1411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2912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316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07642" y="4874264"/>
            <a:ext cx="1896753" cy="119307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8757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931247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235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221308" y="1774157"/>
            <a:ext cx="2884386" cy="2884386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86308" y="1774157"/>
            <a:ext cx="2884386" cy="2884386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2427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0879" y="1626890"/>
            <a:ext cx="4054405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56714" y="3855130"/>
            <a:ext cx="4054405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0880" y="3855130"/>
            <a:ext cx="1994552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58219" y="1626890"/>
            <a:ext cx="1994552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897577" y="1626890"/>
            <a:ext cx="2393838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0072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62131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53970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45809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53970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362131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945809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7900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62130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53969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45808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179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989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4078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24167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94256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2063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151" y="1696085"/>
            <a:ext cx="485187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80977" y="1696085"/>
            <a:ext cx="485187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7453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95515" y="2080563"/>
            <a:ext cx="2642616" cy="34084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3553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13588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17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20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0251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58019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1523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923826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21201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939303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3151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3375" y="1071418"/>
            <a:ext cx="5657711" cy="578658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4667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55767" y="1690688"/>
            <a:ext cx="2186585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88948" y="1690688"/>
            <a:ext cx="4402138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562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88948" y="1690688"/>
            <a:ext cx="4402138" cy="4388240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29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55767" y="1691308"/>
            <a:ext cx="2186585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297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341120" y="1645921"/>
            <a:ext cx="3145536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7015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90544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14288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638032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390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92018" y="1627632"/>
            <a:ext cx="6480048" cy="2407006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73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97161" y="1683012"/>
            <a:ext cx="4140048" cy="210076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38025" y="3822192"/>
            <a:ext cx="4140048" cy="210076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34848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53007" y="1702131"/>
            <a:ext cx="1881899" cy="18818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389065" y="1702131"/>
            <a:ext cx="1881810" cy="18824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6262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23232" y="1645920"/>
            <a:ext cx="3145536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558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94554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0609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186664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9793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26479" y="1709928"/>
            <a:ext cx="4331207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588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08760" y="2524510"/>
            <a:ext cx="4331207" cy="33459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1541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7633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6099048" cy="383794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7720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649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20733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051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30173" y="1399033"/>
            <a:ext cx="4643189" cy="383794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8634" y="3348914"/>
            <a:ext cx="4643189" cy="188806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" y="1399030"/>
            <a:ext cx="1384452" cy="19041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-2" y="3348913"/>
            <a:ext cx="1384452" cy="188806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0807097" y="1399030"/>
            <a:ext cx="1384452" cy="383794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31059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81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43381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861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45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035237" y="938831"/>
            <a:ext cx="2469364" cy="148132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375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233915" y="2519640"/>
            <a:ext cx="1007862" cy="10078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75709" y="4261103"/>
            <a:ext cx="1211442" cy="121144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3685" y="2733443"/>
            <a:ext cx="1060705" cy="1060705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64561" y="3933434"/>
            <a:ext cx="752726" cy="752726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1597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830083" y="810816"/>
            <a:ext cx="2469364" cy="148132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58822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09317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813318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63181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65948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648581" y="1600200"/>
            <a:ext cx="1216025" cy="1216025"/>
          </a:xfrm>
          <a:prstGeom prst="ellipse">
            <a:avLst/>
          </a:prstGeom>
          <a:ln w="38100">
            <a:solidFill>
              <a:srgbClr val="7C95A5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02634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rgbClr val="F23B48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91432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749415" y="1691309"/>
            <a:ext cx="4320000" cy="4319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30027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8935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31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190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6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62479" y="1717536"/>
            <a:ext cx="2150333" cy="379580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09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37281" y="2159623"/>
            <a:ext cx="2536090" cy="339193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05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9" r:id="rId2"/>
    <p:sldLayoutId id="2147483696" r:id="rId3"/>
    <p:sldLayoutId id="2147483693" r:id="rId4"/>
    <p:sldLayoutId id="2147483691" r:id="rId5"/>
    <p:sldLayoutId id="2147483690" r:id="rId6"/>
    <p:sldLayoutId id="2147483692" r:id="rId7"/>
    <p:sldLayoutId id="2147483702" r:id="rId8"/>
    <p:sldLayoutId id="2147483689" r:id="rId9"/>
    <p:sldLayoutId id="2147483697" r:id="rId10"/>
    <p:sldLayoutId id="2147483688" r:id="rId11"/>
    <p:sldLayoutId id="2147483683" r:id="rId12"/>
    <p:sldLayoutId id="2147483686" r:id="rId13"/>
    <p:sldLayoutId id="2147483687" r:id="rId14"/>
    <p:sldLayoutId id="2147483694" r:id="rId15"/>
    <p:sldLayoutId id="2147483698" r:id="rId16"/>
    <p:sldLayoutId id="2147483684" r:id="rId17"/>
    <p:sldLayoutId id="2147483695" r:id="rId18"/>
    <p:sldLayoutId id="2147483685" r:id="rId19"/>
    <p:sldLayoutId id="2147483703" r:id="rId20"/>
    <p:sldLayoutId id="2147483682" r:id="rId21"/>
    <p:sldLayoutId id="2147483681" r:id="rId22"/>
    <p:sldLayoutId id="2147483680" r:id="rId23"/>
    <p:sldLayoutId id="2147483679" r:id="rId24"/>
    <p:sldLayoutId id="2147483678" r:id="rId25"/>
    <p:sldLayoutId id="2147483677" r:id="rId26"/>
    <p:sldLayoutId id="2147483676" r:id="rId27"/>
    <p:sldLayoutId id="2147483700" r:id="rId28"/>
    <p:sldLayoutId id="2147483675" r:id="rId29"/>
    <p:sldLayoutId id="2147483674" r:id="rId30"/>
    <p:sldLayoutId id="2147483672" r:id="rId31"/>
    <p:sldLayoutId id="2147483673" r:id="rId32"/>
    <p:sldLayoutId id="2147483671" r:id="rId33"/>
    <p:sldLayoutId id="2147483670" r:id="rId34"/>
    <p:sldLayoutId id="2147483669" r:id="rId35"/>
    <p:sldLayoutId id="2147483668" r:id="rId36"/>
    <p:sldLayoutId id="2147483667" r:id="rId37"/>
    <p:sldLayoutId id="2147483666" r:id="rId38"/>
    <p:sldLayoutId id="2147483665" r:id="rId39"/>
    <p:sldLayoutId id="2147483664" r:id="rId40"/>
    <p:sldLayoutId id="2147483663" r:id="rId41"/>
    <p:sldLayoutId id="2147483651" r:id="rId42"/>
    <p:sldLayoutId id="2147483659" r:id="rId43"/>
    <p:sldLayoutId id="2147483660" r:id="rId44"/>
    <p:sldLayoutId id="2147483658" r:id="rId45"/>
    <p:sldLayoutId id="2147483662" r:id="rId46"/>
    <p:sldLayoutId id="2147483655" r:id="rId47"/>
    <p:sldLayoutId id="2147483656" r:id="rId48"/>
    <p:sldLayoutId id="2147483705" r:id="rId49"/>
    <p:sldLayoutId id="2147483704" r:id="rId50"/>
    <p:sldLayoutId id="2147483701" r:id="rId51"/>
    <p:sldLayoutId id="2147483661" r:id="rId52"/>
    <p:sldLayoutId id="2147483654" r:id="rId53"/>
    <p:sldLayoutId id="2147483653" r:id="rId54"/>
    <p:sldLayoutId id="2147483652" r:id="rId55"/>
    <p:sldLayoutId id="2147483650" r:id="rId56"/>
    <p:sldLayoutId id="2147483706" r:id="rId5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jpe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0" y="0"/>
            <a:ext cx="3048000" cy="27432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9144000" y="1371600"/>
            <a:ext cx="3048000" cy="1371600"/>
          </a:xfrm>
          <a:prstGeom prst="rect">
            <a:avLst/>
          </a:prstGeom>
          <a:solidFill>
            <a:srgbClr val="89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0000" y="4114800"/>
            <a:ext cx="3048000" cy="13716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000" dirty="0"/>
          </a:p>
        </p:txBody>
      </p:sp>
      <p:sp>
        <p:nvSpPr>
          <p:cNvPr id="54" name="Rectangle 53"/>
          <p:cNvSpPr/>
          <p:nvPr/>
        </p:nvSpPr>
        <p:spPr>
          <a:xfrm>
            <a:off x="4572000" y="4114800"/>
            <a:ext cx="1524000" cy="27432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0" y="5486400"/>
            <a:ext cx="3048000" cy="1371600"/>
          </a:xfrm>
          <a:prstGeom prst="rect">
            <a:avLst/>
          </a:prstGeom>
          <a:solidFill>
            <a:srgbClr val="89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327025"/>
            <a:ext cx="431800" cy="388938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096000" y="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9144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 dirty="0">
              <a:solidFill>
                <a:srgbClr val="F23B48"/>
              </a:solidFill>
              <a:latin typeface="FontAwesom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0" y="0"/>
            <a:ext cx="152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0" y="1371600"/>
            <a:ext cx="152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572000" y="13716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096000" y="1371600"/>
            <a:ext cx="1524000" cy="13716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solidFill>
                  <a:schemeClr val="bg1"/>
                </a:solidFill>
                <a:latin typeface="FontAwesome" pitchFamily="2" charset="0"/>
              </a:rPr>
              <a:t>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00" y="13716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1524000" y="2743200"/>
            <a:ext cx="1524000" cy="13716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000" dirty="0"/>
          </a:p>
        </p:txBody>
      </p:sp>
      <p:sp>
        <p:nvSpPr>
          <p:cNvPr id="26" name="Rectangle 25"/>
          <p:cNvSpPr/>
          <p:nvPr/>
        </p:nvSpPr>
        <p:spPr>
          <a:xfrm>
            <a:off x="3048000" y="274320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4572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6096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20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9144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10668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4114800"/>
            <a:ext cx="1524000" cy="13716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1524000" y="41148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6096000" y="41148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668000" y="411480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3048000" y="54864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6096000" y="5486400"/>
            <a:ext cx="1524000" cy="13716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7620000" y="54864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Rectangle 57"/>
          <p:cNvSpPr/>
          <p:nvPr/>
        </p:nvSpPr>
        <p:spPr>
          <a:xfrm>
            <a:off x="10668000" y="5486400"/>
            <a:ext cx="1524000" cy="13716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Text Placeholder 8"/>
          <p:cNvSpPr txBox="1">
            <a:spLocks/>
          </p:cNvSpPr>
          <p:nvPr/>
        </p:nvSpPr>
        <p:spPr>
          <a:xfrm>
            <a:off x="4801159" y="2984500"/>
            <a:ext cx="7161682" cy="444500"/>
          </a:xfrm>
          <a:prstGeom prst="rect">
            <a:avLst/>
          </a:prstGeom>
          <a:noFill/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Innovation Hub- Collaborative Resources</a:t>
            </a:r>
          </a:p>
          <a:p>
            <a:pPr marL="0" indent="0">
              <a:buNone/>
            </a:pPr>
            <a:r>
              <a:rPr lang="en-AU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Team 2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0803" y="478423"/>
            <a:ext cx="1534395" cy="1786354"/>
            <a:chOff x="2280803" y="683488"/>
            <a:chExt cx="1534395" cy="1786354"/>
          </a:xfrm>
        </p:grpSpPr>
        <p:grpSp>
          <p:nvGrpSpPr>
            <p:cNvPr id="69" name="Group 68"/>
            <p:cNvGrpSpPr/>
            <p:nvPr/>
          </p:nvGrpSpPr>
          <p:grpSpPr>
            <a:xfrm>
              <a:off x="2767013" y="683488"/>
              <a:ext cx="561975" cy="765176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280803" y="1577290"/>
              <a:ext cx="153439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600" dirty="0">
                  <a:solidFill>
                    <a:schemeClr val="bg1"/>
                  </a:solidFill>
                  <a:latin typeface="Lato Black" panose="020F0A02020204030203" pitchFamily="34" charset="0"/>
                </a:rPr>
                <a:t>DESIGN</a:t>
              </a:r>
            </a:p>
            <a:p>
              <a:pPr algn="ctr"/>
              <a:r>
                <a:rPr lang="en-AU" sz="2600" dirty="0">
                  <a:solidFill>
                    <a:schemeClr val="bg1"/>
                  </a:solidFill>
                  <a:latin typeface="Lato Light" panose="020F0302020204030203" pitchFamily="34" charset="0"/>
                </a:rPr>
                <a:t>THINKING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3048000" y="4114800"/>
            <a:ext cx="1524000" cy="1371600"/>
          </a:xfrm>
          <a:prstGeom prst="rect">
            <a:avLst/>
          </a:prstGeom>
          <a:solidFill>
            <a:srgbClr val="89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568873" y="5835073"/>
            <a:ext cx="674254" cy="674254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/>
          <p:cNvSpPr/>
          <p:nvPr/>
        </p:nvSpPr>
        <p:spPr>
          <a:xfrm>
            <a:off x="8044873" y="348673"/>
            <a:ext cx="674254" cy="674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/>
          <p:cNvSpPr/>
          <p:nvPr/>
        </p:nvSpPr>
        <p:spPr>
          <a:xfrm>
            <a:off x="424873" y="4463473"/>
            <a:ext cx="674254" cy="67425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06C3E-CB5A-7F47-83C0-5E0BE6A8D4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1151" y="97972"/>
            <a:ext cx="1409793" cy="1175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1E8E1-6BC0-5648-8EBC-F643EB598CA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3406" y="4214794"/>
            <a:ext cx="1005281" cy="25432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567EFD-1E2C-8749-BA4C-F22F786F5E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8267" y="4258532"/>
            <a:ext cx="929930" cy="12278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2CCF75-563B-D349-913C-120D46B6609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3619" y="1612900"/>
            <a:ext cx="1349378" cy="118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D8FCB-8653-6A49-8CD8-AA29539210A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6291" y="1381002"/>
            <a:ext cx="1007057" cy="13621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073494-F0CD-204B-9DB8-99C959C0B98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9929" y="2720549"/>
            <a:ext cx="1365926" cy="13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3773311" y="4281781"/>
            <a:ext cx="2190756" cy="1042994"/>
            <a:chOff x="5022025" y="4220590"/>
            <a:chExt cx="2190756" cy="1042994"/>
          </a:xfrm>
          <a:solidFill>
            <a:srgbClr val="7C95A5"/>
          </a:solidFill>
        </p:grpSpPr>
        <p:grpSp>
          <p:nvGrpSpPr>
            <p:cNvPr id="73" name="Group 72"/>
            <p:cNvGrpSpPr/>
            <p:nvPr/>
          </p:nvGrpSpPr>
          <p:grpSpPr>
            <a:xfrm>
              <a:off x="5022025" y="4236643"/>
              <a:ext cx="1166500" cy="1026941"/>
              <a:chOff x="2873965" y="2332283"/>
              <a:chExt cx="1166500" cy="1026941"/>
            </a:xfrm>
            <a:grpFill/>
          </p:grpSpPr>
          <p:sp>
            <p:nvSpPr>
              <p:cNvPr id="80" name="Block Arc 79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873965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046281" y="4220590"/>
              <a:ext cx="1166500" cy="1026941"/>
              <a:chOff x="6557826" y="3997627"/>
              <a:chExt cx="1166500" cy="1026941"/>
            </a:xfrm>
            <a:grpFill/>
          </p:grpSpPr>
          <p:sp>
            <p:nvSpPr>
              <p:cNvPr id="78" name="Block Arc 77"/>
              <p:cNvSpPr/>
              <p:nvPr/>
            </p:nvSpPr>
            <p:spPr>
              <a:xfrm rot="10800000">
                <a:off x="6557826" y="3997627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Iteration</a:t>
            </a:r>
            <a:endParaRPr lang="id-ID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8764265" y="3747729"/>
            <a:ext cx="1288611" cy="1168157"/>
            <a:chOff x="9019242" y="3239883"/>
            <a:chExt cx="1288611" cy="1168157"/>
          </a:xfrm>
          <a:solidFill>
            <a:srgbClr val="7C95A5"/>
          </a:solidFill>
        </p:grpSpPr>
        <p:sp>
          <p:nvSpPr>
            <p:cNvPr id="41" name="Chevron 40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 rot="10800000">
              <a:off x="9019242" y="3239883"/>
              <a:ext cx="1163337" cy="1026941"/>
              <a:chOff x="2877129" y="2332283"/>
              <a:chExt cx="1163337" cy="1026941"/>
            </a:xfrm>
            <a:grpFill/>
          </p:grpSpPr>
          <p:sp>
            <p:nvSpPr>
              <p:cNvPr id="43" name="Block Arc 42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877129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3738175" y="2995359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10302393" y="4364986"/>
            <a:ext cx="162095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Collaboration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427435" y="3833493"/>
            <a:ext cx="1028108" cy="1475229"/>
            <a:chOff x="5427435" y="3659757"/>
            <a:chExt cx="1028108" cy="1475229"/>
          </a:xfrm>
          <a:solidFill>
            <a:srgbClr val="7C95A5"/>
          </a:solidFill>
        </p:grpSpPr>
        <p:sp>
          <p:nvSpPr>
            <p:cNvPr id="60" name="Block Arc 59"/>
            <p:cNvSpPr/>
            <p:nvPr/>
          </p:nvSpPr>
          <p:spPr>
            <a:xfrm rot="10800000" flipH="1">
              <a:off x="5427435" y="4108045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5893641" y="4078935"/>
              <a:ext cx="981079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Slide Number Placeholder 3"/>
          <p:cNvSpPr txBox="1">
            <a:spLocks/>
          </p:cNvSpPr>
          <p:nvPr/>
        </p:nvSpPr>
        <p:spPr>
          <a:xfrm>
            <a:off x="11562663" y="6522801"/>
            <a:ext cx="309789" cy="25293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2AA32E-850A-4F3A-9344-4AB458E1939A}" type="slidenum">
              <a:rPr lang="en-AU" smtClean="0"/>
              <a:pPr/>
              <a:t>10</a:t>
            </a:fld>
            <a:endParaRPr lang="en-AU" dirty="0"/>
          </a:p>
        </p:txBody>
      </p:sp>
      <p:grpSp>
        <p:nvGrpSpPr>
          <p:cNvPr id="64" name="Group 63"/>
          <p:cNvGrpSpPr/>
          <p:nvPr/>
        </p:nvGrpSpPr>
        <p:grpSpPr>
          <a:xfrm>
            <a:off x="1764810" y="2520086"/>
            <a:ext cx="1026942" cy="1026941"/>
            <a:chOff x="3013524" y="2332283"/>
            <a:chExt cx="1026942" cy="1026941"/>
          </a:xfrm>
          <a:solidFill>
            <a:srgbClr val="7C95A5"/>
          </a:solidFill>
        </p:grpSpPr>
        <p:sp>
          <p:nvSpPr>
            <p:cNvPr id="65" name="Block Arc 64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531" y="2332283"/>
              <a:ext cx="255346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3738175" y="2998523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 rot="10800000">
            <a:off x="2649027" y="3413617"/>
            <a:ext cx="1163337" cy="1026941"/>
            <a:chOff x="2877129" y="2332283"/>
            <a:chExt cx="1163337" cy="1026941"/>
          </a:xfrm>
          <a:solidFill>
            <a:srgbClr val="7C95A5"/>
          </a:solidFill>
        </p:grpSpPr>
        <p:sp>
          <p:nvSpPr>
            <p:cNvPr id="74" name="Block Arc 73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77129" y="2332283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318005" y="2517290"/>
            <a:ext cx="1026943" cy="1286310"/>
            <a:chOff x="6318005" y="2343554"/>
            <a:chExt cx="1026943" cy="1286310"/>
          </a:xfrm>
          <a:solidFill>
            <a:srgbClr val="7C95A5"/>
          </a:solidFill>
        </p:grpSpPr>
        <p:sp>
          <p:nvSpPr>
            <p:cNvPr id="95" name="Rectangle 94"/>
            <p:cNvSpPr/>
            <p:nvPr/>
          </p:nvSpPr>
          <p:spPr>
            <a:xfrm>
              <a:off x="6816174" y="2343554"/>
              <a:ext cx="528774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318005" y="2346350"/>
              <a:ext cx="1026942" cy="1283514"/>
              <a:chOff x="2366533" y="2332283"/>
              <a:chExt cx="1026942" cy="1283514"/>
            </a:xfrm>
            <a:grpFill/>
          </p:grpSpPr>
          <p:sp>
            <p:nvSpPr>
              <p:cNvPr id="97" name="Block Arc 96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2049474" y="3156015"/>
                <a:ext cx="776841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343700" y="2522882"/>
            <a:ext cx="1588341" cy="1026941"/>
            <a:chOff x="7571935" y="2346350"/>
            <a:chExt cx="1588341" cy="1026941"/>
          </a:xfrm>
          <a:solidFill>
            <a:srgbClr val="7C95A5"/>
          </a:solidFill>
        </p:grpSpPr>
        <p:grpSp>
          <p:nvGrpSpPr>
            <p:cNvPr id="103" name="Group 102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  <a:grpFill/>
          </p:grpSpPr>
          <p:sp>
            <p:nvSpPr>
              <p:cNvPr id="105" name="Rectangle 104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Block Arc 105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431892" y="2068348"/>
            <a:ext cx="1879712" cy="741654"/>
            <a:chOff x="4735367" y="1813440"/>
            <a:chExt cx="1879712" cy="741654"/>
          </a:xfrm>
        </p:grpSpPr>
        <p:sp>
          <p:nvSpPr>
            <p:cNvPr id="117" name="Text Placeholder 32"/>
            <p:cNvSpPr txBox="1">
              <a:spLocks/>
            </p:cNvSpPr>
            <p:nvPr/>
          </p:nvSpPr>
          <p:spPr>
            <a:xfrm>
              <a:off x="4735367" y="2026361"/>
              <a:ext cx="1879712" cy="528733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18" name="Text Placeholder 33"/>
            <p:cNvSpPr txBox="1">
              <a:spLocks/>
            </p:cNvSpPr>
            <p:nvPr/>
          </p:nvSpPr>
          <p:spPr>
            <a:xfrm>
              <a:off x="4735369" y="1813440"/>
              <a:ext cx="1879710" cy="21292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100" b="1" dirty="0">
                  <a:solidFill>
                    <a:srgbClr val="00BBD6"/>
                  </a:solidFill>
                  <a:latin typeface="+mj-lt"/>
                </a:rPr>
                <a:t>Design Scope</a:t>
              </a:r>
              <a:endParaRPr lang="en-AU" sz="1100" dirty="0">
                <a:solidFill>
                  <a:srgbClr val="00BBD6"/>
                </a:solidFill>
                <a:latin typeface="+mj-lt"/>
              </a:endParaRPr>
            </a:p>
          </p:txBody>
        </p:sp>
      </p:grpSp>
      <p:sp>
        <p:nvSpPr>
          <p:cNvPr id="119" name="Text Placeholder 32"/>
          <p:cNvSpPr txBox="1">
            <a:spLocks/>
          </p:cNvSpPr>
          <p:nvPr/>
        </p:nvSpPr>
        <p:spPr>
          <a:xfrm>
            <a:off x="3203582" y="3420159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0" name="Text Placeholder 33"/>
          <p:cNvSpPr txBox="1">
            <a:spLocks/>
          </p:cNvSpPr>
          <p:nvPr/>
        </p:nvSpPr>
        <p:spPr>
          <a:xfrm>
            <a:off x="3060009" y="3189001"/>
            <a:ext cx="1879710" cy="2129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solidFill>
                  <a:srgbClr val="00BBD6"/>
                </a:solidFill>
                <a:latin typeface="+mj-lt"/>
              </a:rPr>
              <a:t>Design Criteria</a:t>
            </a:r>
            <a:endParaRPr lang="en-AU" sz="1100" dirty="0">
              <a:solidFill>
                <a:srgbClr val="00BBD6"/>
              </a:solidFill>
              <a:latin typeface="+mj-lt"/>
            </a:endParaRPr>
          </a:p>
        </p:txBody>
      </p:sp>
      <p:sp>
        <p:nvSpPr>
          <p:cNvPr id="121" name="Text Placeholder 32"/>
          <p:cNvSpPr txBox="1">
            <a:spLocks/>
          </p:cNvSpPr>
          <p:nvPr/>
        </p:nvSpPr>
        <p:spPr>
          <a:xfrm>
            <a:off x="2743822" y="5067041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2" name="Text Placeholder 33"/>
          <p:cNvSpPr txBox="1">
            <a:spLocks/>
          </p:cNvSpPr>
          <p:nvPr/>
        </p:nvSpPr>
        <p:spPr>
          <a:xfrm>
            <a:off x="2743824" y="4854120"/>
            <a:ext cx="1879710" cy="2129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solidFill>
                  <a:srgbClr val="00BBD6"/>
                </a:solidFill>
                <a:latin typeface="+mj-lt"/>
              </a:rPr>
              <a:t>Napkin Pitch</a:t>
            </a:r>
            <a:endParaRPr lang="en-AU" sz="1100" dirty="0">
              <a:solidFill>
                <a:srgbClr val="00BBD6"/>
              </a:solidFill>
              <a:latin typeface="+mj-lt"/>
            </a:endParaRPr>
          </a:p>
        </p:txBody>
      </p:sp>
      <p:sp>
        <p:nvSpPr>
          <p:cNvPr id="123" name="Text Placeholder 32"/>
          <p:cNvSpPr txBox="1">
            <a:spLocks/>
          </p:cNvSpPr>
          <p:nvPr/>
        </p:nvSpPr>
        <p:spPr>
          <a:xfrm>
            <a:off x="4884652" y="5856117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4" name="Text Placeholder 33"/>
          <p:cNvSpPr txBox="1">
            <a:spLocks/>
          </p:cNvSpPr>
          <p:nvPr/>
        </p:nvSpPr>
        <p:spPr>
          <a:xfrm>
            <a:off x="4884654" y="5655815"/>
            <a:ext cx="1879710" cy="2129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solidFill>
                  <a:srgbClr val="00BBD6"/>
                </a:solidFill>
                <a:latin typeface="+mj-lt"/>
              </a:rPr>
              <a:t>Key Assumptions</a:t>
            </a:r>
            <a:endParaRPr lang="en-AU" sz="1100" dirty="0">
              <a:solidFill>
                <a:srgbClr val="00BBD6"/>
              </a:solidFill>
              <a:latin typeface="+mj-lt"/>
            </a:endParaRPr>
          </a:p>
        </p:txBody>
      </p:sp>
      <p:sp>
        <p:nvSpPr>
          <p:cNvPr id="125" name="Text Placeholder 32"/>
          <p:cNvSpPr txBox="1">
            <a:spLocks/>
          </p:cNvSpPr>
          <p:nvPr/>
        </p:nvSpPr>
        <p:spPr>
          <a:xfrm>
            <a:off x="6808623" y="3770381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6" name="Text Placeholder 33"/>
          <p:cNvSpPr txBox="1">
            <a:spLocks/>
          </p:cNvSpPr>
          <p:nvPr/>
        </p:nvSpPr>
        <p:spPr>
          <a:xfrm>
            <a:off x="6808625" y="3557460"/>
            <a:ext cx="1879710" cy="2129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solidFill>
                  <a:srgbClr val="00BBD6"/>
                </a:solidFill>
                <a:latin typeface="+mj-lt"/>
              </a:rPr>
              <a:t>Learning Launch</a:t>
            </a:r>
            <a:endParaRPr lang="en-AU" sz="1100" dirty="0">
              <a:solidFill>
                <a:srgbClr val="00BBD6"/>
              </a:solidFill>
              <a:latin typeface="+mj-lt"/>
            </a:endParaRPr>
          </a:p>
        </p:txBody>
      </p:sp>
      <p:sp>
        <p:nvSpPr>
          <p:cNvPr id="127" name="Text Placeholder 32"/>
          <p:cNvSpPr txBox="1">
            <a:spLocks/>
          </p:cNvSpPr>
          <p:nvPr/>
        </p:nvSpPr>
        <p:spPr>
          <a:xfrm>
            <a:off x="6714446" y="1847770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9" name="Text Placeholder 32"/>
          <p:cNvSpPr txBox="1">
            <a:spLocks/>
          </p:cNvSpPr>
          <p:nvPr/>
        </p:nvSpPr>
        <p:spPr>
          <a:xfrm>
            <a:off x="9589472" y="3439474"/>
            <a:ext cx="1879712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0" name="Text Placeholder 33"/>
          <p:cNvSpPr txBox="1">
            <a:spLocks/>
          </p:cNvSpPr>
          <p:nvPr/>
        </p:nvSpPr>
        <p:spPr>
          <a:xfrm>
            <a:off x="9404841" y="3418114"/>
            <a:ext cx="2008123" cy="1884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solidFill>
                  <a:srgbClr val="00BBD6"/>
                </a:solidFill>
                <a:latin typeface="+mj-lt"/>
              </a:rPr>
              <a:t>Final Report and Presentation</a:t>
            </a:r>
            <a:endParaRPr lang="en-AU" sz="1100" dirty="0">
              <a:solidFill>
                <a:srgbClr val="00BBD6"/>
              </a:solidFill>
              <a:latin typeface="+mj-lt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060437" y="2520086"/>
            <a:ext cx="1084324" cy="1149676"/>
            <a:chOff x="1060437" y="2346350"/>
            <a:chExt cx="1084324" cy="1149676"/>
          </a:xfrm>
          <a:solidFill>
            <a:srgbClr val="7C95A5"/>
          </a:solidFill>
        </p:grpSpPr>
        <p:grpSp>
          <p:nvGrpSpPr>
            <p:cNvPr id="134" name="Group 133"/>
            <p:cNvGrpSpPr/>
            <p:nvPr/>
          </p:nvGrpSpPr>
          <p:grpSpPr>
            <a:xfrm>
              <a:off x="1117819" y="2346350"/>
              <a:ext cx="1026942" cy="1026941"/>
              <a:chOff x="2366533" y="2332283"/>
              <a:chExt cx="1026942" cy="1026941"/>
            </a:xfrm>
            <a:grpFill/>
          </p:grpSpPr>
          <p:sp>
            <p:nvSpPr>
              <p:cNvPr id="136" name="Block Arc 135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5400000">
                <a:off x="2206966" y="2998522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Oval 134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574563" y="3784638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Here</a:t>
            </a:r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 flipH="1">
            <a:off x="1507490" y="2215436"/>
            <a:ext cx="648000" cy="648000"/>
          </a:xfrm>
          <a:prstGeom prst="ellipse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FontAwesome" pitchFamily="2" charset="0"/>
              </a:rPr>
              <a:t>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5" name="Oval 144"/>
          <p:cNvSpPr>
            <a:spLocks noChangeAspect="1"/>
          </p:cNvSpPr>
          <p:nvPr/>
        </p:nvSpPr>
        <p:spPr>
          <a:xfrm flipH="1">
            <a:off x="6049746" y="3483103"/>
            <a:ext cx="648000" cy="648000"/>
          </a:xfrm>
          <a:prstGeom prst="ellipse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FontAwesome" pitchFamily="2" charset="0"/>
              </a:rPr>
              <a:t></a:t>
            </a:r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 flipH="1">
            <a:off x="8521928" y="3203755"/>
            <a:ext cx="648000" cy="648000"/>
          </a:xfrm>
          <a:prstGeom prst="ellipse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FontAwesome" pitchFamily="2" charset="0"/>
              </a:rPr>
              <a:t></a:t>
            </a:r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C347408-0C7C-4684-9FB1-C30B80D3126C}"/>
              </a:ext>
            </a:extLst>
          </p:cNvPr>
          <p:cNvSpPr>
            <a:spLocks noChangeAspect="1"/>
          </p:cNvSpPr>
          <p:nvPr/>
        </p:nvSpPr>
        <p:spPr>
          <a:xfrm flipH="1">
            <a:off x="5292905" y="4907664"/>
            <a:ext cx="648000" cy="648000"/>
          </a:xfrm>
          <a:prstGeom prst="ellipse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FontAwesome" pitchFamily="2" charset="0"/>
              </a:rPr>
              <a:t>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FBE57-8FBD-4E7F-BAC4-44B05D46C4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769" y="5206146"/>
            <a:ext cx="2756384" cy="140183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59ACA91-D3AE-45A6-AEF2-7AC1F4F01403}"/>
              </a:ext>
            </a:extLst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8124" y="4010212"/>
            <a:ext cx="1407325" cy="1752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244AD-9667-42AD-A27B-75EF03AD719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2081" y="2989287"/>
            <a:ext cx="607425" cy="60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7D926-CC05-4E97-B7C4-09D06ED56D7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0143" y="4077429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Project Journey Map</a:t>
            </a:r>
            <a:endParaRPr lang="id-ID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4" descr="https://lh4.googleusercontent.com/GwsvZ6M23U_7pDYgxH0GLAsVKHiP1wr8Us9SWC9V5kDUOBsRcCI1-7B6Y8eEZJis6QWgsnhf85fK1oGgn3PIYZ34pyBbHKGCBrIzZRdcwB9h6tMLQX88kI_YccskdGC3vvVPfYI9">
            <a:extLst>
              <a:ext uri="{FF2B5EF4-FFF2-40B4-BE49-F238E27FC236}">
                <a16:creationId xmlns:a16="http://schemas.microsoft.com/office/drawing/2014/main" id="{B911DE5D-73E5-A645-9500-BC35A612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0051" y="1097197"/>
            <a:ext cx="1506855" cy="13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https://lh5.googleusercontent.com/sifjmTWggiXZsHd2OdhLycDRZQV9qYXrfySuzN0NUyCTECjlOIXcXaMd3d2mjWHEd-OwOPNsRn29sRGIS2EKMvqkpvab9zhS9cjHSGqffQoP2RaqqBOTGU7dNxUINbrAtBfu8eTE">
            <a:extLst>
              <a:ext uri="{FF2B5EF4-FFF2-40B4-BE49-F238E27FC236}">
                <a16:creationId xmlns:a16="http://schemas.microsoft.com/office/drawing/2014/main" id="{4E4FA893-1489-E941-8D2F-2B07E83E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6906" y="1097196"/>
            <a:ext cx="1521974" cy="13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lh3.googleusercontent.com/1ghgxKcufTiUr6urOXSNU6z7WEyISzaYIwpmBwF837huWOehwAT5nQzn4vlAi0cOx2QMsOtfJWDVVzPLW00Tn6bovw-h_qfzheyI8rcp0CMRWnSN2pi2XOVnY_4BBirmgjiFVgoG">
            <a:extLst>
              <a:ext uri="{FF2B5EF4-FFF2-40B4-BE49-F238E27FC236}">
                <a16:creationId xmlns:a16="http://schemas.microsoft.com/office/drawing/2014/main" id="{1E5F5BCA-E922-E84A-B206-7A27BE57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5617" y="1097196"/>
            <a:ext cx="1714433" cy="13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lh5.googleusercontent.com/VmfmXToLkwShJlcPUUxfFt2OhLpcXFoe5xu2gKHD85CcumLfnC2aycgiBs7KDzydnoYoqDPOorQk2LeSYS2LprwdNSBSlVoloScIx9DzyHsJkt3yzJ1Fg7bKVsxpxzkpTaYXKWXQ">
            <a:extLst>
              <a:ext uri="{FF2B5EF4-FFF2-40B4-BE49-F238E27FC236}">
                <a16:creationId xmlns:a16="http://schemas.microsoft.com/office/drawing/2014/main" id="{60D425A5-68CD-0540-8048-060E4AD59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8880" y="1097196"/>
            <a:ext cx="1674173" cy="132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lh3.googleusercontent.com/lpG1NlxgVB0yYzHr67JtuTB0KTXJ_K7nxPDmeConHqp5PhhaiAIUok80mPNF5HCsbY2-K0TCvAjKqfSZNeYB-ERT5lxyuyulgGJRvX4XD9DWhkLSGmMdOtGSzXqHf0UhBer-Le1V">
            <a:extLst>
              <a:ext uri="{FF2B5EF4-FFF2-40B4-BE49-F238E27FC236}">
                <a16:creationId xmlns:a16="http://schemas.microsoft.com/office/drawing/2014/main" id="{A89A44B7-E04A-A842-95FF-69ADFCA9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1440" y="1097196"/>
            <a:ext cx="2502304" cy="216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s://lh3.googleusercontent.com/_NDFZc0jcho8F6LW3JkGDDleZ6lGw6RiHc0kyylL9FrsoN9yIzn9xCzn1m0zap0JszRTfcro8eqe90ZXn24stVU09lYcSUPgavHgBJiorJfFQqv4fu0wydvMqdHM2KX5Sd4H6MYq">
            <a:extLst>
              <a:ext uri="{FF2B5EF4-FFF2-40B4-BE49-F238E27FC236}">
                <a16:creationId xmlns:a16="http://schemas.microsoft.com/office/drawing/2014/main" id="{A0398FC8-5B27-7E45-91E2-66C9BDFB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5618" y="2418083"/>
            <a:ext cx="2480354" cy="216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s://lh5.googleusercontent.com/XHK40AwrWjFVoHfrvcmfXgMzLJfrve1ju91_HYpmGz7hS0zRWD0Ob9XfoHib6Io-5APjZT4DnekoxpDWU3T5QXmqPfsHOE3vKhnC8jiL2iyLhmuThlZhV9Ohv2Ib1_16CQkJ__ea">
            <a:extLst>
              <a:ext uri="{FF2B5EF4-FFF2-40B4-BE49-F238E27FC236}">
                <a16:creationId xmlns:a16="http://schemas.microsoft.com/office/drawing/2014/main" id="{AD051586-96E6-9343-8B62-4E6D86D3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3478" y="2418083"/>
            <a:ext cx="3949575" cy="202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https://lh6.googleusercontent.com/tYUfkJYDuicjjjBsZambVyp4whQdp8KMlHu4dNLzdIeyXEYBf-br9rzVmD3QpseOWBgEhhLirPMHpXk9XYyfnsgKIe8LN6OJoZAUmAORhzPlP1bDf7S_yo55jJavVCUjQsCljC1e">
            <a:extLst>
              <a:ext uri="{FF2B5EF4-FFF2-40B4-BE49-F238E27FC236}">
                <a16:creationId xmlns:a16="http://schemas.microsoft.com/office/drawing/2014/main" id="{600EC343-FC90-204D-AE12-2FA9A6BF3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9307" y="3246688"/>
            <a:ext cx="2504436" cy="19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https://lh5.googleusercontent.com/yaX6Auc3y1CmvHgaAIAN8n__az6QSKvxK4lNHPQkJXULh7E-p0acmpdNBk-Ttuw-VrkWROkwhfoVolyFnEKX6aeLx1uHgdKWSqFNACLyPmqUkzjpr_Cgg3740NyIcBEhwAR4c9Kg">
            <a:extLst>
              <a:ext uri="{FF2B5EF4-FFF2-40B4-BE49-F238E27FC236}">
                <a16:creationId xmlns:a16="http://schemas.microsoft.com/office/drawing/2014/main" id="{F3746730-4D7C-F947-9A97-D2B04D97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3295" y="4328566"/>
            <a:ext cx="2480354" cy="190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https://lh3.googleusercontent.com/rRcpDGG_snftUDdiUOWIC7XxSwnbh9B8hVdvtttDwJhESrIEZSPLe9tsOx566qloR1SDt-NpQR78774K6ZkOu-iFe2iaBKf_K7pgbopvJF3Q2HwCYw6mO1r0naUy4tl0XWEgmuMS">
            <a:extLst>
              <a:ext uri="{FF2B5EF4-FFF2-40B4-BE49-F238E27FC236}">
                <a16:creationId xmlns:a16="http://schemas.microsoft.com/office/drawing/2014/main" id="{F002DE87-21B8-9C48-9F2F-EE56F574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3649" y="4434993"/>
            <a:ext cx="2553082" cy="17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https://lh6.googleusercontent.com/_YX2iRx22oiiVNWFrMekuW_wyb621CJm0H6ts5PB6rUqPRtZwv6b4y8bxw0wVXHtunc6_1032_tqapFurGaOJRKwu3l3-l9fo5CspIqVzSxQHGXAPptklKXs7Y4s467y6ZM55Rou">
            <a:extLst>
              <a:ext uri="{FF2B5EF4-FFF2-40B4-BE49-F238E27FC236}">
                <a16:creationId xmlns:a16="http://schemas.microsoft.com/office/drawing/2014/main" id="{37A0C49F-5E82-9E4D-8BBD-A453BBA5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6902" y="4439916"/>
            <a:ext cx="2570838" cy="17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lh3.googleusercontent.com/cwq-wHKd-VE1pLJJKMYN2_vOVC7jBf8dj4Pz6OBPCCFb9Ke5onnkPEt1ndJJd67qXU-N3Vr1qj18loky7Uc2mdAnPJn7a0Kvg1qUqDvhWIrAVUHYkGY55jTD3-3CUS4TGU_pvsOl">
            <a:extLst>
              <a:ext uri="{FF2B5EF4-FFF2-40B4-BE49-F238E27FC236}">
                <a16:creationId xmlns:a16="http://schemas.microsoft.com/office/drawing/2014/main" id="{F7E7C2C3-3377-674E-824E-4CB40A88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7076" y="5178196"/>
            <a:ext cx="1643697" cy="105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35B94-45CB-9749-81FA-4DDA0B15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3EAA34-AD71-D946-BF66-FB920AEF95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422695" y="2989464"/>
            <a:ext cx="720000" cy="7200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4621937" y="3130578"/>
            <a:ext cx="321517" cy="43777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95734" y="3072465"/>
            <a:ext cx="2916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>
                <a:solidFill>
                  <a:srgbClr val="F23B48"/>
                </a:solidFill>
                <a:latin typeface="Lato Light" panose="020F0302020204030203" pitchFamily="34" charset="0"/>
              </a:rPr>
              <a:t>I</a:t>
            </a:r>
            <a:r>
              <a:rPr lang="en-AU" sz="3000" dirty="0">
                <a:solidFill>
                  <a:srgbClr val="FFC000"/>
                </a:solidFill>
                <a:latin typeface="Lato Light" panose="020F0302020204030203" pitchFamily="34" charset="0"/>
              </a:rPr>
              <a:t>NN</a:t>
            </a:r>
            <a:r>
              <a:rPr lang="en-AU" sz="3000" dirty="0">
                <a:solidFill>
                  <a:srgbClr val="00BBD6"/>
                </a:solidFill>
                <a:latin typeface="Lato Light" panose="020F0302020204030203" pitchFamily="34" charset="0"/>
              </a:rPr>
              <a:t>O</a:t>
            </a:r>
            <a:r>
              <a:rPr lang="en-AU" sz="3000" dirty="0">
                <a:solidFill>
                  <a:srgbClr val="937963"/>
                </a:solidFill>
                <a:latin typeface="Lato Light" panose="020F0302020204030203" pitchFamily="34" charset="0"/>
              </a:rPr>
              <a:t>V</a:t>
            </a:r>
            <a:r>
              <a:rPr lang="en-AU" sz="3000" dirty="0">
                <a:solidFill>
                  <a:srgbClr val="B2D235"/>
                </a:solidFill>
                <a:latin typeface="Lato Light" panose="020F0302020204030203" pitchFamily="34" charset="0"/>
              </a:rPr>
              <a:t>A</a:t>
            </a:r>
            <a:r>
              <a:rPr lang="en-AU" sz="3000" dirty="0">
                <a:solidFill>
                  <a:srgbClr val="895881"/>
                </a:solidFill>
                <a:latin typeface="Lato Light" panose="020F0302020204030203" pitchFamily="34" charset="0"/>
              </a:rPr>
              <a:t>T</a:t>
            </a:r>
            <a:r>
              <a:rPr lang="en-AU" sz="3000" dirty="0">
                <a:solidFill>
                  <a:srgbClr val="00BBD6"/>
                </a:solidFill>
                <a:latin typeface="Lato Light" panose="020F0302020204030203" pitchFamily="34" charset="0"/>
              </a:rPr>
              <a:t>I</a:t>
            </a:r>
            <a:r>
              <a:rPr lang="en-AU" sz="3000" dirty="0">
                <a:solidFill>
                  <a:srgbClr val="F23B48"/>
                </a:solidFill>
                <a:latin typeface="Lato Light" panose="020F0302020204030203" pitchFamily="34" charset="0"/>
              </a:rPr>
              <a:t>O</a:t>
            </a:r>
            <a:r>
              <a:rPr lang="en-AU" sz="3000" dirty="0">
                <a:solidFill>
                  <a:srgbClr val="00BBD6"/>
                </a:solidFill>
                <a:latin typeface="Lato Light" panose="020F0302020204030203" pitchFamily="34" charset="0"/>
              </a:rPr>
              <a:t>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62695" y="3704030"/>
            <a:ext cx="360000" cy="3600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5322695" y="3884030"/>
            <a:ext cx="180000" cy="180000"/>
          </a:xfrm>
          <a:prstGeom prst="rect">
            <a:avLst/>
          </a:prstGeom>
          <a:noFill/>
          <a:ln w="1905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5142695" y="3706747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4962695" y="2452181"/>
            <a:ext cx="180000" cy="1800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4059968" y="2632181"/>
            <a:ext cx="180000" cy="180000"/>
            <a:chOff x="3121851" y="2769787"/>
            <a:chExt cx="215805" cy="21580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29754" y="2769787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229754" y="2769786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879968" y="4064030"/>
            <a:ext cx="180000" cy="1800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5142695" y="263218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895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4152695" y="379403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EF31CE-28BE-3F47-9382-80AC91AD67D6}"/>
              </a:ext>
            </a:extLst>
          </p:cNvPr>
          <p:cNvSpPr txBox="1"/>
          <p:nvPr/>
        </p:nvSpPr>
        <p:spPr>
          <a:xfrm>
            <a:off x="7697568" y="3078569"/>
            <a:ext cx="2916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>
                <a:solidFill>
                  <a:srgbClr val="F23B48"/>
                </a:solidFill>
                <a:latin typeface="Lato Light" panose="020F0302020204030203" pitchFamily="34" charset="0"/>
              </a:rPr>
              <a:t>HUB</a:t>
            </a:r>
            <a:endParaRPr lang="en-AU" sz="3000" dirty="0">
              <a:solidFill>
                <a:srgbClr val="00BBD6"/>
              </a:solidFill>
              <a:latin typeface="Lato Light" panose="020F030202020403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E71F0C-1A58-3B4D-A7BD-3F70202F68CA}"/>
              </a:ext>
            </a:extLst>
          </p:cNvPr>
          <p:cNvGrpSpPr/>
          <p:nvPr/>
        </p:nvGrpSpPr>
        <p:grpSpPr>
          <a:xfrm>
            <a:off x="6293411" y="639392"/>
            <a:ext cx="4402445" cy="4686827"/>
            <a:chOff x="8579259" y="1576253"/>
            <a:chExt cx="2460291" cy="28222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3D3BA2-D13A-0448-B7CB-20D72C870DF4}"/>
                </a:ext>
              </a:extLst>
            </p:cNvPr>
            <p:cNvGrpSpPr/>
            <p:nvPr/>
          </p:nvGrpSpPr>
          <p:grpSpPr>
            <a:xfrm>
              <a:off x="9393606" y="2854466"/>
              <a:ext cx="504229" cy="1543993"/>
              <a:chOff x="5622925" y="1974851"/>
              <a:chExt cx="946150" cy="2897188"/>
            </a:xfrm>
          </p:grpSpPr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7D855646-A446-A64C-91B1-2BAE966EF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2925" y="1974851"/>
                <a:ext cx="946150" cy="2897188"/>
              </a:xfrm>
              <a:custGeom>
                <a:avLst/>
                <a:gdLst>
                  <a:gd name="T0" fmla="*/ 98 w 249"/>
                  <a:gd name="T1" fmla="*/ 110 h 769"/>
                  <a:gd name="T2" fmla="*/ 88 w 249"/>
                  <a:gd name="T3" fmla="*/ 119 h 769"/>
                  <a:gd name="T4" fmla="*/ 32 w 249"/>
                  <a:gd name="T5" fmla="*/ 148 h 769"/>
                  <a:gd name="T6" fmla="*/ 11 w 249"/>
                  <a:gd name="T7" fmla="*/ 191 h 769"/>
                  <a:gd name="T8" fmla="*/ 2 w 249"/>
                  <a:gd name="T9" fmla="*/ 286 h 769"/>
                  <a:gd name="T10" fmla="*/ 27 w 249"/>
                  <a:gd name="T11" fmla="*/ 362 h 769"/>
                  <a:gd name="T12" fmla="*/ 36 w 249"/>
                  <a:gd name="T13" fmla="*/ 416 h 769"/>
                  <a:gd name="T14" fmla="*/ 43 w 249"/>
                  <a:gd name="T15" fmla="*/ 483 h 769"/>
                  <a:gd name="T16" fmla="*/ 30 w 249"/>
                  <a:gd name="T17" fmla="*/ 594 h 769"/>
                  <a:gd name="T18" fmla="*/ 23 w 249"/>
                  <a:gd name="T19" fmla="*/ 669 h 769"/>
                  <a:gd name="T20" fmla="*/ 25 w 249"/>
                  <a:gd name="T21" fmla="*/ 712 h 769"/>
                  <a:gd name="T22" fmla="*/ 29 w 249"/>
                  <a:gd name="T23" fmla="*/ 721 h 769"/>
                  <a:gd name="T24" fmla="*/ 1 w 249"/>
                  <a:gd name="T25" fmla="*/ 756 h 769"/>
                  <a:gd name="T26" fmla="*/ 45 w 249"/>
                  <a:gd name="T27" fmla="*/ 765 h 769"/>
                  <a:gd name="T28" fmla="*/ 64 w 249"/>
                  <a:gd name="T29" fmla="*/ 749 h 769"/>
                  <a:gd name="T30" fmla="*/ 72 w 249"/>
                  <a:gd name="T31" fmla="*/ 721 h 769"/>
                  <a:gd name="T32" fmla="*/ 72 w 249"/>
                  <a:gd name="T33" fmla="*/ 688 h 769"/>
                  <a:gd name="T34" fmla="*/ 77 w 249"/>
                  <a:gd name="T35" fmla="*/ 643 h 769"/>
                  <a:gd name="T36" fmla="*/ 91 w 249"/>
                  <a:gd name="T37" fmla="*/ 553 h 769"/>
                  <a:gd name="T38" fmla="*/ 125 w 249"/>
                  <a:gd name="T39" fmla="*/ 447 h 769"/>
                  <a:gd name="T40" fmla="*/ 150 w 249"/>
                  <a:gd name="T41" fmla="*/ 550 h 769"/>
                  <a:gd name="T42" fmla="*/ 163 w 249"/>
                  <a:gd name="T43" fmla="*/ 632 h 769"/>
                  <a:gd name="T44" fmla="*/ 169 w 249"/>
                  <a:gd name="T45" fmla="*/ 677 h 769"/>
                  <a:gd name="T46" fmla="*/ 174 w 249"/>
                  <a:gd name="T47" fmla="*/ 715 h 769"/>
                  <a:gd name="T48" fmla="*/ 180 w 249"/>
                  <a:gd name="T49" fmla="*/ 758 h 769"/>
                  <a:gd name="T50" fmla="*/ 231 w 249"/>
                  <a:gd name="T51" fmla="*/ 768 h 769"/>
                  <a:gd name="T52" fmla="*/ 214 w 249"/>
                  <a:gd name="T53" fmla="*/ 722 h 769"/>
                  <a:gd name="T54" fmla="*/ 217 w 249"/>
                  <a:gd name="T55" fmla="*/ 705 h 769"/>
                  <a:gd name="T56" fmla="*/ 216 w 249"/>
                  <a:gd name="T57" fmla="*/ 657 h 769"/>
                  <a:gd name="T58" fmla="*/ 203 w 249"/>
                  <a:gd name="T59" fmla="*/ 541 h 769"/>
                  <a:gd name="T60" fmla="*/ 203 w 249"/>
                  <a:gd name="T61" fmla="*/ 437 h 769"/>
                  <a:gd name="T62" fmla="*/ 209 w 249"/>
                  <a:gd name="T63" fmla="*/ 395 h 769"/>
                  <a:gd name="T64" fmla="*/ 244 w 249"/>
                  <a:gd name="T65" fmla="*/ 315 h 769"/>
                  <a:gd name="T66" fmla="*/ 240 w 249"/>
                  <a:gd name="T67" fmla="*/ 232 h 769"/>
                  <a:gd name="T68" fmla="*/ 231 w 249"/>
                  <a:gd name="T69" fmla="*/ 185 h 769"/>
                  <a:gd name="T70" fmla="*/ 193 w 249"/>
                  <a:gd name="T71" fmla="*/ 133 h 769"/>
                  <a:gd name="T72" fmla="*/ 153 w 249"/>
                  <a:gd name="T73" fmla="*/ 110 h 769"/>
                  <a:gd name="T74" fmla="*/ 148 w 249"/>
                  <a:gd name="T75" fmla="*/ 93 h 769"/>
                  <a:gd name="T76" fmla="*/ 157 w 249"/>
                  <a:gd name="T77" fmla="*/ 79 h 769"/>
                  <a:gd name="T78" fmla="*/ 167 w 249"/>
                  <a:gd name="T79" fmla="*/ 46 h 769"/>
                  <a:gd name="T80" fmla="*/ 155 w 249"/>
                  <a:gd name="T81" fmla="*/ 8 h 769"/>
                  <a:gd name="T82" fmla="*/ 106 w 249"/>
                  <a:gd name="T83" fmla="*/ 4 h 769"/>
                  <a:gd name="T84" fmla="*/ 87 w 249"/>
                  <a:gd name="T85" fmla="*/ 33 h 769"/>
                  <a:gd name="T86" fmla="*/ 87 w 249"/>
                  <a:gd name="T87" fmla="*/ 71 h 769"/>
                  <a:gd name="T88" fmla="*/ 99 w 249"/>
                  <a:gd name="T89" fmla="*/ 96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9" h="769">
                    <a:moveTo>
                      <a:pt x="99" y="96"/>
                    </a:moveTo>
                    <a:cubicBezTo>
                      <a:pt x="100" y="102"/>
                      <a:pt x="99" y="108"/>
                      <a:pt x="98" y="110"/>
                    </a:cubicBezTo>
                    <a:cubicBezTo>
                      <a:pt x="97" y="112"/>
                      <a:pt x="94" y="111"/>
                      <a:pt x="93" y="112"/>
                    </a:cubicBezTo>
                    <a:cubicBezTo>
                      <a:pt x="92" y="113"/>
                      <a:pt x="89" y="118"/>
                      <a:pt x="88" y="119"/>
                    </a:cubicBezTo>
                    <a:cubicBezTo>
                      <a:pt x="88" y="120"/>
                      <a:pt x="69" y="131"/>
                      <a:pt x="61" y="133"/>
                    </a:cubicBezTo>
                    <a:cubicBezTo>
                      <a:pt x="53" y="136"/>
                      <a:pt x="40" y="144"/>
                      <a:pt x="32" y="148"/>
                    </a:cubicBezTo>
                    <a:cubicBezTo>
                      <a:pt x="24" y="152"/>
                      <a:pt x="15" y="154"/>
                      <a:pt x="15" y="158"/>
                    </a:cubicBezTo>
                    <a:cubicBezTo>
                      <a:pt x="16" y="163"/>
                      <a:pt x="11" y="186"/>
                      <a:pt x="11" y="191"/>
                    </a:cubicBezTo>
                    <a:cubicBezTo>
                      <a:pt x="11" y="204"/>
                      <a:pt x="8" y="234"/>
                      <a:pt x="6" y="248"/>
                    </a:cubicBezTo>
                    <a:cubicBezTo>
                      <a:pt x="4" y="262"/>
                      <a:pt x="2" y="282"/>
                      <a:pt x="2" y="286"/>
                    </a:cubicBezTo>
                    <a:cubicBezTo>
                      <a:pt x="2" y="290"/>
                      <a:pt x="6" y="316"/>
                      <a:pt x="14" y="327"/>
                    </a:cubicBezTo>
                    <a:cubicBezTo>
                      <a:pt x="23" y="338"/>
                      <a:pt x="24" y="354"/>
                      <a:pt x="27" y="362"/>
                    </a:cubicBezTo>
                    <a:cubicBezTo>
                      <a:pt x="31" y="369"/>
                      <a:pt x="42" y="382"/>
                      <a:pt x="42" y="384"/>
                    </a:cubicBezTo>
                    <a:cubicBezTo>
                      <a:pt x="42" y="385"/>
                      <a:pt x="38" y="412"/>
                      <a:pt x="36" y="416"/>
                    </a:cubicBezTo>
                    <a:cubicBezTo>
                      <a:pt x="41" y="420"/>
                      <a:pt x="47" y="420"/>
                      <a:pt x="47" y="420"/>
                    </a:cubicBezTo>
                    <a:cubicBezTo>
                      <a:pt x="47" y="420"/>
                      <a:pt x="43" y="470"/>
                      <a:pt x="43" y="483"/>
                    </a:cubicBezTo>
                    <a:cubicBezTo>
                      <a:pt x="43" y="497"/>
                      <a:pt x="39" y="532"/>
                      <a:pt x="38" y="540"/>
                    </a:cubicBezTo>
                    <a:cubicBezTo>
                      <a:pt x="37" y="548"/>
                      <a:pt x="31" y="589"/>
                      <a:pt x="30" y="594"/>
                    </a:cubicBezTo>
                    <a:cubicBezTo>
                      <a:pt x="28" y="598"/>
                      <a:pt x="28" y="617"/>
                      <a:pt x="31" y="622"/>
                    </a:cubicBezTo>
                    <a:cubicBezTo>
                      <a:pt x="33" y="627"/>
                      <a:pt x="25" y="662"/>
                      <a:pt x="23" y="669"/>
                    </a:cubicBezTo>
                    <a:cubicBezTo>
                      <a:pt x="21" y="676"/>
                      <a:pt x="15" y="696"/>
                      <a:pt x="18" y="702"/>
                    </a:cubicBezTo>
                    <a:cubicBezTo>
                      <a:pt x="20" y="709"/>
                      <a:pt x="25" y="712"/>
                      <a:pt x="25" y="712"/>
                    </a:cubicBezTo>
                    <a:cubicBezTo>
                      <a:pt x="25" y="712"/>
                      <a:pt x="21" y="714"/>
                      <a:pt x="22" y="717"/>
                    </a:cubicBezTo>
                    <a:cubicBezTo>
                      <a:pt x="22" y="720"/>
                      <a:pt x="29" y="721"/>
                      <a:pt x="29" y="721"/>
                    </a:cubicBezTo>
                    <a:cubicBezTo>
                      <a:pt x="29" y="721"/>
                      <a:pt x="10" y="737"/>
                      <a:pt x="5" y="741"/>
                    </a:cubicBezTo>
                    <a:cubicBezTo>
                      <a:pt x="0" y="745"/>
                      <a:pt x="1" y="751"/>
                      <a:pt x="1" y="756"/>
                    </a:cubicBezTo>
                    <a:cubicBezTo>
                      <a:pt x="1" y="761"/>
                      <a:pt x="1" y="765"/>
                      <a:pt x="5" y="766"/>
                    </a:cubicBezTo>
                    <a:cubicBezTo>
                      <a:pt x="9" y="766"/>
                      <a:pt x="40" y="766"/>
                      <a:pt x="45" y="765"/>
                    </a:cubicBezTo>
                    <a:cubicBezTo>
                      <a:pt x="49" y="764"/>
                      <a:pt x="48" y="757"/>
                      <a:pt x="54" y="757"/>
                    </a:cubicBezTo>
                    <a:cubicBezTo>
                      <a:pt x="60" y="757"/>
                      <a:pt x="64" y="752"/>
                      <a:pt x="64" y="749"/>
                    </a:cubicBezTo>
                    <a:cubicBezTo>
                      <a:pt x="64" y="745"/>
                      <a:pt x="62" y="727"/>
                      <a:pt x="61" y="724"/>
                    </a:cubicBezTo>
                    <a:cubicBezTo>
                      <a:pt x="60" y="721"/>
                      <a:pt x="70" y="723"/>
                      <a:pt x="72" y="721"/>
                    </a:cubicBezTo>
                    <a:cubicBezTo>
                      <a:pt x="75" y="718"/>
                      <a:pt x="75" y="704"/>
                      <a:pt x="72" y="701"/>
                    </a:cubicBezTo>
                    <a:cubicBezTo>
                      <a:pt x="68" y="699"/>
                      <a:pt x="69" y="691"/>
                      <a:pt x="72" y="688"/>
                    </a:cubicBezTo>
                    <a:cubicBezTo>
                      <a:pt x="76" y="684"/>
                      <a:pt x="74" y="672"/>
                      <a:pt x="73" y="669"/>
                    </a:cubicBezTo>
                    <a:cubicBezTo>
                      <a:pt x="72" y="666"/>
                      <a:pt x="77" y="650"/>
                      <a:pt x="77" y="643"/>
                    </a:cubicBezTo>
                    <a:cubicBezTo>
                      <a:pt x="78" y="636"/>
                      <a:pt x="84" y="606"/>
                      <a:pt x="83" y="602"/>
                    </a:cubicBezTo>
                    <a:cubicBezTo>
                      <a:pt x="81" y="597"/>
                      <a:pt x="89" y="561"/>
                      <a:pt x="91" y="553"/>
                    </a:cubicBezTo>
                    <a:cubicBezTo>
                      <a:pt x="92" y="545"/>
                      <a:pt x="110" y="493"/>
                      <a:pt x="112" y="482"/>
                    </a:cubicBezTo>
                    <a:cubicBezTo>
                      <a:pt x="114" y="470"/>
                      <a:pt x="125" y="447"/>
                      <a:pt x="125" y="447"/>
                    </a:cubicBezTo>
                    <a:cubicBezTo>
                      <a:pt x="125" y="447"/>
                      <a:pt x="135" y="484"/>
                      <a:pt x="138" y="491"/>
                    </a:cubicBezTo>
                    <a:cubicBezTo>
                      <a:pt x="141" y="498"/>
                      <a:pt x="149" y="536"/>
                      <a:pt x="150" y="550"/>
                    </a:cubicBezTo>
                    <a:cubicBezTo>
                      <a:pt x="152" y="564"/>
                      <a:pt x="158" y="604"/>
                      <a:pt x="161" y="610"/>
                    </a:cubicBezTo>
                    <a:cubicBezTo>
                      <a:pt x="164" y="617"/>
                      <a:pt x="163" y="630"/>
                      <a:pt x="163" y="632"/>
                    </a:cubicBezTo>
                    <a:cubicBezTo>
                      <a:pt x="163" y="634"/>
                      <a:pt x="158" y="646"/>
                      <a:pt x="162" y="655"/>
                    </a:cubicBezTo>
                    <a:cubicBezTo>
                      <a:pt x="165" y="664"/>
                      <a:pt x="169" y="677"/>
                      <a:pt x="169" y="677"/>
                    </a:cubicBezTo>
                    <a:cubicBezTo>
                      <a:pt x="169" y="677"/>
                      <a:pt x="162" y="692"/>
                      <a:pt x="165" y="697"/>
                    </a:cubicBezTo>
                    <a:cubicBezTo>
                      <a:pt x="168" y="703"/>
                      <a:pt x="174" y="711"/>
                      <a:pt x="174" y="715"/>
                    </a:cubicBezTo>
                    <a:cubicBezTo>
                      <a:pt x="174" y="720"/>
                      <a:pt x="175" y="731"/>
                      <a:pt x="179" y="736"/>
                    </a:cubicBezTo>
                    <a:cubicBezTo>
                      <a:pt x="180" y="758"/>
                      <a:pt x="180" y="758"/>
                      <a:pt x="180" y="758"/>
                    </a:cubicBezTo>
                    <a:cubicBezTo>
                      <a:pt x="180" y="758"/>
                      <a:pt x="188" y="764"/>
                      <a:pt x="198" y="766"/>
                    </a:cubicBezTo>
                    <a:cubicBezTo>
                      <a:pt x="208" y="769"/>
                      <a:pt x="227" y="769"/>
                      <a:pt x="231" y="768"/>
                    </a:cubicBezTo>
                    <a:cubicBezTo>
                      <a:pt x="234" y="767"/>
                      <a:pt x="236" y="754"/>
                      <a:pt x="234" y="749"/>
                    </a:cubicBezTo>
                    <a:cubicBezTo>
                      <a:pt x="233" y="744"/>
                      <a:pt x="214" y="723"/>
                      <a:pt x="214" y="722"/>
                    </a:cubicBezTo>
                    <a:cubicBezTo>
                      <a:pt x="213" y="721"/>
                      <a:pt x="220" y="720"/>
                      <a:pt x="221" y="716"/>
                    </a:cubicBezTo>
                    <a:cubicBezTo>
                      <a:pt x="222" y="712"/>
                      <a:pt x="217" y="705"/>
                      <a:pt x="217" y="705"/>
                    </a:cubicBezTo>
                    <a:cubicBezTo>
                      <a:pt x="217" y="705"/>
                      <a:pt x="228" y="699"/>
                      <a:pt x="226" y="695"/>
                    </a:cubicBezTo>
                    <a:cubicBezTo>
                      <a:pt x="224" y="692"/>
                      <a:pt x="216" y="664"/>
                      <a:pt x="216" y="657"/>
                    </a:cubicBezTo>
                    <a:cubicBezTo>
                      <a:pt x="217" y="649"/>
                      <a:pt x="212" y="630"/>
                      <a:pt x="209" y="625"/>
                    </a:cubicBezTo>
                    <a:cubicBezTo>
                      <a:pt x="207" y="621"/>
                      <a:pt x="207" y="551"/>
                      <a:pt x="203" y="541"/>
                    </a:cubicBezTo>
                    <a:cubicBezTo>
                      <a:pt x="200" y="530"/>
                      <a:pt x="200" y="497"/>
                      <a:pt x="200" y="497"/>
                    </a:cubicBezTo>
                    <a:cubicBezTo>
                      <a:pt x="200" y="497"/>
                      <a:pt x="203" y="447"/>
                      <a:pt x="203" y="437"/>
                    </a:cubicBezTo>
                    <a:cubicBezTo>
                      <a:pt x="203" y="428"/>
                      <a:pt x="202" y="395"/>
                      <a:pt x="202" y="395"/>
                    </a:cubicBezTo>
                    <a:cubicBezTo>
                      <a:pt x="209" y="395"/>
                      <a:pt x="209" y="395"/>
                      <a:pt x="209" y="395"/>
                    </a:cubicBezTo>
                    <a:cubicBezTo>
                      <a:pt x="209" y="395"/>
                      <a:pt x="226" y="370"/>
                      <a:pt x="230" y="360"/>
                    </a:cubicBezTo>
                    <a:cubicBezTo>
                      <a:pt x="234" y="349"/>
                      <a:pt x="243" y="318"/>
                      <a:pt x="244" y="315"/>
                    </a:cubicBezTo>
                    <a:cubicBezTo>
                      <a:pt x="245" y="312"/>
                      <a:pt x="249" y="287"/>
                      <a:pt x="249" y="279"/>
                    </a:cubicBezTo>
                    <a:cubicBezTo>
                      <a:pt x="249" y="271"/>
                      <a:pt x="241" y="238"/>
                      <a:pt x="240" y="232"/>
                    </a:cubicBezTo>
                    <a:cubicBezTo>
                      <a:pt x="238" y="226"/>
                      <a:pt x="236" y="210"/>
                      <a:pt x="234" y="207"/>
                    </a:cubicBezTo>
                    <a:cubicBezTo>
                      <a:pt x="231" y="204"/>
                      <a:pt x="231" y="191"/>
                      <a:pt x="231" y="185"/>
                    </a:cubicBezTo>
                    <a:cubicBezTo>
                      <a:pt x="230" y="179"/>
                      <a:pt x="227" y="151"/>
                      <a:pt x="225" y="149"/>
                    </a:cubicBezTo>
                    <a:cubicBezTo>
                      <a:pt x="223" y="146"/>
                      <a:pt x="202" y="136"/>
                      <a:pt x="193" y="133"/>
                    </a:cubicBezTo>
                    <a:cubicBezTo>
                      <a:pt x="184" y="129"/>
                      <a:pt x="160" y="122"/>
                      <a:pt x="158" y="118"/>
                    </a:cubicBezTo>
                    <a:cubicBezTo>
                      <a:pt x="155" y="114"/>
                      <a:pt x="154" y="111"/>
                      <a:pt x="153" y="110"/>
                    </a:cubicBezTo>
                    <a:cubicBezTo>
                      <a:pt x="152" y="109"/>
                      <a:pt x="149" y="109"/>
                      <a:pt x="149" y="109"/>
                    </a:cubicBezTo>
                    <a:cubicBezTo>
                      <a:pt x="149" y="109"/>
                      <a:pt x="149" y="96"/>
                      <a:pt x="148" y="93"/>
                    </a:cubicBezTo>
                    <a:cubicBezTo>
                      <a:pt x="148" y="93"/>
                      <a:pt x="154" y="89"/>
                      <a:pt x="154" y="87"/>
                    </a:cubicBezTo>
                    <a:cubicBezTo>
                      <a:pt x="154" y="85"/>
                      <a:pt x="156" y="81"/>
                      <a:pt x="157" y="79"/>
                    </a:cubicBezTo>
                    <a:cubicBezTo>
                      <a:pt x="158" y="78"/>
                      <a:pt x="164" y="69"/>
                      <a:pt x="165" y="65"/>
                    </a:cubicBezTo>
                    <a:cubicBezTo>
                      <a:pt x="166" y="61"/>
                      <a:pt x="168" y="52"/>
                      <a:pt x="167" y="46"/>
                    </a:cubicBezTo>
                    <a:cubicBezTo>
                      <a:pt x="166" y="40"/>
                      <a:pt x="166" y="26"/>
                      <a:pt x="165" y="25"/>
                    </a:cubicBezTo>
                    <a:cubicBezTo>
                      <a:pt x="165" y="23"/>
                      <a:pt x="158" y="10"/>
                      <a:pt x="155" y="8"/>
                    </a:cubicBezTo>
                    <a:cubicBezTo>
                      <a:pt x="152" y="5"/>
                      <a:pt x="147" y="1"/>
                      <a:pt x="141" y="1"/>
                    </a:cubicBezTo>
                    <a:cubicBezTo>
                      <a:pt x="135" y="0"/>
                      <a:pt x="110" y="3"/>
                      <a:pt x="106" y="4"/>
                    </a:cubicBezTo>
                    <a:cubicBezTo>
                      <a:pt x="103" y="5"/>
                      <a:pt x="100" y="11"/>
                      <a:pt x="97" y="14"/>
                    </a:cubicBezTo>
                    <a:cubicBezTo>
                      <a:pt x="95" y="17"/>
                      <a:pt x="87" y="28"/>
                      <a:pt x="87" y="33"/>
                    </a:cubicBezTo>
                    <a:cubicBezTo>
                      <a:pt x="87" y="37"/>
                      <a:pt x="86" y="49"/>
                      <a:pt x="87" y="53"/>
                    </a:cubicBezTo>
                    <a:cubicBezTo>
                      <a:pt x="88" y="57"/>
                      <a:pt x="85" y="66"/>
                      <a:pt x="87" y="71"/>
                    </a:cubicBezTo>
                    <a:cubicBezTo>
                      <a:pt x="88" y="76"/>
                      <a:pt x="93" y="83"/>
                      <a:pt x="94" y="86"/>
                    </a:cubicBezTo>
                    <a:cubicBezTo>
                      <a:pt x="95" y="90"/>
                      <a:pt x="98" y="96"/>
                      <a:pt x="99" y="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3D5FB572-DC10-E549-B62F-978600926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2405063"/>
                <a:ext cx="90488" cy="447675"/>
              </a:xfrm>
              <a:custGeom>
                <a:avLst/>
                <a:gdLst>
                  <a:gd name="T0" fmla="*/ 7 w 24"/>
                  <a:gd name="T1" fmla="*/ 0 h 119"/>
                  <a:gd name="T2" fmla="*/ 19 w 24"/>
                  <a:gd name="T3" fmla="*/ 10 h 119"/>
                  <a:gd name="T4" fmla="*/ 20 w 24"/>
                  <a:gd name="T5" fmla="*/ 22 h 119"/>
                  <a:gd name="T6" fmla="*/ 24 w 24"/>
                  <a:gd name="T7" fmla="*/ 29 h 119"/>
                  <a:gd name="T8" fmla="*/ 17 w 24"/>
                  <a:gd name="T9" fmla="*/ 79 h 119"/>
                  <a:gd name="T10" fmla="*/ 13 w 24"/>
                  <a:gd name="T11" fmla="*/ 119 h 119"/>
                  <a:gd name="T12" fmla="*/ 3 w 24"/>
                  <a:gd name="T13" fmla="*/ 54 h 119"/>
                  <a:gd name="T14" fmla="*/ 1 w 24"/>
                  <a:gd name="T15" fmla="*/ 24 h 119"/>
                  <a:gd name="T16" fmla="*/ 7 w 24"/>
                  <a:gd name="T1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19">
                    <a:moveTo>
                      <a:pt x="7" y="0"/>
                    </a:moveTo>
                    <a:cubicBezTo>
                      <a:pt x="7" y="0"/>
                      <a:pt x="17" y="8"/>
                      <a:pt x="19" y="10"/>
                    </a:cubicBezTo>
                    <a:cubicBezTo>
                      <a:pt x="18" y="15"/>
                      <a:pt x="18" y="19"/>
                      <a:pt x="20" y="22"/>
                    </a:cubicBezTo>
                    <a:cubicBezTo>
                      <a:pt x="21" y="25"/>
                      <a:pt x="24" y="29"/>
                      <a:pt x="24" y="29"/>
                    </a:cubicBezTo>
                    <a:cubicBezTo>
                      <a:pt x="24" y="29"/>
                      <a:pt x="18" y="69"/>
                      <a:pt x="17" y="79"/>
                    </a:cubicBezTo>
                    <a:cubicBezTo>
                      <a:pt x="16" y="88"/>
                      <a:pt x="14" y="116"/>
                      <a:pt x="13" y="119"/>
                    </a:cubicBezTo>
                    <a:cubicBezTo>
                      <a:pt x="8" y="91"/>
                      <a:pt x="4" y="59"/>
                      <a:pt x="3" y="54"/>
                    </a:cubicBezTo>
                    <a:cubicBezTo>
                      <a:pt x="2" y="48"/>
                      <a:pt x="0" y="30"/>
                      <a:pt x="1" y="24"/>
                    </a:cubicBezTo>
                    <a:cubicBezTo>
                      <a:pt x="1" y="17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4D64C5AE-8D71-AF4D-B5A2-8751A86CD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575" y="2408238"/>
                <a:ext cx="95250" cy="433388"/>
              </a:xfrm>
              <a:custGeom>
                <a:avLst/>
                <a:gdLst>
                  <a:gd name="T0" fmla="*/ 15 w 25"/>
                  <a:gd name="T1" fmla="*/ 0 h 115"/>
                  <a:gd name="T2" fmla="*/ 4 w 25"/>
                  <a:gd name="T3" fmla="*/ 9 h 115"/>
                  <a:gd name="T4" fmla="*/ 8 w 25"/>
                  <a:gd name="T5" fmla="*/ 19 h 115"/>
                  <a:gd name="T6" fmla="*/ 0 w 25"/>
                  <a:gd name="T7" fmla="*/ 28 h 115"/>
                  <a:gd name="T8" fmla="*/ 6 w 25"/>
                  <a:gd name="T9" fmla="*/ 75 h 115"/>
                  <a:gd name="T10" fmla="*/ 8 w 25"/>
                  <a:gd name="T11" fmla="*/ 115 h 115"/>
                  <a:gd name="T12" fmla="*/ 24 w 25"/>
                  <a:gd name="T13" fmla="*/ 43 h 115"/>
                  <a:gd name="T14" fmla="*/ 21 w 25"/>
                  <a:gd name="T15" fmla="*/ 10 h 115"/>
                  <a:gd name="T16" fmla="*/ 15 w 25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15">
                    <a:moveTo>
                      <a:pt x="15" y="0"/>
                    </a:moveTo>
                    <a:cubicBezTo>
                      <a:pt x="15" y="0"/>
                      <a:pt x="5" y="9"/>
                      <a:pt x="4" y="9"/>
                    </a:cubicBezTo>
                    <a:cubicBezTo>
                      <a:pt x="8" y="12"/>
                      <a:pt x="8" y="18"/>
                      <a:pt x="8" y="19"/>
                    </a:cubicBezTo>
                    <a:cubicBezTo>
                      <a:pt x="7" y="20"/>
                      <a:pt x="0" y="28"/>
                      <a:pt x="0" y="28"/>
                    </a:cubicBezTo>
                    <a:cubicBezTo>
                      <a:pt x="0" y="28"/>
                      <a:pt x="6" y="69"/>
                      <a:pt x="6" y="75"/>
                    </a:cubicBezTo>
                    <a:cubicBezTo>
                      <a:pt x="6" y="80"/>
                      <a:pt x="8" y="110"/>
                      <a:pt x="8" y="115"/>
                    </a:cubicBezTo>
                    <a:cubicBezTo>
                      <a:pt x="13" y="98"/>
                      <a:pt x="23" y="49"/>
                      <a:pt x="24" y="43"/>
                    </a:cubicBezTo>
                    <a:cubicBezTo>
                      <a:pt x="25" y="37"/>
                      <a:pt x="22" y="13"/>
                      <a:pt x="21" y="10"/>
                    </a:cubicBezTo>
                    <a:cubicBezTo>
                      <a:pt x="19" y="7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0EDC8D02-91DA-954B-86CE-E91862923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943226"/>
                <a:ext cx="41275" cy="176213"/>
              </a:xfrm>
              <a:custGeom>
                <a:avLst/>
                <a:gdLst>
                  <a:gd name="T0" fmla="*/ 0 w 11"/>
                  <a:gd name="T1" fmla="*/ 0 h 47"/>
                  <a:gd name="T2" fmla="*/ 1 w 11"/>
                  <a:gd name="T3" fmla="*/ 27 h 47"/>
                  <a:gd name="T4" fmla="*/ 7 w 11"/>
                  <a:gd name="T5" fmla="*/ 47 h 47"/>
                  <a:gd name="T6" fmla="*/ 10 w 11"/>
                  <a:gd name="T7" fmla="*/ 18 h 47"/>
                  <a:gd name="T8" fmla="*/ 0 w 1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7">
                    <a:moveTo>
                      <a:pt x="0" y="0"/>
                    </a:moveTo>
                    <a:cubicBezTo>
                      <a:pt x="0" y="0"/>
                      <a:pt x="1" y="22"/>
                      <a:pt x="1" y="27"/>
                    </a:cubicBezTo>
                    <a:cubicBezTo>
                      <a:pt x="1" y="31"/>
                      <a:pt x="5" y="44"/>
                      <a:pt x="7" y="47"/>
                    </a:cubicBezTo>
                    <a:cubicBezTo>
                      <a:pt x="10" y="37"/>
                      <a:pt x="11" y="21"/>
                      <a:pt x="10" y="18"/>
                    </a:cubicBezTo>
                    <a:cubicBezTo>
                      <a:pt x="10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2D0130B6-2253-E24D-8373-1E924FD22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288" y="2995613"/>
                <a:ext cx="44450" cy="177800"/>
              </a:xfrm>
              <a:custGeom>
                <a:avLst/>
                <a:gdLst>
                  <a:gd name="T0" fmla="*/ 1 w 12"/>
                  <a:gd name="T1" fmla="*/ 0 h 47"/>
                  <a:gd name="T2" fmla="*/ 2 w 12"/>
                  <a:gd name="T3" fmla="*/ 47 h 47"/>
                  <a:gd name="T4" fmla="*/ 12 w 12"/>
                  <a:gd name="T5" fmla="*/ 28 h 47"/>
                  <a:gd name="T6" fmla="*/ 1 w 1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7">
                    <a:moveTo>
                      <a:pt x="1" y="0"/>
                    </a:moveTo>
                    <a:cubicBezTo>
                      <a:pt x="1" y="0"/>
                      <a:pt x="0" y="38"/>
                      <a:pt x="2" y="47"/>
                    </a:cubicBezTo>
                    <a:cubicBezTo>
                      <a:pt x="5" y="47"/>
                      <a:pt x="12" y="31"/>
                      <a:pt x="12" y="28"/>
                    </a:cubicBezTo>
                    <a:cubicBezTo>
                      <a:pt x="12" y="25"/>
                      <a:pt x="4" y="2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C92E35F-324D-E146-9230-D1A0390FF94A}"/>
                </a:ext>
              </a:extLst>
            </p:cNvPr>
            <p:cNvGrpSpPr/>
            <p:nvPr/>
          </p:nvGrpSpPr>
          <p:grpSpPr>
            <a:xfrm>
              <a:off x="8579259" y="1576253"/>
              <a:ext cx="1008932" cy="1065973"/>
              <a:chOff x="8265369" y="1851088"/>
              <a:chExt cx="1008932" cy="1065973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0913B19-D2C4-EB4B-8024-0B23867EA11D}"/>
                  </a:ext>
                </a:extLst>
              </p:cNvPr>
              <p:cNvSpPr/>
              <p:nvPr/>
            </p:nvSpPr>
            <p:spPr>
              <a:xfrm>
                <a:off x="8265369" y="1851088"/>
                <a:ext cx="1008932" cy="832315"/>
              </a:xfrm>
              <a:prstGeom prst="roundRect">
                <a:avLst/>
              </a:prstGeom>
              <a:solidFill>
                <a:srgbClr val="00B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000" dirty="0">
                    <a:solidFill>
                      <a:schemeClr val="bg1"/>
                    </a:solidFill>
                    <a:latin typeface="FontAwesome" pitchFamily="2" charset="0"/>
                  </a:rPr>
                  <a:t></a:t>
                </a:r>
              </a:p>
            </p:txBody>
          </p:sp>
          <p:sp>
            <p:nvSpPr>
              <p:cNvPr id="81" name="Isosceles Triangle 118">
                <a:extLst>
                  <a:ext uri="{FF2B5EF4-FFF2-40B4-BE49-F238E27FC236}">
                    <a16:creationId xmlns:a16="http://schemas.microsoft.com/office/drawing/2014/main" id="{81BCB200-9712-BF49-AFD0-9ADF619FF26F}"/>
                  </a:ext>
                </a:extLst>
              </p:cNvPr>
              <p:cNvSpPr/>
              <p:nvPr/>
            </p:nvSpPr>
            <p:spPr>
              <a:xfrm rot="10071807">
                <a:off x="8884131" y="2583968"/>
                <a:ext cx="195584" cy="333093"/>
              </a:xfrm>
              <a:prstGeom prst="triangle">
                <a:avLst>
                  <a:gd name="adj" fmla="val 0"/>
                </a:avLst>
              </a:prstGeom>
              <a:solidFill>
                <a:srgbClr val="00B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84D1CA-D63B-9F47-AFCA-7F4A0191F031}"/>
                </a:ext>
              </a:extLst>
            </p:cNvPr>
            <p:cNvGrpSpPr/>
            <p:nvPr/>
          </p:nvGrpSpPr>
          <p:grpSpPr>
            <a:xfrm>
              <a:off x="9788699" y="1740124"/>
              <a:ext cx="1250851" cy="1097504"/>
              <a:chOff x="9474809" y="2014959"/>
              <a:chExt cx="1250851" cy="1097504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43D0035D-F818-364B-BF51-8CBE871252D1}"/>
                  </a:ext>
                </a:extLst>
              </p:cNvPr>
              <p:cNvSpPr/>
              <p:nvPr/>
            </p:nvSpPr>
            <p:spPr>
              <a:xfrm>
                <a:off x="9474809" y="2014959"/>
                <a:ext cx="1250851" cy="832315"/>
              </a:xfrm>
              <a:prstGeom prst="roundRect">
                <a:avLst/>
              </a:prstGeom>
              <a:solidFill>
                <a:srgbClr val="00B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5" name="Text Placeholder 33">
                <a:extLst>
                  <a:ext uri="{FF2B5EF4-FFF2-40B4-BE49-F238E27FC236}">
                    <a16:creationId xmlns:a16="http://schemas.microsoft.com/office/drawing/2014/main" id="{5B0C3406-067B-A149-9D92-5B0B5872C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2123" y="2175923"/>
                <a:ext cx="973004" cy="22086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How to find projects?</a:t>
                </a:r>
              </a:p>
            </p:txBody>
          </p:sp>
          <p:sp>
            <p:nvSpPr>
              <p:cNvPr id="86" name="Isosceles Triangle 119">
                <a:extLst>
                  <a:ext uri="{FF2B5EF4-FFF2-40B4-BE49-F238E27FC236}">
                    <a16:creationId xmlns:a16="http://schemas.microsoft.com/office/drawing/2014/main" id="{F8D108B8-1508-2648-9849-9C5C50906C35}"/>
                  </a:ext>
                </a:extLst>
              </p:cNvPr>
              <p:cNvSpPr/>
              <p:nvPr/>
            </p:nvSpPr>
            <p:spPr>
              <a:xfrm rot="11528193" flipH="1">
                <a:off x="9616775" y="2779370"/>
                <a:ext cx="195584" cy="333093"/>
              </a:xfrm>
              <a:prstGeom prst="triangle">
                <a:avLst>
                  <a:gd name="adj" fmla="val 0"/>
                </a:avLst>
              </a:prstGeom>
              <a:solidFill>
                <a:srgbClr val="00B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2D3CB3-E64A-F14B-BFBD-E2A93976563F}"/>
              </a:ext>
            </a:extLst>
          </p:cNvPr>
          <p:cNvGrpSpPr/>
          <p:nvPr/>
        </p:nvGrpSpPr>
        <p:grpSpPr>
          <a:xfrm>
            <a:off x="1455502" y="806020"/>
            <a:ext cx="4031223" cy="4520199"/>
            <a:chOff x="1455502" y="806020"/>
            <a:chExt cx="4031223" cy="45201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AE4FAEC-5546-644D-9A29-B49DB0EC530A}"/>
                </a:ext>
              </a:extLst>
            </p:cNvPr>
            <p:cNvGrpSpPr/>
            <p:nvPr/>
          </p:nvGrpSpPr>
          <p:grpSpPr>
            <a:xfrm>
              <a:off x="1455502" y="806020"/>
              <a:ext cx="4031223" cy="3078926"/>
              <a:chOff x="1832367" y="4820"/>
              <a:chExt cx="2460291" cy="1916959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BDF2A60-0D2B-D549-B5B2-689BFAAF85CA}"/>
                  </a:ext>
                </a:extLst>
              </p:cNvPr>
              <p:cNvGrpSpPr/>
              <p:nvPr/>
            </p:nvGrpSpPr>
            <p:grpSpPr>
              <a:xfrm>
                <a:off x="2733859" y="1512304"/>
                <a:ext cx="331641" cy="409475"/>
                <a:chOff x="5786438" y="2405063"/>
                <a:chExt cx="622300" cy="768350"/>
              </a:xfrm>
            </p:grpSpPr>
            <p:sp>
              <p:nvSpPr>
                <p:cNvPr id="59" name="Freeform 6">
                  <a:extLst>
                    <a:ext uri="{FF2B5EF4-FFF2-40B4-BE49-F238E27FC236}">
                      <a16:creationId xmlns:a16="http://schemas.microsoft.com/office/drawing/2014/main" id="{B3128E4A-98BC-2841-AE6A-68BA481AA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8050" y="2405063"/>
                  <a:ext cx="90488" cy="447675"/>
                </a:xfrm>
                <a:custGeom>
                  <a:avLst/>
                  <a:gdLst>
                    <a:gd name="T0" fmla="*/ 7 w 24"/>
                    <a:gd name="T1" fmla="*/ 0 h 119"/>
                    <a:gd name="T2" fmla="*/ 19 w 24"/>
                    <a:gd name="T3" fmla="*/ 10 h 119"/>
                    <a:gd name="T4" fmla="*/ 20 w 24"/>
                    <a:gd name="T5" fmla="*/ 22 h 119"/>
                    <a:gd name="T6" fmla="*/ 24 w 24"/>
                    <a:gd name="T7" fmla="*/ 29 h 119"/>
                    <a:gd name="T8" fmla="*/ 17 w 24"/>
                    <a:gd name="T9" fmla="*/ 79 h 119"/>
                    <a:gd name="T10" fmla="*/ 13 w 24"/>
                    <a:gd name="T11" fmla="*/ 119 h 119"/>
                    <a:gd name="T12" fmla="*/ 3 w 24"/>
                    <a:gd name="T13" fmla="*/ 54 h 119"/>
                    <a:gd name="T14" fmla="*/ 1 w 24"/>
                    <a:gd name="T15" fmla="*/ 24 h 119"/>
                    <a:gd name="T16" fmla="*/ 7 w 24"/>
                    <a:gd name="T17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19">
                      <a:moveTo>
                        <a:pt x="7" y="0"/>
                      </a:moveTo>
                      <a:cubicBezTo>
                        <a:pt x="7" y="0"/>
                        <a:pt x="17" y="8"/>
                        <a:pt x="19" y="10"/>
                      </a:cubicBezTo>
                      <a:cubicBezTo>
                        <a:pt x="18" y="15"/>
                        <a:pt x="18" y="19"/>
                        <a:pt x="20" y="22"/>
                      </a:cubicBezTo>
                      <a:cubicBezTo>
                        <a:pt x="21" y="25"/>
                        <a:pt x="24" y="29"/>
                        <a:pt x="24" y="29"/>
                      </a:cubicBezTo>
                      <a:cubicBezTo>
                        <a:pt x="24" y="29"/>
                        <a:pt x="18" y="69"/>
                        <a:pt x="17" y="79"/>
                      </a:cubicBezTo>
                      <a:cubicBezTo>
                        <a:pt x="16" y="88"/>
                        <a:pt x="14" y="116"/>
                        <a:pt x="13" y="119"/>
                      </a:cubicBezTo>
                      <a:cubicBezTo>
                        <a:pt x="8" y="91"/>
                        <a:pt x="4" y="59"/>
                        <a:pt x="3" y="54"/>
                      </a:cubicBezTo>
                      <a:cubicBezTo>
                        <a:pt x="2" y="48"/>
                        <a:pt x="0" y="30"/>
                        <a:pt x="1" y="24"/>
                      </a:cubicBezTo>
                      <a:cubicBezTo>
                        <a:pt x="1" y="17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Freeform 7">
                  <a:extLst>
                    <a:ext uri="{FF2B5EF4-FFF2-40B4-BE49-F238E27FC236}">
                      <a16:creationId xmlns:a16="http://schemas.microsoft.com/office/drawing/2014/main" id="{7F13E9E7-F9EE-0A4C-BBD3-917E68B2D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575" y="2408238"/>
                  <a:ext cx="95250" cy="433388"/>
                </a:xfrm>
                <a:custGeom>
                  <a:avLst/>
                  <a:gdLst>
                    <a:gd name="T0" fmla="*/ 15 w 25"/>
                    <a:gd name="T1" fmla="*/ 0 h 115"/>
                    <a:gd name="T2" fmla="*/ 4 w 25"/>
                    <a:gd name="T3" fmla="*/ 9 h 115"/>
                    <a:gd name="T4" fmla="*/ 8 w 25"/>
                    <a:gd name="T5" fmla="*/ 19 h 115"/>
                    <a:gd name="T6" fmla="*/ 0 w 25"/>
                    <a:gd name="T7" fmla="*/ 28 h 115"/>
                    <a:gd name="T8" fmla="*/ 6 w 25"/>
                    <a:gd name="T9" fmla="*/ 75 h 115"/>
                    <a:gd name="T10" fmla="*/ 8 w 25"/>
                    <a:gd name="T11" fmla="*/ 115 h 115"/>
                    <a:gd name="T12" fmla="*/ 24 w 25"/>
                    <a:gd name="T13" fmla="*/ 43 h 115"/>
                    <a:gd name="T14" fmla="*/ 21 w 25"/>
                    <a:gd name="T15" fmla="*/ 10 h 115"/>
                    <a:gd name="T16" fmla="*/ 15 w 25"/>
                    <a:gd name="T17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15">
                      <a:moveTo>
                        <a:pt x="15" y="0"/>
                      </a:moveTo>
                      <a:cubicBezTo>
                        <a:pt x="15" y="0"/>
                        <a:pt x="5" y="9"/>
                        <a:pt x="4" y="9"/>
                      </a:cubicBezTo>
                      <a:cubicBezTo>
                        <a:pt x="8" y="12"/>
                        <a:pt x="8" y="18"/>
                        <a:pt x="8" y="19"/>
                      </a:cubicBezTo>
                      <a:cubicBezTo>
                        <a:pt x="7" y="20"/>
                        <a:pt x="0" y="28"/>
                        <a:pt x="0" y="28"/>
                      </a:cubicBezTo>
                      <a:cubicBezTo>
                        <a:pt x="0" y="28"/>
                        <a:pt x="6" y="69"/>
                        <a:pt x="6" y="75"/>
                      </a:cubicBezTo>
                      <a:cubicBezTo>
                        <a:pt x="6" y="80"/>
                        <a:pt x="8" y="110"/>
                        <a:pt x="8" y="115"/>
                      </a:cubicBezTo>
                      <a:cubicBezTo>
                        <a:pt x="13" y="98"/>
                        <a:pt x="23" y="49"/>
                        <a:pt x="24" y="43"/>
                      </a:cubicBezTo>
                      <a:cubicBezTo>
                        <a:pt x="25" y="37"/>
                        <a:pt x="22" y="13"/>
                        <a:pt x="21" y="10"/>
                      </a:cubicBezTo>
                      <a:cubicBezTo>
                        <a:pt x="19" y="7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1" name="Freeform 8">
                  <a:extLst>
                    <a:ext uri="{FF2B5EF4-FFF2-40B4-BE49-F238E27FC236}">
                      <a16:creationId xmlns:a16="http://schemas.microsoft.com/office/drawing/2014/main" id="{6AE1E38A-271D-E54D-A1D7-F8AB2ABF2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6438" y="2943226"/>
                  <a:ext cx="41275" cy="176213"/>
                </a:xfrm>
                <a:custGeom>
                  <a:avLst/>
                  <a:gdLst>
                    <a:gd name="T0" fmla="*/ 0 w 11"/>
                    <a:gd name="T1" fmla="*/ 0 h 47"/>
                    <a:gd name="T2" fmla="*/ 1 w 11"/>
                    <a:gd name="T3" fmla="*/ 27 h 47"/>
                    <a:gd name="T4" fmla="*/ 7 w 11"/>
                    <a:gd name="T5" fmla="*/ 47 h 47"/>
                    <a:gd name="T6" fmla="*/ 10 w 11"/>
                    <a:gd name="T7" fmla="*/ 18 h 47"/>
                    <a:gd name="T8" fmla="*/ 0 w 1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7">
                      <a:moveTo>
                        <a:pt x="0" y="0"/>
                      </a:moveTo>
                      <a:cubicBezTo>
                        <a:pt x="0" y="0"/>
                        <a:pt x="1" y="22"/>
                        <a:pt x="1" y="27"/>
                      </a:cubicBezTo>
                      <a:cubicBezTo>
                        <a:pt x="1" y="31"/>
                        <a:pt x="5" y="44"/>
                        <a:pt x="7" y="47"/>
                      </a:cubicBezTo>
                      <a:cubicBezTo>
                        <a:pt x="10" y="37"/>
                        <a:pt x="11" y="21"/>
                        <a:pt x="10" y="18"/>
                      </a:cubicBezTo>
                      <a:cubicBezTo>
                        <a:pt x="10" y="15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2" name="Freeform 9">
                  <a:extLst>
                    <a:ext uri="{FF2B5EF4-FFF2-40B4-BE49-F238E27FC236}">
                      <a16:creationId xmlns:a16="http://schemas.microsoft.com/office/drawing/2014/main" id="{C31B6AAE-D850-084B-8EB7-FD9F21766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4288" y="2995613"/>
                  <a:ext cx="44450" cy="177800"/>
                </a:xfrm>
                <a:custGeom>
                  <a:avLst/>
                  <a:gdLst>
                    <a:gd name="T0" fmla="*/ 1 w 12"/>
                    <a:gd name="T1" fmla="*/ 0 h 47"/>
                    <a:gd name="T2" fmla="*/ 2 w 12"/>
                    <a:gd name="T3" fmla="*/ 47 h 47"/>
                    <a:gd name="T4" fmla="*/ 12 w 12"/>
                    <a:gd name="T5" fmla="*/ 28 h 47"/>
                    <a:gd name="T6" fmla="*/ 1 w 12"/>
                    <a:gd name="T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47">
                      <a:moveTo>
                        <a:pt x="1" y="0"/>
                      </a:moveTo>
                      <a:cubicBezTo>
                        <a:pt x="1" y="0"/>
                        <a:pt x="0" y="38"/>
                        <a:pt x="2" y="47"/>
                      </a:cubicBezTo>
                      <a:cubicBezTo>
                        <a:pt x="5" y="47"/>
                        <a:pt x="12" y="31"/>
                        <a:pt x="12" y="28"/>
                      </a:cubicBezTo>
                      <a:cubicBezTo>
                        <a:pt x="12" y="25"/>
                        <a:pt x="4" y="2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910CDBA-DF5C-C945-9D09-D93BDACF4DD2}"/>
                  </a:ext>
                </a:extLst>
              </p:cNvPr>
              <p:cNvGrpSpPr/>
              <p:nvPr/>
            </p:nvGrpSpPr>
            <p:grpSpPr>
              <a:xfrm>
                <a:off x="1832367" y="168691"/>
                <a:ext cx="1008932" cy="1065973"/>
                <a:chOff x="4529847" y="2014959"/>
                <a:chExt cx="1008932" cy="1065973"/>
              </a:xfrm>
            </p:grpSpPr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5950BB17-F2FE-6948-86D5-F9EDE49780B8}"/>
                    </a:ext>
                  </a:extLst>
                </p:cNvPr>
                <p:cNvSpPr/>
                <p:nvPr/>
              </p:nvSpPr>
              <p:spPr>
                <a:xfrm>
                  <a:off x="4529847" y="2014959"/>
                  <a:ext cx="1008932" cy="83231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3000" dirty="0">
                      <a:solidFill>
                        <a:schemeClr val="bg1"/>
                      </a:solidFill>
                      <a:latin typeface="FontAwesome" pitchFamily="2" charset="0"/>
                    </a:rPr>
                    <a:t></a:t>
                  </a:r>
                  <a:endParaRPr lang="id-ID" sz="3000" dirty="0"/>
                </a:p>
              </p:txBody>
            </p:sp>
            <p:sp>
              <p:nvSpPr>
                <p:cNvPr id="66" name="Isosceles Triangle 104">
                  <a:extLst>
                    <a:ext uri="{FF2B5EF4-FFF2-40B4-BE49-F238E27FC236}">
                      <a16:creationId xmlns:a16="http://schemas.microsoft.com/office/drawing/2014/main" id="{206B5631-A632-8248-B072-0156A3B74D32}"/>
                    </a:ext>
                  </a:extLst>
                </p:cNvPr>
                <p:cNvSpPr/>
                <p:nvPr/>
              </p:nvSpPr>
              <p:spPr>
                <a:xfrm rot="10071807">
                  <a:off x="5148609" y="2747839"/>
                  <a:ext cx="195584" cy="333093"/>
                </a:xfrm>
                <a:prstGeom prst="triangle">
                  <a:avLst>
                    <a:gd name="adj" fmla="val 0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0D1FD3-A6EE-C842-BB66-1BED38C95B07}"/>
                  </a:ext>
                </a:extLst>
              </p:cNvPr>
              <p:cNvGrpSpPr/>
              <p:nvPr/>
            </p:nvGrpSpPr>
            <p:grpSpPr>
              <a:xfrm>
                <a:off x="3041807" y="4820"/>
                <a:ext cx="1250851" cy="1097504"/>
                <a:chOff x="5739287" y="1851088"/>
                <a:chExt cx="1250851" cy="1097504"/>
              </a:xfrm>
            </p:grpSpPr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114DF0B0-0F56-2E49-8C1E-82843116273D}"/>
                    </a:ext>
                  </a:extLst>
                </p:cNvPr>
                <p:cNvSpPr/>
                <p:nvPr/>
              </p:nvSpPr>
              <p:spPr>
                <a:xfrm>
                  <a:off x="5739287" y="1851088"/>
                  <a:ext cx="1250851" cy="83231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0" name="Text Placeholder 33">
                  <a:extLst>
                    <a:ext uri="{FF2B5EF4-FFF2-40B4-BE49-F238E27FC236}">
                      <a16:creationId xmlns:a16="http://schemas.microsoft.com/office/drawing/2014/main" id="{55D38AEA-9174-544A-89C3-69A4B17584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76601" y="2012052"/>
                  <a:ext cx="973004" cy="220861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AU" sz="2000" b="1" dirty="0">
                      <a:solidFill>
                        <a:schemeClr val="bg1"/>
                      </a:solidFill>
                      <a:latin typeface="Lato" panose="020F0502020204030203" pitchFamily="34" charset="0"/>
                    </a:rPr>
                    <a:t>How to find mentors?</a:t>
                  </a:r>
                </a:p>
              </p:txBody>
            </p:sp>
            <p:sp>
              <p:nvSpPr>
                <p:cNvPr id="71" name="Isosceles Triangle 105">
                  <a:extLst>
                    <a:ext uri="{FF2B5EF4-FFF2-40B4-BE49-F238E27FC236}">
                      <a16:creationId xmlns:a16="http://schemas.microsoft.com/office/drawing/2014/main" id="{63BA8D4F-12D0-1447-A8D1-CF9784DE944C}"/>
                    </a:ext>
                  </a:extLst>
                </p:cNvPr>
                <p:cNvSpPr/>
                <p:nvPr/>
              </p:nvSpPr>
              <p:spPr>
                <a:xfrm rot="11528193" flipH="1">
                  <a:off x="5881253" y="2615499"/>
                  <a:ext cx="195584" cy="333093"/>
                </a:xfrm>
                <a:prstGeom prst="triangle">
                  <a:avLst>
                    <a:gd name="adj" fmla="val 0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920911C-E97E-2F41-AF2F-875852CAF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1443" r="21096"/>
            <a:stretch/>
          </p:blipFill>
          <p:spPr>
            <a:xfrm>
              <a:off x="2587160" y="2891790"/>
              <a:ext cx="1306798" cy="2434429"/>
            </a:xfrm>
            <a:prstGeom prst="rect">
              <a:avLst/>
            </a:prstGeom>
          </p:spPr>
        </p:pic>
      </p:grpSp>
      <p:sp>
        <p:nvSpPr>
          <p:cNvPr id="47" name="Text Placeholder 1">
            <a:extLst>
              <a:ext uri="{FF2B5EF4-FFF2-40B4-BE49-F238E27FC236}">
                <a16:creationId xmlns:a16="http://schemas.microsoft.com/office/drawing/2014/main" id="{09A7C8E6-0E5F-5A4A-8A24-715FB4AF122C}"/>
              </a:ext>
            </a:extLst>
          </p:cNvPr>
          <p:cNvSpPr txBox="1">
            <a:spLocks/>
          </p:cNvSpPr>
          <p:nvPr/>
        </p:nvSpPr>
        <p:spPr>
          <a:xfrm>
            <a:off x="321945" y="145174"/>
            <a:ext cx="10905239" cy="444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b="1" dirty="0"/>
              <a:t>Problem discovery</a:t>
            </a:r>
          </a:p>
        </p:txBody>
      </p:sp>
    </p:spTree>
    <p:extLst>
      <p:ext uri="{BB962C8B-B14F-4D97-AF65-F5344CB8AC3E}">
        <p14:creationId xmlns:p14="http://schemas.microsoft.com/office/powerpoint/2010/main" val="24344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 animBg="1"/>
      <p:bldP spid="26" grpId="0" animBg="1"/>
      <p:bldP spid="13" grpId="0" animBg="1"/>
      <p:bldP spid="17" grpId="0" animBg="1"/>
      <p:bldP spid="24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3165617" y="1837438"/>
            <a:ext cx="5545220" cy="3409965"/>
            <a:chOff x="2605202" y="1839508"/>
            <a:chExt cx="6794957" cy="4178479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4291997" y="2904697"/>
              <a:ext cx="1804003" cy="8871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3228591" y="3721363"/>
              <a:ext cx="2867409" cy="7044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2605202" y="3816443"/>
              <a:ext cx="3490798" cy="6821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4445301" y="3816443"/>
              <a:ext cx="1650699" cy="10909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436780" y="3802838"/>
              <a:ext cx="1659220" cy="22151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5513681" y="3791807"/>
              <a:ext cx="579025" cy="196261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 flipV="1">
              <a:off x="6092706" y="3763531"/>
              <a:ext cx="744223" cy="158827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 flipV="1">
              <a:off x="6092707" y="3791808"/>
              <a:ext cx="2128971" cy="120606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 flipV="1">
              <a:off x="6110496" y="3802837"/>
              <a:ext cx="3289663" cy="7548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>
              <a:off x="6124993" y="3535023"/>
              <a:ext cx="2448876" cy="2787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6104062" y="2996053"/>
              <a:ext cx="1762868" cy="8062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6101247" y="1938533"/>
              <a:ext cx="1503171" cy="18776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092706" y="2143042"/>
              <a:ext cx="23039" cy="163329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931507" y="1839508"/>
              <a:ext cx="1192264" cy="1976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8364059" y="3334271"/>
            <a:ext cx="1550842" cy="9117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388176" y="2745127"/>
            <a:ext cx="649932" cy="8629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030298" y="2473333"/>
            <a:ext cx="1007478" cy="293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269496" y="2489087"/>
            <a:ext cx="1690916" cy="78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856658" y="3448234"/>
            <a:ext cx="3155037" cy="127313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3039778" y="1983688"/>
            <a:ext cx="6516354" cy="3069134"/>
            <a:chOff x="2451002" y="2018719"/>
            <a:chExt cx="7984958" cy="3760834"/>
          </a:xfrm>
        </p:grpSpPr>
        <p:cxnSp>
          <p:nvCxnSpPr>
            <p:cNvPr id="251" name="Straight Connector 250"/>
            <p:cNvCxnSpPr/>
            <p:nvPr/>
          </p:nvCxnSpPr>
          <p:spPr>
            <a:xfrm flipH="1">
              <a:off x="8824879" y="2164427"/>
              <a:ext cx="832990" cy="13587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H="1">
              <a:off x="8754084" y="3546215"/>
              <a:ext cx="1681876" cy="1126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8221679" y="4997874"/>
              <a:ext cx="617162" cy="78167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2799128" y="2018719"/>
              <a:ext cx="1107803" cy="69414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2451002" y="2721287"/>
              <a:ext cx="1462708" cy="1937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EE585-AA64-ED4D-8E84-8210B880AA21}"/>
              </a:ext>
            </a:extLst>
          </p:cNvPr>
          <p:cNvGrpSpPr/>
          <p:nvPr/>
        </p:nvGrpSpPr>
        <p:grpSpPr>
          <a:xfrm>
            <a:off x="5264264" y="2779627"/>
            <a:ext cx="1447906" cy="1447904"/>
            <a:chOff x="5264264" y="2779627"/>
            <a:chExt cx="1447906" cy="144790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E92392D-FF79-AF4F-AB24-F500B3E6B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264" y="2779627"/>
              <a:ext cx="1447906" cy="1447904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7D41187-2E52-5F46-91E8-3B4E96521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3231" y="2867064"/>
              <a:ext cx="1264310" cy="1264307"/>
            </a:xfrm>
            <a:prstGeom prst="ellipse">
              <a:avLst/>
            </a:prstGeom>
            <a:solidFill>
              <a:srgbClr val="00BBD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300" dirty="0">
                  <a:solidFill>
                    <a:schemeClr val="bg1"/>
                  </a:solidFill>
                  <a:latin typeface="Lato" panose="020F0502020204030203" pitchFamily="34" charset="0"/>
                </a:rPr>
                <a:t>Collaborative Resources</a:t>
              </a:r>
              <a:endParaRPr lang="en-US" sz="1300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A70B737-6702-9E41-B7AB-E383AD3676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5326" y="2169746"/>
            <a:ext cx="1071784" cy="113877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D4B2368-8596-AB41-B1E3-D2300887BF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2610" y="2846026"/>
            <a:ext cx="1107189" cy="1176387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E741D5B-FF52-8941-8123-DB5A67085D7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703" y="3958677"/>
            <a:ext cx="909497" cy="9568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D003F14-488F-B247-BDAF-149A6CC0A72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7791" y="1983175"/>
            <a:ext cx="909497" cy="95686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F980C25A-7DD1-E348-A834-8235872CB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432" y="1631808"/>
            <a:ext cx="909497" cy="9568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AC7E5B9-E1CF-0348-9AA3-60A0176F8F8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6948" y="1633562"/>
            <a:ext cx="944665" cy="949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B755038D-114E-A340-97BC-AC1C7AA9FF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9432" y="3749886"/>
            <a:ext cx="944665" cy="949389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B68C766-171D-E140-99F1-BE283B52CC2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4181" y="4092105"/>
            <a:ext cx="944665" cy="949389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94819B1A-3964-834A-A99D-632188B89E9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517" y="2530166"/>
            <a:ext cx="889691" cy="89414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63FA2A6D-1B5C-E342-A440-1461E7FA229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0708" y="3263040"/>
            <a:ext cx="687428" cy="73039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3AC845A3-F1E4-2040-B2A4-A324EC275CF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3788" y="3879898"/>
            <a:ext cx="815644" cy="86662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C750A57-57F1-0E48-AE37-636C795A461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038" y="2399576"/>
            <a:ext cx="671232" cy="674589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C665114-B082-594A-983A-65433B25DD1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9481" y="1403612"/>
            <a:ext cx="763356" cy="767173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5D8C9913-F0A9-7544-9098-9E06A776A6D3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9859" y="1738508"/>
            <a:ext cx="482458" cy="507586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AD41A5E0-3EBD-D14A-8BF2-D25AE5B0610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9330" y="2949535"/>
            <a:ext cx="611140" cy="64297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9780A8C-AD4E-384D-9613-591ED8860C66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2739" y="4377626"/>
            <a:ext cx="769776" cy="817887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58142B2-0BA1-DD4E-9AF3-D1B42BF5D00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3006" y="1536817"/>
            <a:ext cx="829105" cy="87980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3443897-3AF0-1348-87FE-F7478375F158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9902" y="3580944"/>
            <a:ext cx="705276" cy="74840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6EAEC70-65C6-D647-9C53-D2093F2D1B1F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3100" y="4423293"/>
            <a:ext cx="673650" cy="71484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D77A0C6-8997-6B4A-987D-6773C202801B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1718" y="5002742"/>
            <a:ext cx="557128" cy="591198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AE080196-D4B9-6545-9D68-43E239650AFB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979" y="4801992"/>
            <a:ext cx="613744" cy="65127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71C534AF-C47D-984D-9527-169AE132E7C3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048" y="3105155"/>
            <a:ext cx="581032" cy="61129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0384D14F-BEA8-B140-83A2-9ED1533D9DC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0251" y="1872912"/>
            <a:ext cx="783219" cy="83111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D250DCB-F037-DC4E-AA80-161227B61855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2070" y="4375521"/>
            <a:ext cx="1057323" cy="1123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EC9C5-8C64-1B46-8140-582DF1BC395A}"/>
              </a:ext>
            </a:extLst>
          </p:cNvPr>
          <p:cNvSpPr txBox="1"/>
          <p:nvPr/>
        </p:nvSpPr>
        <p:spPr>
          <a:xfrm>
            <a:off x="1385318" y="112949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Data</a:t>
            </a:r>
            <a:r>
              <a:rPr lang="zh-CN" altLang="en-US" sz="2400" dirty="0">
                <a:latin typeface="Britannic Bold" panose="020B0903060703020204" pitchFamily="34" charset="77"/>
              </a:rPr>
              <a:t> </a:t>
            </a:r>
            <a:r>
              <a:rPr lang="en-US" altLang="zh-CN" sz="2400" dirty="0">
                <a:latin typeface="Britannic Bold" panose="020B0903060703020204" pitchFamily="34" charset="77"/>
              </a:rPr>
              <a:t>Collection</a:t>
            </a:r>
            <a:endParaRPr lang="en-US" sz="2400" dirty="0">
              <a:latin typeface="Britannic Bold" panose="020B0903060703020204" pitchFamily="34" charset="7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AF1D8E3-EDFD-2741-9850-9BE7956D20E7}"/>
              </a:ext>
            </a:extLst>
          </p:cNvPr>
          <p:cNvSpPr txBox="1"/>
          <p:nvPr/>
        </p:nvSpPr>
        <p:spPr>
          <a:xfrm>
            <a:off x="1390094" y="1975695"/>
            <a:ext cx="2021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Assessment &amp;Matching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3B9634D-FEB8-1046-847A-37DBFF432EB1}"/>
              </a:ext>
            </a:extLst>
          </p:cNvPr>
          <p:cNvSpPr txBox="1"/>
          <p:nvPr/>
        </p:nvSpPr>
        <p:spPr>
          <a:xfrm>
            <a:off x="1366386" y="3080621"/>
            <a:ext cx="1549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Contact &amp;Meeting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4CC88DF-D59C-3F48-BC58-0D380842A326}"/>
              </a:ext>
            </a:extLst>
          </p:cNvPr>
          <p:cNvSpPr txBox="1"/>
          <p:nvPr/>
        </p:nvSpPr>
        <p:spPr>
          <a:xfrm>
            <a:off x="1385318" y="4845531"/>
            <a:ext cx="236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Feedback &amp;Reassessment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2364DC-B46C-A24D-A477-59EBF2A9DFBA}"/>
              </a:ext>
            </a:extLst>
          </p:cNvPr>
          <p:cNvSpPr txBox="1"/>
          <p:nvPr/>
        </p:nvSpPr>
        <p:spPr>
          <a:xfrm>
            <a:off x="4790988" y="39728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ritannic Bold" panose="020B0903060703020204" pitchFamily="34" charset="77"/>
                <a:cs typeface="Kunstler Script" panose="020F0502020204030204" pitchFamily="34" charset="0"/>
              </a:rPr>
              <a:t>Full </a:t>
            </a:r>
            <a:r>
              <a:rPr lang="en-US" sz="3200" dirty="0">
                <a:latin typeface="Britannic Bold" panose="020B0903060703020204" pitchFamily="34" charset="77"/>
                <a:ea typeface="Brush Script MT" panose="03060802040406070304" pitchFamily="66" charset="-122"/>
                <a:cs typeface="Kunstler Script" panose="020F050202020403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1301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C 0.15235 -0.07732 0.30495 -0.15463 0.39584 -0.17778 C 0.48659 -0.2007 0.51589 -0.16945 0.54519 -0.13797 " pathEditMode="relative" rAng="0" ptsTypes="AAA">
                                      <p:cBhvr>
                                        <p:cTn id="14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53" y="-928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C 0.08203 -0.07408 0.16432 -0.14815 0.20677 -0.17825 C 0.24908 -0.20788 0.25182 -0.19375 0.25468 -0.17917 " pathEditMode="relative" rAng="0" ptsTypes="AAA">
                                      <p:cBhvr>
                                        <p:cTn id="1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-9792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4398 C 0.01771 0.00903 0.03724 -0.02523 0.06966 -0.0294 C 0.10195 -0.03333 0.16719 -0.00625 0.19258 0.01921 " pathEditMode="relative" rAng="0" ptsTypes="AAA">
                                      <p:cBhvr>
                                        <p:cTn id="15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3704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044 C 0.0362 -0.09398 0.07708 -0.18356 0.09727 -0.21805 " pathEditMode="relative" ptsTypes="AA">
                                      <p:cBhvr>
                                        <p:cTn id="15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486 L -0.06953 -0.20417 " pathEditMode="relative" ptsTypes="AA">
                                      <p:cBhvr>
                                        <p:cTn id="15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00278 L -0.01328 -0.4169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2099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834 L -0.37578 0.44328 " pathEditMode="relative" ptsTypes="AA">
                                      <p:cBhvr>
                                        <p:cTn id="161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44 L -0.21106 0.41088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20324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0.00046 C 0.0138 0.11505 0.02487 0.22986 0.03333 0.28519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14236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C 0.20781 -0.04445 0.41562 -0.08843 0.49179 -0.1564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-7824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2 0.01875 L -0.32084 -0.028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88" y="-2338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-0.00926 C -0.00885 -0.19537 -0.02526 -0.38125 -0.04414 -0.46505 C -0.06289 -0.54861 -0.09518 -0.50625 -0.10521 -0.51158 " pathEditMode="relative" ptsTypes="AAA">
                                      <p:cBhvr>
                                        <p:cTn id="171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C 0.06211 0.00671 0.12435 0.01366 0.17774 -0.02963 C 0.23112 -0.07338 0.27565 -0.16736 0.32019 -0.26111 " pathEditMode="relative" rAng="0" ptsTypes="AAA">
                                      <p:cBhvr>
                                        <p:cTn id="17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3" y="-12824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0556 L -0.24935 0.047 " pathEditMode="relative" ptsTypes="AA">
                                      <p:cBhvr>
                                        <p:cTn id="17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1436 C 0.10651 -0.03588 0.21224 -0.05741 0.25052 -0.11551 C 0.28867 -0.17361 0.25937 -0.26829 0.23007 -0.36273 " pathEditMode="relative" ptsTypes="AAA">
                                      <p:cBhvr>
                                        <p:cTn id="17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-0.00949 L 0.31015 -0.07801 " pathEditMode="relative" ptsTypes="AA">
                                      <p:cBhvr>
                                        <p:cTn id="17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857 C 0.16264 0.03611 0.32019 0.08101 0.41224 0.12083 C 0.50417 0.16041 0.54193 0.21944 0.55717 0.22962 " pathEditMode="relative" ptsTypes="AAA">
                                      <p:cBhvr>
                                        <p:cTn id="18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01343 C 0.08685 0.20995 0.17813 0.43356 0.19519 0.45393 " pathEditMode="relative" ptsTypes="AA">
                                      <p:cBhvr>
                                        <p:cTn id="18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44 C 0.02579 0.05463 0.05222 0.11366 0.09558 0.15602 C 0.13881 0.19838 0.2306 0.21806 0.25938 0.24931 " pathEditMode="relative" rAng="0" ptsTypes="AAA">
                                      <p:cBhvr>
                                        <p:cTn id="185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12685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092 C 0.01445 -0.09167 0.02669 -0.18403 0.02135 -0.23473 C 0.01588 -0.28542 -0.01784 -0.297 -0.02969 -0.30325 " pathEditMode="relative" rAng="0" ptsTypes="AAA">
                                      <p:cBhvr>
                                        <p:cTn id="18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15208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0.00533 C 0.01653 0.10092 0.02955 0.2074 0.02018 0.2625 C 0.0108 0.31759 -0.02084 0.32106 -0.05248 0.32477 " pathEditMode="relative" ptsTypes="AAA">
                                      <p:cBhvr>
                                        <p:cTn id="18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0417 C 0.10794 -0.0574 0.21901 -0.11898 0.30768 -0.12407 C 0.39648 -0.12916 0.46276 -0.07801 0.52916 -0.02708 " pathEditMode="relative" ptsTypes="AAA">
                                      <p:cBhvr>
                                        <p:cTn id="19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949 C -0.00638 0.04537 -0.0099 0.10023 -0.0319 0.12639 C -0.05391 0.15254 -0.09427 0.14977 -0.13451 0.14699 " pathEditMode="relative" ptsTypes="AAA">
                                      <p:cBhvr>
                                        <p:cTn id="19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C -0.02904 -0.11064 -0.05794 -0.22106 -0.10235 -0.28981 C -0.14675 -0.35879 -0.20664 -0.38611 -0.26641 -0.41319 " pathEditMode="relative" rAng="0" ptsTypes="AAA">
                                      <p:cBhvr>
                                        <p:cTn id="19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20" y="-2067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12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1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1" grpId="0"/>
      <p:bldP spid="142" grpId="0"/>
      <p:bldP spid="143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163B8-BDAD-A846-BA84-3FF67E8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D1E65-24CF-CE48-80DC-8ADD2A1151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4747" y="163730"/>
            <a:ext cx="4362506" cy="65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3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10182" y="3429000"/>
            <a:ext cx="2764807" cy="2682183"/>
            <a:chOff x="4653808" y="1774157"/>
            <a:chExt cx="2884386" cy="2884386"/>
          </a:xfrm>
        </p:grpSpPr>
        <p:sp>
          <p:nvSpPr>
            <p:cNvPr id="6" name="Oval 5"/>
            <p:cNvSpPr/>
            <p:nvPr/>
          </p:nvSpPr>
          <p:spPr>
            <a:xfrm>
              <a:off x="4653808" y="1774157"/>
              <a:ext cx="2884386" cy="2884386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1" name="Text Placeholder 32"/>
            <p:cNvSpPr txBox="1">
              <a:spLocks/>
            </p:cNvSpPr>
            <p:nvPr/>
          </p:nvSpPr>
          <p:spPr>
            <a:xfrm>
              <a:off x="5136134" y="2714242"/>
              <a:ext cx="1962266" cy="100421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5000"/>
                </a:lnSpc>
                <a:buNone/>
              </a:pPr>
              <a:r>
                <a:rPr lang="en-US" sz="4000" dirty="0">
                  <a:solidFill>
                    <a:schemeClr val="bg1"/>
                  </a:solidFill>
                  <a:latin typeface="Lato Light" panose="020F0302020204030203" pitchFamily="34" charset="0"/>
                </a:rPr>
                <a:t>Office</a:t>
              </a:r>
            </a:p>
          </p:txBody>
        </p:sp>
      </p:grp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B89EC05-7197-5147-AE72-21DF3A2590A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87229" y="746817"/>
            <a:ext cx="2410712" cy="2410712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8" name="Picture Placeholder 20">
            <a:extLst>
              <a:ext uri="{FF2B5EF4-FFF2-40B4-BE49-F238E27FC236}">
                <a16:creationId xmlns:a16="http://schemas.microsoft.com/office/drawing/2014/main" id="{408340A8-EDED-684E-AFFE-511BFE2586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4242" y="4031430"/>
            <a:ext cx="2411140" cy="241114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4475CDEC-13BD-264D-9DC7-103E49EAD65B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4617" y="4073204"/>
            <a:ext cx="2326312" cy="2327593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9A12EF-4FDD-A540-A37D-061B56A489C1}"/>
              </a:ext>
            </a:extLst>
          </p:cNvPr>
          <p:cNvCxnSpPr>
            <a:cxnSpLocks/>
            <a:stCxn id="47" idx="6"/>
            <a:endCxn id="6" idx="2"/>
          </p:cNvCxnSpPr>
          <p:nvPr/>
        </p:nvCxnSpPr>
        <p:spPr>
          <a:xfrm flipV="1">
            <a:off x="3790929" y="4770092"/>
            <a:ext cx="819253" cy="46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75DB73-B7AE-DB4C-812C-006F713F1BBF}"/>
              </a:ext>
            </a:extLst>
          </p:cNvPr>
          <p:cNvCxnSpPr>
            <a:stCxn id="6" idx="6"/>
            <a:endCxn id="48" idx="2"/>
          </p:cNvCxnSpPr>
          <p:nvPr/>
        </p:nvCxnSpPr>
        <p:spPr>
          <a:xfrm>
            <a:off x="7374989" y="4770092"/>
            <a:ext cx="819253" cy="46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8BE119-658B-FF41-A3C1-3616DC75B87D}"/>
              </a:ext>
            </a:extLst>
          </p:cNvPr>
          <p:cNvCxnSpPr>
            <a:stCxn id="6" idx="0"/>
            <a:endCxn id="39" idx="4"/>
          </p:cNvCxnSpPr>
          <p:nvPr/>
        </p:nvCxnSpPr>
        <p:spPr>
          <a:xfrm flipH="1" flipV="1">
            <a:off x="5992585" y="3157529"/>
            <a:ext cx="1" cy="27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2796E09-C624-7F4E-8194-6CE8C059CE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Critical elements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6674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160000" y="1349248"/>
            <a:ext cx="2032000" cy="55595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6096000" y="1349248"/>
            <a:ext cx="2032000" cy="55595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2032000" y="1349248"/>
            <a:ext cx="2032000" cy="55595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2676" y="0"/>
            <a:ext cx="2034676" cy="4873752"/>
            <a:chOff x="-2676" y="0"/>
            <a:chExt cx="2034676" cy="4873752"/>
          </a:xfrm>
        </p:grpSpPr>
        <p:grpSp>
          <p:nvGrpSpPr>
            <p:cNvPr id="21" name="Group 20"/>
            <p:cNvGrpSpPr/>
            <p:nvPr/>
          </p:nvGrpSpPr>
          <p:grpSpPr>
            <a:xfrm>
              <a:off x="0" y="0"/>
              <a:ext cx="2032000" cy="4873752"/>
              <a:chOff x="4064000" y="1244640"/>
              <a:chExt cx="2032000" cy="483612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064000" y="1244640"/>
                <a:ext cx="2032000" cy="3848570"/>
              </a:xfrm>
              <a:prstGeom prst="rect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064000" y="4048760"/>
                <a:ext cx="2032000" cy="2032000"/>
              </a:xfrm>
              <a:prstGeom prst="ellipse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321724" y="4310888"/>
                <a:ext cx="1507744" cy="15077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>
                    <a:solidFill>
                      <a:srgbClr val="00BBD6"/>
                    </a:solidFill>
                    <a:latin typeface="FontAwesome" pitchFamily="2" charset="0"/>
                  </a:rPr>
                  <a:t></a:t>
                </a:r>
                <a:endParaRPr lang="en-AU" sz="4000" dirty="0">
                  <a:solidFill>
                    <a:srgbClr val="F23B48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41" name="Text Placeholder 32"/>
            <p:cNvSpPr txBox="1">
              <a:spLocks/>
            </p:cNvSpPr>
            <p:nvPr/>
          </p:nvSpPr>
          <p:spPr>
            <a:xfrm>
              <a:off x="7768" y="1349247"/>
              <a:ext cx="2015200" cy="74562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 Skill compatibility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2676" y="241083"/>
              <a:ext cx="2034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302020204030203" pitchFamily="34" charset="0"/>
                </a:rPr>
                <a:t>Rule 01</a:t>
              </a:r>
              <a:endParaRPr lang="en-AU" sz="2400" dirty="0">
                <a:solidFill>
                  <a:schemeClr val="bg1"/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29064" y="5769"/>
            <a:ext cx="2040288" cy="4539149"/>
            <a:chOff x="2029064" y="5769"/>
            <a:chExt cx="2040288" cy="4539149"/>
          </a:xfrm>
        </p:grpSpPr>
        <p:grpSp>
          <p:nvGrpSpPr>
            <p:cNvPr id="17" name="Group 16"/>
            <p:cNvGrpSpPr/>
            <p:nvPr/>
          </p:nvGrpSpPr>
          <p:grpSpPr>
            <a:xfrm>
              <a:off x="2029064" y="5769"/>
              <a:ext cx="2034936" cy="4539149"/>
              <a:chOff x="4061064" y="1541611"/>
              <a:chExt cx="2034936" cy="453914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061064" y="1541611"/>
                <a:ext cx="2032000" cy="35573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064000" y="4048760"/>
                <a:ext cx="2032000" cy="2032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326128" y="4310888"/>
                <a:ext cx="1507744" cy="15077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>
                    <a:solidFill>
                      <a:srgbClr val="FFC000"/>
                    </a:solidFill>
                    <a:latin typeface="FontAwesome" pitchFamily="2" charset="0"/>
                  </a:rPr>
                  <a:t></a:t>
                </a:r>
              </a:p>
            </p:txBody>
          </p:sp>
        </p:grpSp>
        <p:sp>
          <p:nvSpPr>
            <p:cNvPr id="46" name="Text Placeholder 32"/>
            <p:cNvSpPr txBox="1">
              <a:spLocks/>
            </p:cNvSpPr>
            <p:nvPr/>
          </p:nvSpPr>
          <p:spPr>
            <a:xfrm>
              <a:off x="2031740" y="1453710"/>
              <a:ext cx="2037612" cy="50904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Availability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30662" y="241083"/>
              <a:ext cx="2034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302020204030203" pitchFamily="34" charset="0"/>
                </a:rPr>
                <a:t>Rule 02</a:t>
              </a:r>
              <a:endParaRPr lang="en-AU" sz="2400" dirty="0">
                <a:solidFill>
                  <a:schemeClr val="bg1"/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51228" y="-1"/>
            <a:ext cx="2040772" cy="4084766"/>
            <a:chOff x="10151228" y="-1"/>
            <a:chExt cx="2040772" cy="4084766"/>
          </a:xfrm>
        </p:grpSpPr>
        <p:grpSp>
          <p:nvGrpSpPr>
            <p:cNvPr id="25" name="Group 24"/>
            <p:cNvGrpSpPr/>
            <p:nvPr/>
          </p:nvGrpSpPr>
          <p:grpSpPr>
            <a:xfrm>
              <a:off x="10160000" y="-1"/>
              <a:ext cx="2032000" cy="4084766"/>
              <a:chOff x="4064000" y="1995994"/>
              <a:chExt cx="2032000" cy="40847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64000" y="1995994"/>
                <a:ext cx="2032000" cy="3097213"/>
              </a:xfrm>
              <a:prstGeom prst="rect">
                <a:avLst/>
              </a:prstGeom>
              <a:solidFill>
                <a:srgbClr val="895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064000" y="4048760"/>
                <a:ext cx="2032000" cy="2032000"/>
              </a:xfrm>
              <a:prstGeom prst="ellipse">
                <a:avLst/>
              </a:prstGeom>
              <a:solidFill>
                <a:srgbClr val="8958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6128" y="4310888"/>
                <a:ext cx="1507744" cy="15077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>
                    <a:solidFill>
                      <a:srgbClr val="895881"/>
                    </a:solidFill>
                    <a:latin typeface="FontAwesome" pitchFamily="2" charset="0"/>
                  </a:rPr>
                  <a:t></a:t>
                </a:r>
              </a:p>
            </p:txBody>
          </p:sp>
        </p:grpSp>
        <p:sp>
          <p:nvSpPr>
            <p:cNvPr id="58" name="Text Placeholder 32"/>
            <p:cNvSpPr txBox="1">
              <a:spLocks/>
            </p:cNvSpPr>
            <p:nvPr/>
          </p:nvSpPr>
          <p:spPr>
            <a:xfrm>
              <a:off x="10157992" y="1327340"/>
              <a:ext cx="2026240" cy="68192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Project </a:t>
              </a:r>
            </a:p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Stage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151228" y="241083"/>
              <a:ext cx="2034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302020204030203" pitchFamily="34" charset="0"/>
                </a:rPr>
                <a:t>Rule 06</a:t>
              </a:r>
              <a:endParaRPr lang="en-AU" sz="2400" dirty="0">
                <a:solidFill>
                  <a:schemeClr val="bg1"/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550863" y="5063050"/>
            <a:ext cx="930274" cy="1122362"/>
            <a:chOff x="347" y="3344"/>
            <a:chExt cx="586" cy="707"/>
          </a:xfrm>
          <a:solidFill>
            <a:srgbClr val="F23B48"/>
          </a:solidFill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Black" panose="020F0A02020204030203" pitchFamily="34" charset="0"/>
                </a:rPr>
                <a:t>20%</a:t>
              </a: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2582863" y="4744950"/>
            <a:ext cx="930274" cy="1122362"/>
            <a:chOff x="347" y="3344"/>
            <a:chExt cx="586" cy="707"/>
          </a:xfrm>
          <a:solidFill>
            <a:srgbClr val="FFC000"/>
          </a:solidFill>
        </p:grpSpPr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lack" panose="020F0A02020204030203" pitchFamily="34" charset="0"/>
                </a:rPr>
                <a:t>17%</a:t>
              </a: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619625" y="4115760"/>
            <a:ext cx="930274" cy="1122362"/>
            <a:chOff x="347" y="3344"/>
            <a:chExt cx="586" cy="707"/>
          </a:xfrm>
          <a:solidFill>
            <a:srgbClr val="FFC000"/>
          </a:solidFill>
        </p:grpSpPr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lack" panose="020F0A02020204030203" pitchFamily="34" charset="0"/>
                </a:rPr>
                <a:t>10%</a:t>
              </a: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6651625" y="4773526"/>
            <a:ext cx="930274" cy="1122362"/>
            <a:chOff x="347" y="3344"/>
            <a:chExt cx="586" cy="707"/>
          </a:xfrm>
          <a:solidFill>
            <a:srgbClr val="937963"/>
          </a:solidFill>
        </p:grpSpPr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lack" panose="020F0A02020204030203" pitchFamily="34" charset="0"/>
                </a:rPr>
                <a:t>17%</a:t>
              </a: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70" name="Group 4"/>
          <p:cNvGrpSpPr>
            <a:grpSpLocks noChangeAspect="1"/>
          </p:cNvGrpSpPr>
          <p:nvPr/>
        </p:nvGrpSpPr>
        <p:grpSpPr bwMode="auto">
          <a:xfrm>
            <a:off x="8689975" y="5526830"/>
            <a:ext cx="930274" cy="1122362"/>
            <a:chOff x="347" y="3344"/>
            <a:chExt cx="586" cy="707"/>
          </a:xfrm>
          <a:solidFill>
            <a:srgbClr val="B2D235"/>
          </a:solidFill>
        </p:grpSpPr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lack" panose="020F0A02020204030203" pitchFamily="34" charset="0"/>
                </a:rPr>
                <a:t>22%</a:t>
              </a: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10699751" y="4287214"/>
            <a:ext cx="930274" cy="1122362"/>
            <a:chOff x="347" y="3344"/>
            <a:chExt cx="586" cy="707"/>
          </a:xfrm>
          <a:solidFill>
            <a:srgbClr val="895881"/>
          </a:solidFill>
        </p:grpSpPr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lack" panose="020F0A02020204030203" pitchFamily="34" charset="0"/>
                </a:rPr>
                <a:t>14%</a:t>
              </a: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9B3279-881F-A541-8886-FDCB8CDA1C04}"/>
              </a:ext>
            </a:extLst>
          </p:cNvPr>
          <p:cNvGrpSpPr/>
          <p:nvPr/>
        </p:nvGrpSpPr>
        <p:grpSpPr>
          <a:xfrm>
            <a:off x="8128000" y="0"/>
            <a:ext cx="2037352" cy="5334508"/>
            <a:chOff x="8128000" y="0"/>
            <a:chExt cx="2037352" cy="5334508"/>
          </a:xfrm>
        </p:grpSpPr>
        <p:grpSp>
          <p:nvGrpSpPr>
            <p:cNvPr id="9" name="Group 8"/>
            <p:cNvGrpSpPr/>
            <p:nvPr/>
          </p:nvGrpSpPr>
          <p:grpSpPr>
            <a:xfrm>
              <a:off x="8128000" y="0"/>
              <a:ext cx="2037352" cy="5334508"/>
              <a:chOff x="8128000" y="0"/>
              <a:chExt cx="2037352" cy="533450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128000" y="0"/>
                <a:ext cx="2032000" cy="5334508"/>
                <a:chOff x="4064000" y="746252"/>
                <a:chExt cx="2032000" cy="5334508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64000" y="746252"/>
                  <a:ext cx="2032000" cy="4346956"/>
                </a:xfrm>
                <a:prstGeom prst="rect">
                  <a:avLst/>
                </a:prstGeom>
                <a:solidFill>
                  <a:srgbClr val="B2D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000" y="4048760"/>
                  <a:ext cx="2032000" cy="2032000"/>
                </a:xfrm>
                <a:prstGeom prst="ellipse">
                  <a:avLst/>
                </a:prstGeom>
                <a:solidFill>
                  <a:srgbClr val="B2D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326128" y="4310888"/>
                  <a:ext cx="1507744" cy="1507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4000" dirty="0">
                    <a:solidFill>
                      <a:srgbClr val="B2D235"/>
                    </a:solidFill>
                    <a:latin typeface="FontAwesome" pitchFamily="2" charset="0"/>
                  </a:endParaRPr>
                </a:p>
              </p:txBody>
            </p:sp>
          </p:grpSp>
          <p:sp>
            <p:nvSpPr>
              <p:cNvPr id="55" name="Text Placeholder 32"/>
              <p:cNvSpPr txBox="1">
                <a:spLocks/>
              </p:cNvSpPr>
              <p:nvPr/>
            </p:nvSpPr>
            <p:spPr>
              <a:xfrm>
                <a:off x="8135768" y="1406265"/>
                <a:ext cx="2029584" cy="74708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Personality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130676" y="241083"/>
                <a:ext cx="2034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302020204030203" pitchFamily="34" charset="0"/>
                  </a:rPr>
                  <a:t>Rule 05</a:t>
                </a:r>
                <a:endParaRPr lang="en-AU" sz="2400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5363BD6-B305-4FF9-989D-8314D493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0924" y="3878517"/>
              <a:ext cx="1059272" cy="94115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E89E89-1593-214A-973C-AB5ED12F36AB}"/>
              </a:ext>
            </a:extLst>
          </p:cNvPr>
          <p:cNvGrpSpPr/>
          <p:nvPr/>
        </p:nvGrpSpPr>
        <p:grpSpPr>
          <a:xfrm>
            <a:off x="4059986" y="1140"/>
            <a:ext cx="2036014" cy="3923222"/>
            <a:chOff x="4059986" y="1140"/>
            <a:chExt cx="2036014" cy="3923222"/>
          </a:xfrm>
        </p:grpSpPr>
        <p:grpSp>
          <p:nvGrpSpPr>
            <p:cNvPr id="7" name="Group 6"/>
            <p:cNvGrpSpPr/>
            <p:nvPr/>
          </p:nvGrpSpPr>
          <p:grpSpPr>
            <a:xfrm>
              <a:off x="4059986" y="1140"/>
              <a:ext cx="2036014" cy="3923222"/>
              <a:chOff x="4059986" y="-1"/>
              <a:chExt cx="2036014" cy="392322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64000" y="-1"/>
                <a:ext cx="2032000" cy="3923222"/>
                <a:chOff x="4064000" y="2157538"/>
                <a:chExt cx="2032000" cy="3923222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064000" y="2157538"/>
                  <a:ext cx="2032000" cy="2935669"/>
                </a:xfrm>
                <a:prstGeom prst="rect">
                  <a:avLst/>
                </a:prstGeom>
                <a:solidFill>
                  <a:srgbClr val="00BB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064000" y="4048760"/>
                  <a:ext cx="2032000" cy="2032000"/>
                </a:xfrm>
                <a:prstGeom prst="ellipse">
                  <a:avLst/>
                </a:prstGeom>
                <a:solidFill>
                  <a:srgbClr val="00BB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326128" y="4310888"/>
                  <a:ext cx="1507744" cy="1507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4000" dirty="0">
                    <a:solidFill>
                      <a:srgbClr val="00BBD6"/>
                    </a:solidFill>
                    <a:latin typeface="FontAwesome" pitchFamily="2" charset="0"/>
                  </a:endParaRPr>
                </a:p>
              </p:txBody>
            </p:sp>
          </p:grpSp>
          <p:sp>
            <p:nvSpPr>
              <p:cNvPr id="49" name="Text Placeholder 32"/>
              <p:cNvSpPr txBox="1">
                <a:spLocks/>
              </p:cNvSpPr>
              <p:nvPr/>
            </p:nvSpPr>
            <p:spPr>
              <a:xfrm>
                <a:off x="4072772" y="1241551"/>
                <a:ext cx="2014196" cy="649670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Mutual interests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59986" y="241083"/>
                <a:ext cx="2034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302020204030203" pitchFamily="34" charset="0"/>
                  </a:rPr>
                  <a:t>Rule 03</a:t>
                </a:r>
                <a:endParaRPr lang="en-AU" sz="2400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4F714E5E-EA4A-44F4-8238-34A75324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5677" y="2533226"/>
              <a:ext cx="759689" cy="76629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F0350A-C78F-204E-8714-7C83E5126FD0}"/>
              </a:ext>
            </a:extLst>
          </p:cNvPr>
          <p:cNvGrpSpPr/>
          <p:nvPr/>
        </p:nvGrpSpPr>
        <p:grpSpPr>
          <a:xfrm>
            <a:off x="6087972" y="-2"/>
            <a:ext cx="2040028" cy="4572892"/>
            <a:chOff x="6087972" y="-2"/>
            <a:chExt cx="2040028" cy="4572892"/>
          </a:xfrm>
        </p:grpSpPr>
        <p:grpSp>
          <p:nvGrpSpPr>
            <p:cNvPr id="8" name="Group 7"/>
            <p:cNvGrpSpPr/>
            <p:nvPr/>
          </p:nvGrpSpPr>
          <p:grpSpPr>
            <a:xfrm>
              <a:off x="6087972" y="-2"/>
              <a:ext cx="2040028" cy="4572892"/>
              <a:chOff x="6087972" y="-2"/>
              <a:chExt cx="2040028" cy="457289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096000" y="-2"/>
                <a:ext cx="2032000" cy="4572892"/>
                <a:chOff x="4064000" y="1507868"/>
                <a:chExt cx="2032000" cy="457289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64000" y="1507868"/>
                  <a:ext cx="2032000" cy="3585340"/>
                </a:xfrm>
                <a:prstGeom prst="rect">
                  <a:avLst/>
                </a:prstGeom>
                <a:solidFill>
                  <a:srgbClr val="9379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064000" y="4048760"/>
                  <a:ext cx="2032000" cy="2032000"/>
                </a:xfrm>
                <a:prstGeom prst="ellipse">
                  <a:avLst/>
                </a:prstGeom>
                <a:solidFill>
                  <a:srgbClr val="9379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382680" y="4282916"/>
                  <a:ext cx="1507744" cy="15077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4000" dirty="0">
                    <a:solidFill>
                      <a:srgbClr val="00BBD6"/>
                    </a:solidFill>
                    <a:latin typeface="FontAwesome" pitchFamily="2" charset="0"/>
                  </a:endParaRPr>
                </a:p>
              </p:txBody>
            </p:sp>
          </p:grpSp>
          <p:sp>
            <p:nvSpPr>
              <p:cNvPr id="52" name="Text Placeholder 32"/>
              <p:cNvSpPr txBox="1">
                <a:spLocks/>
              </p:cNvSpPr>
              <p:nvPr/>
            </p:nvSpPr>
            <p:spPr>
              <a:xfrm>
                <a:off x="6093064" y="1228726"/>
                <a:ext cx="2029584" cy="780542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ato" panose="020F0502020204030203" pitchFamily="34" charset="0"/>
                  </a:rPr>
                  <a:t>Project domain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87972" y="241083"/>
                <a:ext cx="2034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302020204030203" pitchFamily="34" charset="0"/>
                  </a:rPr>
                  <a:t>Rule 04</a:t>
                </a:r>
                <a:endParaRPr lang="en-AU" sz="2400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93B4CE1C-9812-4D74-B613-514EB6AE2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7818" y="3325838"/>
              <a:ext cx="507556" cy="45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0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In</a:t>
            </a:r>
            <a:r>
              <a:rPr lang="zh-CN" altLang="en-US" sz="2400" b="1" dirty="0"/>
              <a:t> </a:t>
            </a:r>
            <a:r>
              <a:rPr lang="en-US" sz="2400" b="1" dirty="0"/>
              <a:t>house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board</a:t>
            </a:r>
            <a:endParaRPr lang="id-ID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3044497" y="3291701"/>
            <a:ext cx="2223735" cy="110734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Freeform 31"/>
          <p:cNvSpPr/>
          <p:nvPr/>
        </p:nvSpPr>
        <p:spPr>
          <a:xfrm flipV="1">
            <a:off x="1104861" y="2184355"/>
            <a:ext cx="2223735" cy="110734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3" name="Freeform 32"/>
          <p:cNvSpPr/>
          <p:nvPr/>
        </p:nvSpPr>
        <p:spPr>
          <a:xfrm>
            <a:off x="6923769" y="3291701"/>
            <a:ext cx="2223735" cy="110734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4" name="Freeform 33"/>
          <p:cNvSpPr/>
          <p:nvPr/>
        </p:nvSpPr>
        <p:spPr>
          <a:xfrm flipV="1">
            <a:off x="4984133" y="2184355"/>
            <a:ext cx="2223735" cy="110734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5" name="Freeform 34"/>
          <p:cNvSpPr/>
          <p:nvPr/>
        </p:nvSpPr>
        <p:spPr>
          <a:xfrm flipV="1">
            <a:off x="8863405" y="2184355"/>
            <a:ext cx="2223735" cy="1107346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7" name="Text Placeholder 33"/>
          <p:cNvSpPr txBox="1">
            <a:spLocks/>
          </p:cNvSpPr>
          <p:nvPr/>
        </p:nvSpPr>
        <p:spPr>
          <a:xfrm>
            <a:off x="1383761" y="4142166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ance</a:t>
            </a:r>
            <a:endParaRPr lang="en-AU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639544" y="2710800"/>
            <a:ext cx="1149172" cy="114917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581386" y="2710800"/>
            <a:ext cx="1149172" cy="11491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521022" y="2710800"/>
            <a:ext cx="1149172" cy="1149172"/>
          </a:xfrm>
          <a:prstGeom prst="ellipse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460658" y="2710800"/>
            <a:ext cx="1149172" cy="1149172"/>
          </a:xfrm>
          <a:prstGeom prst="ellipse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9400294" y="2710800"/>
            <a:ext cx="1149172" cy="1149172"/>
          </a:xfrm>
          <a:prstGeom prst="ellipse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5263032" y="4142166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Law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6" name="Text Placeholder 33"/>
          <p:cNvSpPr txBox="1">
            <a:spLocks/>
          </p:cNvSpPr>
          <p:nvPr/>
        </p:nvSpPr>
        <p:spPr>
          <a:xfrm>
            <a:off x="9147503" y="4142166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Policy</a:t>
            </a:r>
            <a:endParaRPr lang="en-AU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8" name="Text Placeholder 33"/>
          <p:cNvSpPr txBox="1">
            <a:spLocks/>
          </p:cNvSpPr>
          <p:nvPr/>
        </p:nvSpPr>
        <p:spPr>
          <a:xfrm>
            <a:off x="3328596" y="1989789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IT</a:t>
            </a:r>
            <a:endParaRPr lang="en-AU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0" name="Text Placeholder 33"/>
          <p:cNvSpPr txBox="1">
            <a:spLocks/>
          </p:cNvSpPr>
          <p:nvPr/>
        </p:nvSpPr>
        <p:spPr>
          <a:xfrm>
            <a:off x="7207868" y="1989789"/>
            <a:ext cx="1650338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Business</a:t>
            </a:r>
            <a:endParaRPr lang="en-AU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17779-E4E6-2E43-9EC4-EE042CA7C8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919" y="2922576"/>
            <a:ext cx="725620" cy="725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33283-3BCE-9C42-8543-DBC44AB2828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775591" y="2921098"/>
            <a:ext cx="760761" cy="760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F68660-E56C-7749-BAE4-280275302DD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9181" y="2889006"/>
            <a:ext cx="792853" cy="7928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C13FD1-0F04-8C4F-A29F-29EA73BADCE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80" y="2921837"/>
            <a:ext cx="727098" cy="727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33FEE5-5CF5-B64A-A2E7-86CA8638BBB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041" y="2869321"/>
            <a:ext cx="826878" cy="8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6" grpId="0"/>
      <p:bldP spid="48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3138" y="5249630"/>
            <a:ext cx="10542876" cy="729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Confidential Agreement</a:t>
            </a:r>
            <a:endParaRPr lang="id-ID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562477" y="3304349"/>
            <a:ext cx="3067048" cy="3084301"/>
            <a:chOff x="2329" y="722"/>
            <a:chExt cx="3022" cy="3039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462" y="722"/>
              <a:ext cx="389" cy="3039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501">
                  <a:moveTo>
                    <a:pt x="0" y="9830"/>
                  </a:moveTo>
                  <a:lnTo>
                    <a:pt x="0" y="9830"/>
                  </a:lnTo>
                  <a:cubicBezTo>
                    <a:pt x="0" y="10198"/>
                    <a:pt x="2256" y="10501"/>
                    <a:pt x="5000" y="10501"/>
                  </a:cubicBezTo>
                  <a:lnTo>
                    <a:pt x="5000" y="10501"/>
                  </a:lnTo>
                  <a:cubicBezTo>
                    <a:pt x="7805" y="10501"/>
                    <a:pt x="10000" y="10198"/>
                    <a:pt x="10000" y="9830"/>
                  </a:cubicBezTo>
                  <a:lnTo>
                    <a:pt x="10000" y="9830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rgbClr val="937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F23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3336422" y="3290139"/>
            <a:ext cx="611425" cy="737675"/>
            <a:chOff x="347" y="3344"/>
            <a:chExt cx="586" cy="707"/>
          </a:xfrm>
          <a:solidFill>
            <a:srgbClr val="B2D235"/>
          </a:solidFill>
        </p:grpSpPr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</a:t>
              </a: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70" name="Group 4"/>
          <p:cNvGrpSpPr>
            <a:grpSpLocks noChangeAspect="1"/>
          </p:cNvGrpSpPr>
          <p:nvPr/>
        </p:nvGrpSpPr>
        <p:grpSpPr bwMode="auto">
          <a:xfrm>
            <a:off x="8139163" y="3417432"/>
            <a:ext cx="611425" cy="737675"/>
            <a:chOff x="347" y="3344"/>
            <a:chExt cx="586" cy="707"/>
          </a:xfrm>
          <a:solidFill>
            <a:srgbClr val="937963"/>
          </a:solidFill>
        </p:grpSpPr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</a:t>
              </a: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7312488" y="2382222"/>
            <a:ext cx="611425" cy="737675"/>
            <a:chOff x="347" y="3344"/>
            <a:chExt cx="586" cy="707"/>
          </a:xfrm>
          <a:solidFill>
            <a:srgbClr val="FFC000"/>
          </a:solidFill>
        </p:grpSpPr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</a:t>
              </a: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332624" y="2411506"/>
            <a:ext cx="611425" cy="737675"/>
            <a:chOff x="347" y="3344"/>
            <a:chExt cx="586" cy="707"/>
          </a:xfrm>
          <a:solidFill>
            <a:srgbClr val="895881"/>
          </a:solidFill>
        </p:grpSpPr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</a:t>
              </a: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4145928" y="2070597"/>
            <a:ext cx="611425" cy="737675"/>
            <a:chOff x="347" y="3344"/>
            <a:chExt cx="586" cy="707"/>
          </a:xfrm>
          <a:solidFill>
            <a:srgbClr val="F23B48"/>
          </a:solidFill>
        </p:grpSpPr>
        <p:sp>
          <p:nvSpPr>
            <p:cNvPr id="80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</a:t>
              </a: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101" name="Group 4"/>
          <p:cNvGrpSpPr>
            <a:grpSpLocks noChangeAspect="1"/>
          </p:cNvGrpSpPr>
          <p:nvPr/>
        </p:nvGrpSpPr>
        <p:grpSpPr bwMode="auto">
          <a:xfrm>
            <a:off x="6174430" y="1701759"/>
            <a:ext cx="611425" cy="737675"/>
            <a:chOff x="347" y="3344"/>
            <a:chExt cx="586" cy="707"/>
          </a:xfrm>
          <a:solidFill>
            <a:srgbClr val="00BBD6"/>
          </a:solidFill>
        </p:grpSpPr>
        <p:sp>
          <p:nvSpPr>
            <p:cNvPr id="107" name="Oval 5"/>
            <p:cNvSpPr>
              <a:spLocks noChangeArrowheads="1"/>
            </p:cNvSpPr>
            <p:nvPr/>
          </p:nvSpPr>
          <p:spPr bwMode="auto">
            <a:xfrm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</a:t>
              </a: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25" name="Teardrop 24"/>
          <p:cNvSpPr/>
          <p:nvPr/>
        </p:nvSpPr>
        <p:spPr>
          <a:xfrm rot="18900000">
            <a:off x="6830945" y="2771178"/>
            <a:ext cx="217713" cy="217713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ardrop 108"/>
          <p:cNvSpPr/>
          <p:nvPr/>
        </p:nvSpPr>
        <p:spPr>
          <a:xfrm rot="18900000">
            <a:off x="4771267" y="3335229"/>
            <a:ext cx="217713" cy="217713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ardrop 110"/>
          <p:cNvSpPr/>
          <p:nvPr/>
        </p:nvSpPr>
        <p:spPr>
          <a:xfrm rot="18900000">
            <a:off x="8070954" y="2142018"/>
            <a:ext cx="217713" cy="217713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ardrop 116"/>
          <p:cNvSpPr/>
          <p:nvPr/>
        </p:nvSpPr>
        <p:spPr>
          <a:xfrm rot="18900000">
            <a:off x="7591308" y="3689213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ardrop 117"/>
          <p:cNvSpPr/>
          <p:nvPr/>
        </p:nvSpPr>
        <p:spPr>
          <a:xfrm rot="18900000">
            <a:off x="8945246" y="3051501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ardrop 118"/>
          <p:cNvSpPr/>
          <p:nvPr/>
        </p:nvSpPr>
        <p:spPr>
          <a:xfrm rot="18900000">
            <a:off x="5002769" y="2153301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ardrop 119"/>
          <p:cNvSpPr/>
          <p:nvPr/>
        </p:nvSpPr>
        <p:spPr>
          <a:xfrm rot="18900000">
            <a:off x="4474137" y="3658760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ardrop 120"/>
          <p:cNvSpPr/>
          <p:nvPr/>
        </p:nvSpPr>
        <p:spPr>
          <a:xfrm rot="18900000">
            <a:off x="3901419" y="2861769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ardrop 121"/>
          <p:cNvSpPr/>
          <p:nvPr/>
        </p:nvSpPr>
        <p:spPr>
          <a:xfrm rot="18900000">
            <a:off x="4962354" y="2752086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ardrop 122"/>
          <p:cNvSpPr/>
          <p:nvPr/>
        </p:nvSpPr>
        <p:spPr>
          <a:xfrm rot="18900000">
            <a:off x="6476738" y="3036397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ardrop 123"/>
          <p:cNvSpPr/>
          <p:nvPr/>
        </p:nvSpPr>
        <p:spPr>
          <a:xfrm rot="18900000">
            <a:off x="3795926" y="2160240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ardrop 124"/>
          <p:cNvSpPr/>
          <p:nvPr/>
        </p:nvSpPr>
        <p:spPr>
          <a:xfrm rot="18900000">
            <a:off x="3182357" y="3265903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ardrop 125"/>
          <p:cNvSpPr/>
          <p:nvPr/>
        </p:nvSpPr>
        <p:spPr>
          <a:xfrm rot="18900000">
            <a:off x="5401561" y="1746849"/>
            <a:ext cx="217713" cy="217713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ardrop 126"/>
          <p:cNvSpPr/>
          <p:nvPr/>
        </p:nvSpPr>
        <p:spPr>
          <a:xfrm rot="18900000">
            <a:off x="7682652" y="1864904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ardrop 127"/>
          <p:cNvSpPr/>
          <p:nvPr/>
        </p:nvSpPr>
        <p:spPr>
          <a:xfrm rot="18900000">
            <a:off x="6788272" y="1415371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ardrop 128"/>
          <p:cNvSpPr/>
          <p:nvPr/>
        </p:nvSpPr>
        <p:spPr>
          <a:xfrm rot="18900000">
            <a:off x="5838296" y="2160239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ardrop 129"/>
          <p:cNvSpPr/>
          <p:nvPr/>
        </p:nvSpPr>
        <p:spPr>
          <a:xfrm rot="18900000">
            <a:off x="7105895" y="2121785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ardrop 130"/>
          <p:cNvSpPr/>
          <p:nvPr/>
        </p:nvSpPr>
        <p:spPr>
          <a:xfrm rot="18900000">
            <a:off x="8077364" y="3058279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ardrop 131"/>
          <p:cNvSpPr/>
          <p:nvPr/>
        </p:nvSpPr>
        <p:spPr>
          <a:xfrm rot="18900000">
            <a:off x="4334144" y="1793645"/>
            <a:ext cx="125531" cy="125531"/>
          </a:xfrm>
          <a:prstGeom prst="teardrop">
            <a:avLst>
              <a:gd name="adj" fmla="val 10167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295330" y="5413165"/>
            <a:ext cx="9972824" cy="413033"/>
            <a:chOff x="1258720" y="5413165"/>
            <a:chExt cx="9972824" cy="413033"/>
          </a:xfrm>
        </p:grpSpPr>
        <p:sp>
          <p:nvSpPr>
            <p:cNvPr id="135" name="Text Placeholder 33"/>
            <p:cNvSpPr txBox="1">
              <a:spLocks/>
            </p:cNvSpPr>
            <p:nvPr/>
          </p:nvSpPr>
          <p:spPr>
            <a:xfrm>
              <a:off x="1762293" y="5457333"/>
              <a:ext cx="927771" cy="368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AU" sz="1200" b="1" dirty="0">
                  <a:solidFill>
                    <a:srgbClr val="F23B48"/>
                  </a:solidFill>
                  <a:latin typeface="Lato" panose="020F0502020204030203" pitchFamily="34" charset="0"/>
                </a:rPr>
                <a:t>Business Strategy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8720" y="5413165"/>
              <a:ext cx="307777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F23B48"/>
                  </a:solidFill>
                  <a:latin typeface="FontAwesome" pitchFamily="2" charset="0"/>
                </a:rPr>
                <a:t></a:t>
              </a:r>
            </a:p>
          </p:txBody>
        </p:sp>
        <p:sp>
          <p:nvSpPr>
            <p:cNvPr id="138" name="Text Placeholder 33"/>
            <p:cNvSpPr txBox="1">
              <a:spLocks/>
            </p:cNvSpPr>
            <p:nvPr/>
          </p:nvSpPr>
          <p:spPr>
            <a:xfrm>
              <a:off x="3286656" y="5457333"/>
              <a:ext cx="927771" cy="368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AU" sz="1200" b="1" dirty="0">
                  <a:solidFill>
                    <a:srgbClr val="FFC000"/>
                  </a:solidFill>
                  <a:latin typeface="Lato" panose="020F0502020204030203" pitchFamily="34" charset="0"/>
                </a:rPr>
                <a:t>Malware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AU" sz="1200" b="1" dirty="0">
                  <a:solidFill>
                    <a:srgbClr val="FFC000"/>
                  </a:solidFill>
                  <a:latin typeface="Lato" panose="020F0502020204030203" pitchFamily="34" charset="0"/>
                </a:rPr>
                <a:t>Attack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83082" y="5413165"/>
              <a:ext cx="30777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FFC000"/>
                  </a:solidFill>
                  <a:latin typeface="FontAwesome" pitchFamily="2" charset="0"/>
                </a:rPr>
                <a:t></a:t>
              </a:r>
            </a:p>
          </p:txBody>
        </p:sp>
        <p:sp>
          <p:nvSpPr>
            <p:cNvPr id="140" name="Text Placeholder 33"/>
            <p:cNvSpPr txBox="1">
              <a:spLocks/>
            </p:cNvSpPr>
            <p:nvPr/>
          </p:nvSpPr>
          <p:spPr>
            <a:xfrm>
              <a:off x="4808033" y="5457333"/>
              <a:ext cx="927771" cy="368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AU" sz="1200" b="1" dirty="0">
                  <a:solidFill>
                    <a:srgbClr val="00BBD6"/>
                  </a:solidFill>
                  <a:latin typeface="Lato" panose="020F0502020204030203" pitchFamily="34" charset="0"/>
                </a:rPr>
                <a:t>Virus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AU" sz="1200" b="1" dirty="0">
                  <a:solidFill>
                    <a:srgbClr val="00BBD6"/>
                  </a:solidFill>
                  <a:latin typeface="Lato" panose="020F0502020204030203" pitchFamily="34" charset="0"/>
                </a:rPr>
                <a:t>Thread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337321" y="5413165"/>
              <a:ext cx="242054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00BBD6"/>
                  </a:solidFill>
                  <a:latin typeface="FontAwesome" pitchFamily="2" charset="0"/>
                </a:rPr>
                <a:t></a:t>
              </a:r>
            </a:p>
          </p:txBody>
        </p:sp>
        <p:sp>
          <p:nvSpPr>
            <p:cNvPr id="142" name="Text Placeholder 33"/>
            <p:cNvSpPr txBox="1">
              <a:spLocks/>
            </p:cNvSpPr>
            <p:nvPr/>
          </p:nvSpPr>
          <p:spPr>
            <a:xfrm>
              <a:off x="7200881" y="5457333"/>
              <a:ext cx="927771" cy="368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AU" sz="1200" b="1" dirty="0">
                  <a:solidFill>
                    <a:srgbClr val="937963"/>
                  </a:solidFill>
                  <a:latin typeface="Lato" panose="020F0502020204030203" pitchFamily="34" charset="0"/>
                </a:rPr>
                <a:t>Data Protection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697307" y="5413165"/>
              <a:ext cx="30777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937963"/>
                  </a:solidFill>
                  <a:latin typeface="FontAwesome" pitchFamily="2" charset="0"/>
                </a:rPr>
                <a:t></a:t>
              </a:r>
            </a:p>
          </p:txBody>
        </p:sp>
        <p:sp>
          <p:nvSpPr>
            <p:cNvPr id="144" name="Text Placeholder 33"/>
            <p:cNvSpPr txBox="1">
              <a:spLocks/>
            </p:cNvSpPr>
            <p:nvPr/>
          </p:nvSpPr>
          <p:spPr>
            <a:xfrm>
              <a:off x="8796684" y="5457333"/>
              <a:ext cx="927771" cy="368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AU" sz="1200" b="1" dirty="0">
                  <a:solidFill>
                    <a:srgbClr val="B2D235"/>
                  </a:solidFill>
                  <a:latin typeface="Lato" panose="020F0502020204030203" pitchFamily="34" charset="0"/>
                </a:rPr>
                <a:t>Strong Passwrod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293110" y="5413165"/>
              <a:ext cx="30777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B2D235"/>
                  </a:solidFill>
                  <a:latin typeface="FontAwesome" pitchFamily="2" charset="0"/>
                </a:rPr>
                <a:t></a:t>
              </a:r>
            </a:p>
          </p:txBody>
        </p:sp>
        <p:sp>
          <p:nvSpPr>
            <p:cNvPr id="146" name="Text Placeholder 33"/>
            <p:cNvSpPr txBox="1">
              <a:spLocks/>
            </p:cNvSpPr>
            <p:nvPr/>
          </p:nvSpPr>
          <p:spPr>
            <a:xfrm>
              <a:off x="10303773" y="5457333"/>
              <a:ext cx="927771" cy="368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AU" sz="1200" b="1" dirty="0">
                  <a:solidFill>
                    <a:srgbClr val="895881"/>
                  </a:solidFill>
                  <a:latin typeface="Lato" panose="020F0502020204030203" pitchFamily="34" charset="0"/>
                </a:rPr>
                <a:t>Business Strategy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9965939" y="5413165"/>
              <a:ext cx="176330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895881"/>
                  </a:solidFill>
                  <a:latin typeface="FontAwesome" pitchFamily="2" charset="0"/>
                </a:rPr>
                <a:t>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4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CustomShape 1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CustomShape 2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CustomShape 3"/>
          <p:cNvSpPr/>
          <p:nvPr/>
        </p:nvSpPr>
        <p:spPr>
          <a:xfrm>
            <a:off x="1813320" y="4396680"/>
            <a:ext cx="2468520" cy="171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50000"/>
              </a:lnSpc>
              <a:spcBef>
                <a:spcPts val="751"/>
              </a:spcBef>
            </a:pPr>
            <a:r>
              <a:rPr lang="en-CA" sz="2000" b="0" strike="noStrike" spc="-1" dirty="0">
                <a:solidFill>
                  <a:srgbClr val="595959"/>
                </a:solidFill>
                <a:latin typeface="Lato Light"/>
                <a:ea typeface="DejaVu Sans"/>
              </a:rPr>
              <a:t>We shall consider open to the general public in order to promote the CMU-A.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1626" name="CustomShape 4"/>
          <p:cNvSpPr/>
          <p:nvPr/>
        </p:nvSpPr>
        <p:spPr>
          <a:xfrm>
            <a:off x="1997640" y="1185120"/>
            <a:ext cx="256293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CA" b="1" strike="noStrike" spc="-1" dirty="0">
                <a:solidFill>
                  <a:srgbClr val="595959"/>
                </a:solidFill>
                <a:latin typeface="Lato Bold"/>
                <a:ea typeface="DejaVu Sans"/>
              </a:rPr>
              <a:t>Future: Open to the public</a:t>
            </a:r>
            <a:endParaRPr lang="en-CA" b="1" strike="noStrike" spc="-1" dirty="0">
              <a:latin typeface="Arial"/>
            </a:endParaRPr>
          </a:p>
        </p:txBody>
      </p:sp>
      <p:sp>
        <p:nvSpPr>
          <p:cNvPr id="1627" name="CustomShape 5"/>
          <p:cNvSpPr/>
          <p:nvPr/>
        </p:nvSpPr>
        <p:spPr>
          <a:xfrm>
            <a:off x="2832120" y="3797640"/>
            <a:ext cx="431280" cy="431280"/>
          </a:xfrm>
          <a:prstGeom prst="ellipse">
            <a:avLst/>
          </a:prstGeom>
          <a:solidFill>
            <a:srgbClr val="00BBD6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400" b="0" strike="noStrike" spc="-1">
                <a:solidFill>
                  <a:srgbClr val="FFFFFF"/>
                </a:solidFill>
                <a:latin typeface="FontAwesome"/>
                <a:ea typeface="DejaVu Sans"/>
              </a:rPr>
              <a:t>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628" name="CustomShape 6"/>
          <p:cNvSpPr/>
          <p:nvPr/>
        </p:nvSpPr>
        <p:spPr>
          <a:xfrm>
            <a:off x="7909200" y="4396680"/>
            <a:ext cx="2468520" cy="171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50000"/>
              </a:lnSpc>
              <a:spcBef>
                <a:spcPts val="751"/>
              </a:spcBef>
            </a:pPr>
            <a:r>
              <a:rPr lang="en-CA" sz="1800" b="0" strike="noStrike" spc="-1" dirty="0">
                <a:solidFill>
                  <a:srgbClr val="FFFFFF"/>
                </a:solidFill>
                <a:latin typeface="Lato Light"/>
                <a:ea typeface="DejaVu Sans"/>
              </a:rPr>
              <a:t>The innovation hub promotes CMU-A and potentially attract external funding from the government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1629" name="CustomShape 7"/>
          <p:cNvSpPr/>
          <p:nvPr/>
        </p:nvSpPr>
        <p:spPr>
          <a:xfrm>
            <a:off x="8093520" y="1185120"/>
            <a:ext cx="2100240" cy="26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CA" b="1" strike="noStrike" spc="-1" dirty="0">
                <a:solidFill>
                  <a:srgbClr val="FFFFFF"/>
                </a:solidFill>
                <a:latin typeface="Lato Bold"/>
                <a:ea typeface="DejaVu Sans"/>
              </a:rPr>
              <a:t>Marketing Strategy</a:t>
            </a:r>
            <a:endParaRPr lang="en-CA" b="1" strike="noStrike" spc="-1" dirty="0">
              <a:latin typeface="Arial"/>
            </a:endParaRPr>
          </a:p>
        </p:txBody>
      </p:sp>
      <p:sp>
        <p:nvSpPr>
          <p:cNvPr id="1630" name="CustomShape 8"/>
          <p:cNvSpPr/>
          <p:nvPr/>
        </p:nvSpPr>
        <p:spPr>
          <a:xfrm>
            <a:off x="2227320" y="3797640"/>
            <a:ext cx="431280" cy="431280"/>
          </a:xfrm>
          <a:prstGeom prst="ellipse">
            <a:avLst/>
          </a:prstGeom>
          <a:solidFill>
            <a:srgbClr val="00BBD6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400" b="0" strike="noStrike" spc="-1">
                <a:solidFill>
                  <a:srgbClr val="FFFFFF"/>
                </a:solidFill>
                <a:latin typeface="FontAwesome"/>
                <a:ea typeface="DejaVu Sans"/>
              </a:rPr>
              <a:t>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631" name="CustomShape 9"/>
          <p:cNvSpPr/>
          <p:nvPr/>
        </p:nvSpPr>
        <p:spPr>
          <a:xfrm>
            <a:off x="3436560" y="3797640"/>
            <a:ext cx="431280" cy="431280"/>
          </a:xfrm>
          <a:prstGeom prst="ellipse">
            <a:avLst/>
          </a:prstGeom>
          <a:solidFill>
            <a:srgbClr val="00BBD6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400" b="0" strike="noStrike" spc="-1">
                <a:solidFill>
                  <a:srgbClr val="FFFFFF"/>
                </a:solidFill>
                <a:latin typeface="FontAwesome"/>
                <a:ea typeface="DejaVu Sans"/>
              </a:rPr>
              <a:t>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632" name="CustomShape 10"/>
          <p:cNvSpPr/>
          <p:nvPr/>
        </p:nvSpPr>
        <p:spPr>
          <a:xfrm>
            <a:off x="8928000" y="3797640"/>
            <a:ext cx="431280" cy="431280"/>
          </a:xfrm>
          <a:prstGeom prst="ellipse">
            <a:avLst/>
          </a:prstGeom>
          <a:solidFill>
            <a:srgbClr val="00BBD6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400" b="0" strike="noStrike" spc="-1">
                <a:solidFill>
                  <a:srgbClr val="FFFFFF"/>
                </a:solidFill>
                <a:latin typeface="FontAwesome"/>
                <a:ea typeface="DejaVu Sans"/>
              </a:rPr>
              <a:t>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633" name="CustomShape 11"/>
          <p:cNvSpPr/>
          <p:nvPr/>
        </p:nvSpPr>
        <p:spPr>
          <a:xfrm>
            <a:off x="8323560" y="3797640"/>
            <a:ext cx="431280" cy="431280"/>
          </a:xfrm>
          <a:prstGeom prst="ellipse">
            <a:avLst/>
          </a:prstGeom>
          <a:solidFill>
            <a:srgbClr val="00BBD6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400" b="0" strike="noStrike" spc="-1">
                <a:solidFill>
                  <a:srgbClr val="FFFFFF"/>
                </a:solidFill>
                <a:latin typeface="FontAwesome"/>
                <a:ea typeface="DejaVu Sans"/>
              </a:rPr>
              <a:t>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634" name="CustomShape 12"/>
          <p:cNvSpPr/>
          <p:nvPr/>
        </p:nvSpPr>
        <p:spPr>
          <a:xfrm>
            <a:off x="9532440" y="3797640"/>
            <a:ext cx="431280" cy="431280"/>
          </a:xfrm>
          <a:prstGeom prst="ellipse">
            <a:avLst/>
          </a:prstGeom>
          <a:solidFill>
            <a:srgbClr val="00BBD6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400" b="0" strike="noStrike" spc="-1">
                <a:solidFill>
                  <a:srgbClr val="FFFFFF"/>
                </a:solidFill>
                <a:latin typeface="FontAwesome"/>
                <a:ea typeface="DejaVu Sans"/>
              </a:rPr>
              <a:t></a:t>
            </a:r>
            <a:endParaRPr lang="en-CA" sz="1400" b="0" strike="noStrike" spc="-1">
              <a:latin typeface="Arial"/>
            </a:endParaRPr>
          </a:p>
        </p:txBody>
      </p:sp>
      <p:pic>
        <p:nvPicPr>
          <p:cNvPr id="1635" name="Picture Placeholder 1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160000" y="1728000"/>
            <a:ext cx="1839960" cy="1839960"/>
          </a:xfrm>
          <a:prstGeom prst="rect">
            <a:avLst/>
          </a:prstGeom>
          <a:ln>
            <a:noFill/>
          </a:ln>
        </p:spPr>
      </p:pic>
      <p:pic>
        <p:nvPicPr>
          <p:cNvPr id="1636" name="Picture Placeholder 2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223480" y="1698120"/>
            <a:ext cx="1839960" cy="1839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3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202</Words>
  <Application>Microsoft Macintosh PowerPoint</Application>
  <PresentationFormat>Widescreen</PresentationFormat>
  <Paragraphs>112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FontAwesome</vt:lpstr>
      <vt:lpstr>Lato</vt:lpstr>
      <vt:lpstr>Lato Black</vt:lpstr>
      <vt:lpstr>Lato Bold</vt:lpstr>
      <vt:lpstr>Lato Light</vt:lpstr>
      <vt:lpstr>Raleway</vt:lpstr>
      <vt:lpstr>Arial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Microsoft Office 用户</cp:lastModifiedBy>
  <cp:revision>1500</cp:revision>
  <dcterms:created xsi:type="dcterms:W3CDTF">2014-10-04T04:19:21Z</dcterms:created>
  <dcterms:modified xsi:type="dcterms:W3CDTF">2019-05-02T16:50:58Z</dcterms:modified>
</cp:coreProperties>
</file>