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verage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thecocktaildb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#4 Proposal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Samantha Garaicoa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Super Basic Concept: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Use the Cocktail Database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http://www.thecocktaildb.com/</a:t>
            </a:r>
            <a:r>
              <a:rPr lang="en"/>
              <a:t>) API to render cocktail recipes on a bartender website.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User can input a query in a search form that, on submit, sends an Axios call to the API that outputs the name of the cocktail, ID, ingredients, and photo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Minimum Viable Product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79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Search Form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Random Drink of the Day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Resources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Links to other great bartending/cocktails websites/apps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Link to NYC Food Protection Certification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Tips on how to pass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Beginner Bartender Guide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After user has completed the guide, they’ll be directed to a quiz that, if they pass, will be able post their certificate on Facebook (super reach goal: OAuth)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Forum for bartenders (thread/comments section)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About 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Contact Info - Social Media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4-20 at 10.05.56 AM.pn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762" y="152400"/>
            <a:ext cx="785046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Proposed Technologies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React.js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Axios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Node.js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Express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CocktailDB API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HTML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CSS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942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Goals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775825"/>
            <a:ext cx="8520600" cy="428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Create a podcast for female city bartenders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What are our experiences in this industry?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Advice for women starting off in this industry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Social issues involved 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Sexism 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Racism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Objectification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What is my target audience? I don’t want anyone to feel excluded - having men on the show would be fun, too! 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Go to beer/alcohol convention and talk to people passionate about these things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Have a female restaurant manager talk on the show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Goals cont.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Have guest bartenders write articles/interview guest bartenders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Get a bigger audience through social media and networking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Make this a real thing that people use!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 am so passionate about this project and my bartending life - what better way to incorporate my two worlds?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Look at me, bartending! :D</a:t>
            </a:r>
          </a:p>
        </p:txBody>
      </p:sp>
      <p:pic>
        <p:nvPicPr>
          <p:cNvPr descr="moments_5018b0f8-32c0-411a-8786-388afa83d7fd_hi_res.jp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837" y="1017725"/>
            <a:ext cx="286631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