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9C7B27-CD2D-41C1-9092-03CE18265915}">
  <a:tblStyle styleId="{E89C7B27-CD2D-41C1-9092-03CE182659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77"/>
  </p:normalViewPr>
  <p:slideViewPr>
    <p:cSldViewPr snapToGrid="0">
      <p:cViewPr varScale="1">
        <p:scale>
          <a:sx n="155" d="100"/>
          <a:sy n="155" d="100"/>
        </p:scale>
        <p:origin x="9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2e2b1bf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2e2b1bf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2e2b1bfc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2e2b1bfc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c4d0f1cc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c4d0f1cc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c4d0f1cc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c4d0f1cc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c4d0f1cc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c4d0f1cc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c4d0f1cc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c4d0f1cc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c4d0f1cc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c4d0f1cc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2e2b1bfc1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2e2b1bfc1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se6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Jlo2GmWvl4bxlPN9GzXsKnl4acyppBWYQjX2S_Bm9oQ/edit#gid=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Base64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common, you use it all the time!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MIME:  Multipurpose Internet Mail Extension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Extents the format of email to support other character sets, and ….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in other contexts as well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SMTP: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 &lt;binary_file&gt; | mail steve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via a modern MSA:  mail steve@my.csun.edu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Content-Transfer-Encoding: base64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HTTP/HTML: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curl --head $URL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Content-Type: text/plain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911499" y="2531700"/>
            <a:ext cx="2779085" cy="3849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MSA: Mail Submission Agent</a:t>
            </a:r>
            <a:endParaRPr sz="1300"/>
          </a:p>
        </p:txBody>
      </p:sp>
      <p:cxnSp>
        <p:nvCxnSpPr>
          <p:cNvPr id="57" name="Google Shape;57;p13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973275" y="2724150"/>
            <a:ext cx="1938224" cy="265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58;p13"/>
          <p:cNvSpPr/>
          <p:nvPr/>
        </p:nvSpPr>
        <p:spPr>
          <a:xfrm>
            <a:off x="2793275" y="2989450"/>
            <a:ext cx="360000" cy="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Motivation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is the content of a text file?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cat </a:t>
            </a:r>
            <a:r>
              <a:rPr lang="en" dirty="0" err="1"/>
              <a:t>mytext.file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echo 101100101 &gt; </a:t>
            </a:r>
            <a:r>
              <a:rPr lang="en" dirty="0" err="1"/>
              <a:t>ascii_digits.txt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is the content of an executable?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consider the unprintable characters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is the content of a picture?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drag and drop a picture</a:t>
            </a: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is the content of data?   		Individual bits group in bytes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can we interpret this data?		Any way we want!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should we interpret this data?	Based upon an agreed upon scheme!</a:t>
            </a:r>
            <a:endParaRPr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5209575" y="1328275"/>
            <a:ext cx="1894500" cy="16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cat</a:t>
            </a:r>
            <a:br>
              <a:rPr lang="en"/>
            </a:br>
            <a:r>
              <a:rPr lang="en"/>
              <a:t>$ od -t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od -t c</a:t>
            </a:r>
            <a:br>
              <a:rPr lang="en"/>
            </a:br>
            <a:r>
              <a:rPr lang="en"/>
              <a:t>$ od -t d1</a:t>
            </a:r>
            <a:br>
              <a:rPr lang="en"/>
            </a:br>
            <a:r>
              <a:rPr lang="en"/>
              <a:t>$ od -t o2</a:t>
            </a:r>
            <a:br>
              <a:rPr lang="en"/>
            </a:br>
            <a:r>
              <a:rPr lang="en"/>
              <a:t>$ od -t x4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Base64</a:t>
            </a:r>
            <a:r>
              <a:rPr lang="en" dirty="0"/>
              <a:t>: </a:t>
            </a:r>
            <a:r>
              <a:rPr lang="en" sz="1800" dirty="0">
                <a:solidFill>
                  <a:schemeClr val="dk2"/>
                </a:solidFill>
              </a:rPr>
              <a:t>a binary string is encoded as an ASCII string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scheme to represent binary data as all "printable" characters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Which characters should we use:  </a:t>
            </a:r>
            <a:r>
              <a:rPr lang="en">
                <a:solidFill>
                  <a:srgbClr val="434343"/>
                </a:solidFill>
              </a:rPr>
              <a:t>A-Z, a-z, 0-9:   that's 26+26+10 = 62</a:t>
            </a:r>
            <a:r>
              <a:rPr lang="en">
                <a:solidFill>
                  <a:srgbClr val="EFEFEF"/>
                </a:solidFill>
              </a:rPr>
              <a:t>, </a:t>
            </a:r>
            <a:r>
              <a:rPr lang="en">
                <a:solidFill>
                  <a:srgbClr val="666666"/>
                </a:solidFill>
              </a:rPr>
              <a:t>add + / for 64</a:t>
            </a:r>
            <a:endParaRPr>
              <a:solidFill>
                <a:srgbClr val="666666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Hence, we have 2</a:t>
            </a:r>
            <a:r>
              <a:rPr lang="en" baseline="30000"/>
              <a:t>6</a:t>
            </a:r>
            <a:r>
              <a:rPr lang="en"/>
              <a:t> (64) </a:t>
            </a:r>
            <a:r>
              <a:rPr lang="en" baseline="30000"/>
              <a:t> </a:t>
            </a:r>
            <a:r>
              <a:rPr lang="en"/>
              <a:t>unique characters to use, plus a padding character (=)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Basic Algorithm: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 every three bytes (24 bits)   #  lcm(6,8) = ?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Load and Merge the bytes together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Chop and Slide into 4 6-bit chunks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Map each 6-bit chunks into a 8-bit ASCII value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Store each new  the original three bytes with four new bytes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Add appropriate padding for remaining bytes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Mapping ensures the result 8 bits are always printable ASCII characters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Operations at the assemble level: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byte manipulations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shifting and masks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Working at the byte level exposes Endianness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761150" y="196175"/>
            <a:ext cx="2151900" cy="8619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$ base64 &lt;&lt;&lt; Hello</a:t>
            </a:r>
            <a:br>
              <a:rPr lang="en" sz="1100"/>
            </a:br>
            <a:r>
              <a:rPr lang="en" sz="1100">
                <a:solidFill>
                  <a:schemeClr val="dk1"/>
                </a:solidFill>
              </a:rPr>
              <a:t>SGVsbG8K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$ base64 -d  &lt;&lt;&lt;  </a:t>
            </a:r>
            <a:r>
              <a:rPr lang="en" sz="1100">
                <a:solidFill>
                  <a:schemeClr val="dk1"/>
                </a:solidFill>
              </a:rPr>
              <a:t>SGVsbG8K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Hello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"encode" subroutine: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slides illustrate the steps associated with encoding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24-bits into 4 base64 characters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signature (or API) of this subroutine is: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 encode(input, output)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input: the memory location where the three input values are stored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output: the memory location where the four output values are to be stored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MIPS instructions to call the subroutine: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MIPS instructions to load and store the input and output within the subroutine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730225" y="3578275"/>
            <a:ext cx="2944200" cy="141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# Load 3 input bytes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$t1, 0($a0)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$t2, 1($a0)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$t3, 2($a0)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623925" y="3578275"/>
            <a:ext cx="3016200" cy="141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# Store 4 output bytes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$s1, 0($a1)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$s2, 1($a1)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$s3, 2($a1)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$s4, 3($a1)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4525" y="269675"/>
            <a:ext cx="2230800" cy="9234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la $a0, input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la $a1, output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jal encode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4956234" y="2959488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16"/>
          <p:cNvCxnSpPr>
            <a:stCxn id="82" idx="0"/>
            <a:endCxn id="81" idx="2"/>
          </p:cNvCxnSpPr>
          <p:nvPr/>
        </p:nvCxnSpPr>
        <p:spPr>
          <a:xfrm rot="-5400000">
            <a:off x="5449284" y="758988"/>
            <a:ext cx="1766400" cy="2634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and Merge (shift and meld)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shift: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meld: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2001798" y="1113737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Google Shape;91;p17"/>
          <p:cNvSpPr txBox="1"/>
          <p:nvPr/>
        </p:nvSpPr>
        <p:spPr>
          <a:xfrm>
            <a:off x="1523784" y="1112534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t1: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2001812" y="1584525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1523784" y="1588864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523784" y="2055310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t3:</a:t>
            </a:r>
            <a:endParaRPr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2001792" y="2055300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Google Shape;96;p17"/>
          <p:cNvSpPr txBox="1"/>
          <p:nvPr/>
        </p:nvSpPr>
        <p:spPr>
          <a:xfrm>
            <a:off x="8051050" y="10967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0xfa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8051050" y="15539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0xca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8051050" y="20111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0xde</a:t>
            </a:r>
            <a:endParaRPr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2001798" y="2637737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17"/>
          <p:cNvSpPr txBox="1"/>
          <p:nvPr/>
        </p:nvSpPr>
        <p:spPr>
          <a:xfrm>
            <a:off x="1523775" y="2637720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t1:</a:t>
            </a:r>
            <a:endParaRPr/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2001812" y="3108525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oogle Shape;102;p17"/>
          <p:cNvGraphicFramePr/>
          <p:nvPr/>
        </p:nvGraphicFramePr>
        <p:xfrm>
          <a:off x="2001792" y="3590238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Google Shape;103;p17"/>
          <p:cNvSpPr txBox="1"/>
          <p:nvPr/>
        </p:nvSpPr>
        <p:spPr>
          <a:xfrm>
            <a:off x="1523784" y="3114134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t2: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523775" y="3590241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t3:</a:t>
            </a:r>
            <a:endParaRPr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2001798" y="4314137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Google Shape;106;p17"/>
          <p:cNvSpPr txBox="1"/>
          <p:nvPr/>
        </p:nvSpPr>
        <p:spPr>
          <a:xfrm>
            <a:off x="1523775" y="4304736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t0: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169099" y="1507725"/>
            <a:ext cx="1267774" cy="3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/>
              <a:t>lbu</a:t>
            </a:r>
            <a:r>
              <a:rPr lang="en" sz="1300" dirty="0"/>
              <a:t> $t1, 0($a0)</a:t>
            </a:r>
            <a:endParaRPr sz="1300" dirty="0"/>
          </a:p>
        </p:txBody>
      </p:sp>
      <p:sp>
        <p:nvSpPr>
          <p:cNvPr id="108" name="Google Shape;108;p17"/>
          <p:cNvSpPr txBox="1"/>
          <p:nvPr/>
        </p:nvSpPr>
        <p:spPr>
          <a:xfrm>
            <a:off x="166375" y="2879325"/>
            <a:ext cx="1250100" cy="369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sll $t1, $t1, 16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Chop and Slide: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1325563" y="1152475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oogle Shape;116;p18"/>
          <p:cNvGraphicFramePr/>
          <p:nvPr/>
        </p:nvGraphicFramePr>
        <p:xfrm>
          <a:off x="1325563" y="2134496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117;p18"/>
          <p:cNvGraphicFramePr/>
          <p:nvPr/>
        </p:nvGraphicFramePr>
        <p:xfrm>
          <a:off x="1325563" y="2630941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oogle Shape;118;p18"/>
          <p:cNvGraphicFramePr/>
          <p:nvPr/>
        </p:nvGraphicFramePr>
        <p:xfrm>
          <a:off x="1325563" y="3094619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Google Shape;119;p18"/>
          <p:cNvSpPr txBox="1"/>
          <p:nvPr/>
        </p:nvSpPr>
        <p:spPr>
          <a:xfrm>
            <a:off x="7250153" y="11445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0xfacade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7250153" y="3096786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0x3F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7250153" y="21351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0x3F000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7250153" y="25923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0xFC0</a:t>
            </a:r>
            <a:endParaRPr/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1325563" y="1666267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Google Shape;124;p18"/>
          <p:cNvSpPr txBox="1"/>
          <p:nvPr/>
        </p:nvSpPr>
        <p:spPr>
          <a:xfrm>
            <a:off x="7240588" y="1648667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0xFC0000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 rot="-5400000">
            <a:off x="113025" y="2390050"/>
            <a:ext cx="18135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MASKS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799725" y="1150463"/>
            <a:ext cx="440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t0: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4573276" y="4150655"/>
            <a:ext cx="3906300" cy="384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s3= (t0 &amp; xFC0) &gt;&gt; 6 == 10 1011= 0x2B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18725" y="4150650"/>
            <a:ext cx="4152000" cy="384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s1= (t0 &amp; xFC0000) &gt;&gt; 18= 11 1110= 0x3E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18725" y="4600750"/>
            <a:ext cx="4152000" cy="384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s2= (t0 &amp; x03F000) &gt;&gt; 12= 10 1100= 0x2C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573276" y="4601069"/>
            <a:ext cx="3906300" cy="384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s4= (t0 &amp; x03F) &gt;&gt; 0 == 01 1110= 0x1E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52171" y="3683875"/>
            <a:ext cx="1670400" cy="384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t0 &amp;xFC0000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1325563" y="3676640"/>
          <a:ext cx="5962200" cy="396210"/>
        </p:xfrm>
        <a:graphic>
          <a:graphicData uri="http://schemas.openxmlformats.org/drawingml/2006/table">
            <a:tbl>
              <a:tblPr>
                <a:noFill/>
                <a:tableStyleId>{E89C7B27-CD2D-41C1-9092-03CE18265915}</a:tableStyleId>
              </a:tblPr>
              <a:tblGrid>
                <a:gridCol w="2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4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3" name="Google Shape;133;p18"/>
          <p:cNvCxnSpPr/>
          <p:nvPr/>
        </p:nvCxnSpPr>
        <p:spPr>
          <a:xfrm>
            <a:off x="2716425" y="3879500"/>
            <a:ext cx="441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Mapping: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 dirty="0">
                <a:solidFill>
                  <a:schemeClr val="hlink"/>
                </a:solidFill>
                <a:hlinkClick r:id="rId3"/>
              </a:rPr>
              <a:t>Base64 Mapping Table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Two approaches to mapping: 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Perform a table lookup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Compute the value </a:t>
            </a:r>
            <a:endParaRPr sz="14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 dirty="0"/>
              <a:t>via the following switch statement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computed indices are:</a:t>
            </a:r>
            <a:endParaRPr dirty="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s1 = 0x3E (62)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s2 = 0x2C (44)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s3 = 0x2B (43)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s4 = 0x1E (30)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mapped characters are: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'+' 	(0x2B)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's' 	(0x73)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'r'	(0x72)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'e' 	(0x65)</a:t>
            </a:r>
            <a:endParaRPr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2"/>
          </p:nvPr>
        </p:nvSpPr>
        <p:spPr>
          <a:xfrm>
            <a:off x="4520775" y="1152475"/>
            <a:ext cx="42603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switch ( index ) {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0..25  : index += 0 + 'A' ; // A - Z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26..51 : index += -26 + 'a'; // a - z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52..61 : index += -52 + '0'; // 0 - 9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62     : index = '+';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63     : index = '/';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		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583803-F779-CF16-4C08-C51CEF0116B3}"/>
              </a:ext>
            </a:extLst>
          </p:cNvPr>
          <p:cNvSpPr/>
          <p:nvPr/>
        </p:nvSpPr>
        <p:spPr>
          <a:xfrm>
            <a:off x="6509500" y="3281674"/>
            <a:ext cx="1524157" cy="481693"/>
          </a:xfrm>
          <a:prstGeom prst="roundRect">
            <a:avLst/>
          </a:prstGeom>
          <a:pattFill prst="pct30">
            <a:fgClr>
              <a:srgbClr val="7030A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9277A7-970C-C8D0-CBB6-B4A027624112}"/>
              </a:ext>
            </a:extLst>
          </p:cNvPr>
          <p:cNvSpPr/>
          <p:nvPr/>
        </p:nvSpPr>
        <p:spPr>
          <a:xfrm>
            <a:off x="4950593" y="4284381"/>
            <a:ext cx="1524157" cy="481693"/>
          </a:xfrm>
          <a:prstGeom prst="roundRect">
            <a:avLst/>
          </a:prstGeom>
          <a:pattFill prst="pct30">
            <a:fgClr>
              <a:srgbClr val="7030A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B5860D-2E3C-8A5A-5F50-1BE13EFDC8E8}"/>
              </a:ext>
            </a:extLst>
          </p:cNvPr>
          <p:cNvSpPr/>
          <p:nvPr/>
        </p:nvSpPr>
        <p:spPr>
          <a:xfrm>
            <a:off x="6509500" y="4284380"/>
            <a:ext cx="1524157" cy="481693"/>
          </a:xfrm>
          <a:prstGeom prst="roundRect">
            <a:avLst/>
          </a:prstGeom>
          <a:pattFill prst="pct30">
            <a:fgClr>
              <a:srgbClr val="7030A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Last 3 bytes: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output 4 base64 characters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output 0 padding character (=)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lang="en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What if the size of the input is not divisible by 24 		# lcm(6,8) == 24</a:t>
            </a: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You need to pad appropriate number of values to the right</a:t>
            </a:r>
            <a:br>
              <a:rPr lang="en-US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Last 2 bytes: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output 3 base64 characters (with two zeros as fillers)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output 1 padding character (=)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Last 1 byte: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output 2 base64 characters (with four zeros as fillers)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output 2 padding characters (=)</a:t>
            </a:r>
            <a:endParaRPr dirty="0"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1884700" y="1849547"/>
            <a:ext cx="1889850" cy="275400"/>
            <a:chOff x="3645600" y="491225"/>
            <a:chExt cx="1889850" cy="275400"/>
          </a:xfrm>
        </p:grpSpPr>
        <p:sp>
          <p:nvSpPr>
            <p:cNvPr id="147" name="Google Shape;147;p20"/>
            <p:cNvSpPr/>
            <p:nvPr/>
          </p:nvSpPr>
          <p:spPr>
            <a:xfrm>
              <a:off x="36456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8769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41082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43395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6102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48415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50728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53041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55" name="Google Shape;155;p20"/>
          <p:cNvSpPr/>
          <p:nvPr/>
        </p:nvSpPr>
        <p:spPr>
          <a:xfrm>
            <a:off x="3957850" y="1849547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4189150" y="1849547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4420450" y="1849547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4651750" y="1849547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4922500" y="1849547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5153800" y="1849547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5385100" y="1849547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5616400" y="1849547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046900" y="1849547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6278200" y="1849547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6509500" y="1849547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6740800" y="1849547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7011550" y="1849547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7242850" y="1849547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7474150" y="1849547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7705450" y="1849547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of File Considerations:</a:t>
            </a:r>
            <a:endParaRPr dirty="0"/>
          </a:p>
        </p:txBody>
      </p:sp>
      <p:grpSp>
        <p:nvGrpSpPr>
          <p:cNvPr id="172" name="Google Shape;172;p20"/>
          <p:cNvGrpSpPr/>
          <p:nvPr/>
        </p:nvGrpSpPr>
        <p:grpSpPr>
          <a:xfrm>
            <a:off x="1884700" y="3377550"/>
            <a:ext cx="1889850" cy="275400"/>
            <a:chOff x="3645600" y="491225"/>
            <a:chExt cx="1889850" cy="275400"/>
          </a:xfrm>
        </p:grpSpPr>
        <p:sp>
          <p:nvSpPr>
            <p:cNvPr id="173" name="Google Shape;173;p20"/>
            <p:cNvSpPr/>
            <p:nvPr/>
          </p:nvSpPr>
          <p:spPr>
            <a:xfrm>
              <a:off x="36456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38769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41082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3395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46102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48415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50728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3041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81" name="Google Shape;181;p20"/>
          <p:cNvSpPr/>
          <p:nvPr/>
        </p:nvSpPr>
        <p:spPr>
          <a:xfrm>
            <a:off x="3957850" y="3377550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4189150" y="3377550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4420450" y="3377550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4651750" y="3377550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4922500" y="3377550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5153800" y="3377550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5385100" y="3377550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616400" y="3377550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6046900" y="3377550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6278200" y="3377550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6509500" y="3377550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6740800" y="3377550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7011550" y="3377550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7242850" y="3377550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7474150" y="3377550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705450" y="3377550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grpSp>
        <p:nvGrpSpPr>
          <p:cNvPr id="197" name="Google Shape;197;p20"/>
          <p:cNvGrpSpPr/>
          <p:nvPr/>
        </p:nvGrpSpPr>
        <p:grpSpPr>
          <a:xfrm>
            <a:off x="1884700" y="4372929"/>
            <a:ext cx="1889850" cy="275400"/>
            <a:chOff x="3645600" y="491225"/>
            <a:chExt cx="1889850" cy="275400"/>
          </a:xfrm>
        </p:grpSpPr>
        <p:sp>
          <p:nvSpPr>
            <p:cNvPr id="198" name="Google Shape;198;p20"/>
            <p:cNvSpPr/>
            <p:nvPr/>
          </p:nvSpPr>
          <p:spPr>
            <a:xfrm>
              <a:off x="36456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38769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41082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43395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46102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48415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50728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53041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206" name="Google Shape;206;p20"/>
          <p:cNvSpPr/>
          <p:nvPr/>
        </p:nvSpPr>
        <p:spPr>
          <a:xfrm>
            <a:off x="3957850" y="4372929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207" name="Google Shape;207;p20"/>
          <p:cNvSpPr/>
          <p:nvPr/>
        </p:nvSpPr>
        <p:spPr>
          <a:xfrm>
            <a:off x="4189150" y="4372929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208" name="Google Shape;208;p20"/>
          <p:cNvSpPr/>
          <p:nvPr/>
        </p:nvSpPr>
        <p:spPr>
          <a:xfrm>
            <a:off x="4420450" y="4372929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209" name="Google Shape;209;p20"/>
          <p:cNvSpPr/>
          <p:nvPr/>
        </p:nvSpPr>
        <p:spPr>
          <a:xfrm>
            <a:off x="4651750" y="4372929"/>
            <a:ext cx="231300" cy="275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210" name="Google Shape;210;p20"/>
          <p:cNvSpPr/>
          <p:nvPr/>
        </p:nvSpPr>
        <p:spPr>
          <a:xfrm>
            <a:off x="4922500" y="4372929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5153800" y="4372929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5385100" y="4372929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5616400" y="4372929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6046900" y="4372929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6278200" y="4372929"/>
            <a:ext cx="231300" cy="27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6509500" y="4372929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6740800" y="4372929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7011550" y="4372929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242850" y="4372929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474150" y="4372929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7705450" y="4372929"/>
            <a:ext cx="231300" cy="27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cxnSp>
        <p:nvCxnSpPr>
          <p:cNvPr id="222" name="Google Shape;222;p20"/>
          <p:cNvCxnSpPr/>
          <p:nvPr/>
        </p:nvCxnSpPr>
        <p:spPr>
          <a:xfrm rot="10800000">
            <a:off x="6393550" y="3639600"/>
            <a:ext cx="600" cy="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20"/>
          <p:cNvCxnSpPr/>
          <p:nvPr/>
        </p:nvCxnSpPr>
        <p:spPr>
          <a:xfrm rot="10800000">
            <a:off x="6161850" y="3639600"/>
            <a:ext cx="600" cy="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20"/>
          <p:cNvCxnSpPr/>
          <p:nvPr/>
        </p:nvCxnSpPr>
        <p:spPr>
          <a:xfrm rot="10800000">
            <a:off x="4336150" y="4648734"/>
            <a:ext cx="600" cy="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20"/>
          <p:cNvCxnSpPr/>
          <p:nvPr/>
        </p:nvCxnSpPr>
        <p:spPr>
          <a:xfrm rot="10800000">
            <a:off x="4104450" y="4648734"/>
            <a:ext cx="600" cy="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20"/>
          <p:cNvCxnSpPr/>
          <p:nvPr/>
        </p:nvCxnSpPr>
        <p:spPr>
          <a:xfrm rot="10800000">
            <a:off x="4793350" y="4648734"/>
            <a:ext cx="600" cy="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20"/>
          <p:cNvCxnSpPr/>
          <p:nvPr/>
        </p:nvCxnSpPr>
        <p:spPr>
          <a:xfrm rot="10800000">
            <a:off x="4561650" y="4648734"/>
            <a:ext cx="600" cy="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4342</TotalTime>
  <Words>1116</Words>
  <Application>Microsoft Macintosh PowerPoint</Application>
  <PresentationFormat>On-screen Show (16:9)</PresentationFormat>
  <Paragraphs>331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Source Code Pro</vt:lpstr>
      <vt:lpstr>Simple Light</vt:lpstr>
      <vt:lpstr>Base64</vt:lpstr>
      <vt:lpstr>More Motivation</vt:lpstr>
      <vt:lpstr>Base64: a binary string is encoded as an ASCII string</vt:lpstr>
      <vt:lpstr>The "encode" subroutine:</vt:lpstr>
      <vt:lpstr>Load and Merge (shift and meld)</vt:lpstr>
      <vt:lpstr>Chop and Slide:</vt:lpstr>
      <vt:lpstr>Mapping:</vt:lpstr>
      <vt:lpstr>End of File Considerations: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Base64</dc:title>
  <cp:lastModifiedBy>Fitzgerald, Steven M</cp:lastModifiedBy>
  <cp:revision>4</cp:revision>
  <dcterms:modified xsi:type="dcterms:W3CDTF">2024-01-01T16:57:45Z</dcterms:modified>
</cp:coreProperties>
</file>