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8f8c1c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8f8c1c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8f8c1c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8f8c1c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8f8c1c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8f8c1c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8f8c1c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8f8c1c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8f8c1c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8f8c1c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8f8c1c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8f8c1c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45615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Project: Biodiversity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Service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684325" y="1139675"/>
            <a:ext cx="72057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.    What is the sample size we need?</a:t>
            </a:r>
            <a:endParaRPr b="0" sz="1800"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1545475"/>
            <a:ext cx="7688700" cy="20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know that 15% of sheeps at Bryce Park have foot and mouth disease. We want to detect reductions of at least 5 percent. Using a sample size calculator we know that we need a sample 870 observations.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This will take: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Verdana"/>
              <a:buChar char="-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3.5 weeks at Bryce Park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-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1.7 weeks at Yellowstone Park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-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5.8 weeks at Great Smoky Mountains Park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-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3 weeks at Yosemite Park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925" y="2505000"/>
            <a:ext cx="3670226" cy="1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Analyze data on endangered species from several different parks.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are analyzing the conservation statuses of the species to see is there are any patterns to the species that become endangered..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5174225" y="1352625"/>
            <a:ext cx="33744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 are analysing the conservation status of 5541 different species.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species belong to 7 categories: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Mammal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Reptile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Amphibian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Fish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Vascular Plant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Nonvascular Plant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84325" y="1139675"/>
            <a:ext cx="64419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Conservation Status by Species</a:t>
            </a:r>
            <a:endParaRPr b="0" sz="1800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9450" y="1545475"/>
            <a:ext cx="76887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are studying 5 different statuses: In Recovery, Threatened, Endangered, Species of Concern and No intervention. We clearly see that most of the species do not need any intervention.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79" y="2626593"/>
            <a:ext cx="5239175" cy="221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50" y="3172075"/>
            <a:ext cx="24955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84325" y="1139675"/>
            <a:ext cx="72057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   Are certain types of Species more likely to be endangered?</a:t>
            </a:r>
            <a:endParaRPr b="0" sz="18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29450" y="1545475"/>
            <a:ext cx="7688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After studying more in detail our dataset, we see that most of the species not in danger belong to Vascular Plant and only 1% are in danger.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On the other hand, we see that Mammal and Bird have the highest percent of species in danger: 17% and 15%. Are Mammal more likely to be endangered than Bird?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2676725"/>
            <a:ext cx="39909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1545475"/>
            <a:ext cx="76887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Are Mammal more likely to be endangered than Bird? Is the difference between Mammal and Reptile significant? We have we have performed a Chi Square Test. </a:t>
            </a:r>
            <a:endParaRPr sz="13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56700"/>
            <a:ext cx="6667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50450"/>
            <a:ext cx="68961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title"/>
          </p:nvPr>
        </p:nvSpPr>
        <p:spPr>
          <a:xfrm>
            <a:off x="684325" y="1139675"/>
            <a:ext cx="78549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   Are certain types of Species more likely to be endangered? </a:t>
            </a:r>
            <a:r>
              <a:rPr lang="en" sz="1000"/>
              <a:t>(continued)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684325" y="1139675"/>
            <a:ext cx="72057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   </a:t>
            </a:r>
            <a:r>
              <a:rPr lang="en" sz="1800"/>
              <a:t>Should be conservationist concerned?</a:t>
            </a:r>
            <a:endParaRPr b="0" sz="1800"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729450" y="1545475"/>
            <a:ext cx="7688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started with a data divided in 5 categories and then we have divided this categories in 2. Our approach discarding those species not in danger it is correct. However, we are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aggregating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all the rest of species in 1 group so our analysis is not considering any trend: for example those species in recovery or those species that move down from one category to another.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Omitting all the above and b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ased on our results, we can see that Mammal and Bird are the species that conservationist should be more focused.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3" name="Google Shape;183;p24"/>
          <p:cNvSpPr txBox="1"/>
          <p:nvPr>
            <p:ph idx="2" type="body"/>
          </p:nvPr>
        </p:nvSpPr>
        <p:spPr>
          <a:xfrm>
            <a:off x="5174225" y="1352625"/>
            <a:ext cx="33744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Sheeps observations: foot and mouth disease study.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Yellowstone National Park have been running a program to reduce this disease. We want to know how many sheeps we need to observe in order to know if this program is working with a 90% of confidence.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84325" y="1139675"/>
            <a:ext cx="72057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r>
              <a:rPr lang="en" sz="1800"/>
              <a:t>.    Sheep observations</a:t>
            </a:r>
            <a:endParaRPr b="0" sz="18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1545475"/>
            <a:ext cx="7688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Below are the Sheep sightings at different national parks: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8475"/>
            <a:ext cx="8839200" cy="248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