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8f58903d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8f5890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8f58903d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8f5890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8f58903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8f5890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8f58903d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8f5890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8f58903d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8f5890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8f58903d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8f5890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8f58903d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8f5890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8f58903d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8f58903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8f58903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8f5890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8f58903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8f5890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MuscleHub A/B Test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Sergio Garcia Puga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November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Test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552600"/>
            <a:ext cx="85206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study we are going to use a Chi Square Test, as we are comparing categorical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reason it is because half of the visitors are taking the fitness test and the other half are not. Therefore, makes sense to do an A/B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Filling out an application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552600"/>
            <a:ext cx="8520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if there is significant difference between people that fill or not fill out an application.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show us that almost 10% of people that filled the application belong took the fitness test and 13% did not take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707538"/>
            <a:ext cx="53816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424" y="3123775"/>
            <a:ext cx="3015325" cy="19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Filling out an application (continued)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552600"/>
            <a:ext cx="85206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performing our Chi Square test we can say that there is a significant difference between groups as the p-value is smaller than 0.05. Our p-value in this case is 0.003.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2945000"/>
            <a:ext cx="47720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Application and purchased a membership?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552600"/>
            <a:ext cx="8520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people that filled out the application. Is there any significant difference between those who purchased a membership?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show us that almost 80% of people that purchased the membership after filling out the application took the fitness test and 77% did not take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25" y="3758600"/>
            <a:ext cx="45339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551" y="3190000"/>
            <a:ext cx="2862924" cy="18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Application and </a:t>
            </a:r>
            <a:r>
              <a:rPr lang="en"/>
              <a:t>purchased a membership? (continued)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552600"/>
            <a:ext cx="8520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case, we can say that there is not a significant difference between those who purchased the membership and belong to group A or group B. Our p-value is 0.80.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3189988"/>
            <a:ext cx="46767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  All visitors who purchased a membership?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552600"/>
            <a:ext cx="8520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visitors, is there any significant difference between those who purchased a membership?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show us that almost 8% of all visitors that purchased the membership took the fitness test and 10% did not take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1025"/>
            <a:ext cx="46767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225" y="3190000"/>
            <a:ext cx="2867025" cy="18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All visitors who purchased a membership? (continued)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552600"/>
            <a:ext cx="8520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case, we can say that there is a significant difference between those who purchased the membership and belong to group A or group B. Our p-value is 0. 026.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3320325"/>
            <a:ext cx="45339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552600"/>
            <a:ext cx="85206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seem to be showing that there are more membership application from people that are not taking the fitness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even when we receive more application from visitors that does not want to do the fitness test, this does not mean that they will apply to the membership.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would recommend MuscleHub to perform a survey in order to segment the visitors as could be a different pattern on those intimidated in taking the fitness test.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fitness test intimidate our members?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MuscleHub Gym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considering buying a membership.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test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form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Monthly Payment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Test: 2 groups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628875"/>
            <a:ext cx="39999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Fitness test with a personal trainer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Skip fitness test and proceed with the application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Which group will be more likely to eventually purchase a membership to MuscleHub?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961" y="842649"/>
            <a:ext cx="1981489" cy="1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950" y="2419350"/>
            <a:ext cx="4358724" cy="179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8850" y="842650"/>
            <a:ext cx="2224825" cy="142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24075"/>
            <a:ext cx="85206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SQLite database with 4 tables: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v</a:t>
            </a:r>
            <a:r>
              <a:rPr i="1" lang="en" sz="1600"/>
              <a:t>isits </a:t>
            </a:r>
            <a:r>
              <a:rPr lang="en" sz="1600"/>
              <a:t>contains information about potential gym customers who have visited MuscleHub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fitness_tests </a:t>
            </a:r>
            <a:r>
              <a:rPr lang="en" sz="1600"/>
              <a:t>contains information about potential customers in "Group A", who were given a fitness test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applications </a:t>
            </a:r>
            <a:r>
              <a:rPr lang="en" sz="1600"/>
              <a:t>contains information about any potential customers (both "Group A" and "Group B") who filled out an application. Not everyone in visits will have filled out an application.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purchases </a:t>
            </a:r>
            <a:r>
              <a:rPr lang="en" sz="1600"/>
              <a:t>contains information about customers who purchased a membership to MuscleHub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Our final dataset contains 5004 rows.</a:t>
            </a:r>
            <a:endParaRPr sz="1600"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MuscleHub 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4075"/>
            <a:ext cx="85206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are dividing the data in 2 groups: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Group A: visitors that have taken the fitness test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Group B: visitors that have not taken the fitness test</a:t>
            </a:r>
            <a:endParaRPr sz="1600"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and B Groups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2571750"/>
            <a:ext cx="23241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</a:t>
            </a:r>
            <a:r>
              <a:rPr lang="en"/>
              <a:t> Test - Chi Square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