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61b58d964fb95e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9T14:02:43.125" idx="1">
    <p:pos x="1011" y="132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7D180C-54F4-49A4-905C-CDE6757CB7A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6E41-9C48-4B91-8902-C7216030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5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sgarg2023/golangprojectpract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Shubhra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85814" cy="841244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diff and </a:t>
            </a:r>
            <a:r>
              <a:rPr lang="en-US" dirty="0" err="1" smtClean="0"/>
              <a:t>git</a:t>
            </a:r>
            <a:r>
              <a:rPr lang="en-US" dirty="0" smtClean="0"/>
              <a:t> diff –cached in staging area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75449"/>
            <a:ext cx="535562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800" y="2295525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come out of the terminal</a:t>
            </a:r>
          </a:p>
          <a:p>
            <a:r>
              <a:rPr lang="en-US" dirty="0" smtClean="0"/>
              <a:t>Shift +ZZ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6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check all the commits done in </a:t>
            </a:r>
            <a:r>
              <a:rPr lang="en-US" dirty="0" err="1" smtClean="0"/>
              <a:t>oneline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71540"/>
            <a:ext cx="612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for commit, instead of 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00" y="1853248"/>
            <a:ext cx="4111364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6" y="2140609"/>
            <a:ext cx="47339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–s command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4" y="1853248"/>
            <a:ext cx="6543675" cy="599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15" y="2052918"/>
            <a:ext cx="61626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7839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repository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64" y="2052638"/>
            <a:ext cx="89038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deploy keys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00791"/>
            <a:ext cx="8947150" cy="38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6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establish connection between </a:t>
            </a:r>
            <a:r>
              <a:rPr lang="en-US" dirty="0" err="1" smtClean="0"/>
              <a:t>git</a:t>
            </a:r>
            <a:r>
              <a:rPr lang="en-US" dirty="0" smtClean="0"/>
              <a:t> bash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7153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42" y="1152983"/>
            <a:ext cx="60669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6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4891"/>
            <a:ext cx="10577836" cy="802256"/>
          </a:xfrm>
        </p:spPr>
        <p:txBody>
          <a:bodyPr/>
          <a:lstStyle/>
          <a:p>
            <a:r>
              <a:rPr lang="en-US" dirty="0" smtClean="0"/>
              <a:t>How to add public </a:t>
            </a:r>
            <a:r>
              <a:rPr lang="en-US" dirty="0" err="1" smtClean="0"/>
              <a:t>ssh</a:t>
            </a:r>
            <a:r>
              <a:rPr lang="en-US" dirty="0" smtClean="0"/>
              <a:t> key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82" y="810883"/>
            <a:ext cx="8946541" cy="5405084"/>
          </a:xfrm>
        </p:spPr>
        <p:txBody>
          <a:bodyPr/>
          <a:lstStyle/>
          <a:p>
            <a:r>
              <a:rPr lang="de-DE" dirty="0"/>
              <a:t>ssh-keygen -t rsa -C "shubhrag2021@gmail.com"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(/c/Users/DELL/.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Copy the Public SSH key</a:t>
            </a:r>
          </a:p>
          <a:p>
            <a:r>
              <a:rPr lang="en-US" dirty="0" smtClean="0"/>
              <a:t>Go to account settings on </a:t>
            </a:r>
            <a:r>
              <a:rPr lang="en-US" dirty="0" err="1" smtClean="0"/>
              <a:t>github</a:t>
            </a:r>
            <a:r>
              <a:rPr lang="en-US" dirty="0" smtClean="0"/>
              <a:t> and add the public </a:t>
            </a:r>
            <a:r>
              <a:rPr lang="en-US" dirty="0" err="1" smtClean="0"/>
              <a:t>ssh</a:t>
            </a:r>
            <a:r>
              <a:rPr lang="en-US" dirty="0" smtClean="0"/>
              <a:t> key and the password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2" y="2719203"/>
            <a:ext cx="9747849" cy="41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9" y="452717"/>
            <a:ext cx="10248900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over </a:t>
            </a:r>
            <a:r>
              <a:rPr lang="en-US" dirty="0" err="1" smtClean="0"/>
              <a:t>gitbash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3" y="1853248"/>
            <a:ext cx="7191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29" y="452718"/>
            <a:ext cx="11404992" cy="582452"/>
          </a:xfrm>
        </p:spPr>
        <p:txBody>
          <a:bodyPr/>
          <a:lstStyle/>
          <a:p>
            <a:r>
              <a:rPr lang="en-US" sz="2400" dirty="0" smtClean="0"/>
              <a:t>How to add origin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ssh</a:t>
            </a:r>
            <a:r>
              <a:rPr lang="en-US" sz="2400" dirty="0" smtClean="0"/>
              <a:t> field to </a:t>
            </a:r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bash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5170"/>
            <a:ext cx="8946541" cy="5213229"/>
          </a:xfrm>
        </p:spPr>
        <p:txBody>
          <a:bodyPr/>
          <a:lstStyle/>
          <a:p>
            <a:r>
              <a:rPr lang="en-US" dirty="0" smtClean="0"/>
              <a:t>Command :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“name of remote repository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dirty="0"/>
              <a:t>add </a:t>
            </a:r>
            <a:r>
              <a:rPr lang="en-US" dirty="0" smtClean="0"/>
              <a:t>origin git@github.com:sgarg2023/</a:t>
            </a:r>
            <a:r>
              <a:rPr lang="en-US" dirty="0" err="1" smtClean="0"/>
              <a:t>golangpractice.git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0" y="2163800"/>
            <a:ext cx="10368951" cy="45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3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delete previous origin and add new origin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97" y="1853248"/>
            <a:ext cx="484126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/>
              <a:t>G</a:t>
            </a:r>
            <a:r>
              <a:rPr lang="en-US" dirty="0" err="1" smtClean="0"/>
              <a:t>olang</a:t>
            </a:r>
            <a:r>
              <a:rPr lang="en-US" dirty="0" smtClean="0"/>
              <a:t> projects got added to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! </a:t>
            </a:r>
            <a:r>
              <a:rPr lang="en-US" smtClean="0"/>
              <a:t>Hurray!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github.com/sgarg2023/golangprojectpractice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32" y="2596551"/>
            <a:ext cx="7321826" cy="39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golang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7" y="1825625"/>
            <a:ext cx="8963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33562"/>
            <a:ext cx="10610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to add the projects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5831"/>
            <a:ext cx="56578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0609"/>
            <a:ext cx="39528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6778"/>
            <a:ext cx="67913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5782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626768"/>
            <a:ext cx="57245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command and </a:t>
            </a:r>
            <a:r>
              <a:rPr lang="en-US" dirty="0" err="1" smtClean="0"/>
              <a:t>git</a:t>
            </a:r>
            <a:r>
              <a:rPr lang="en-US" dirty="0" smtClean="0"/>
              <a:t> status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25625"/>
            <a:ext cx="52482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06" y="1379778"/>
            <a:ext cx="794908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29666"/>
            <a:ext cx="5886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3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199</Words>
  <Application>Microsoft Office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Git commands</vt:lpstr>
      <vt:lpstr>PowerPoint Presentation</vt:lpstr>
      <vt:lpstr>All the golang projects</vt:lpstr>
      <vt:lpstr>.git file</vt:lpstr>
      <vt:lpstr>Git command to add the projects to github</vt:lpstr>
      <vt:lpstr>Git init command </vt:lpstr>
      <vt:lpstr>Git add command and git status command</vt:lpstr>
      <vt:lpstr>Git commit command </vt:lpstr>
      <vt:lpstr>Git log command </vt:lpstr>
      <vt:lpstr>How Git diff and git diff –cached in staging area works</vt:lpstr>
      <vt:lpstr>To check all the commits done in oneline</vt:lpstr>
      <vt:lpstr>Shortcut for commit, instead of git add</vt:lpstr>
      <vt:lpstr>Git status –s command usage</vt:lpstr>
      <vt:lpstr>PowerPoint Presentation</vt:lpstr>
      <vt:lpstr>Create a new repository on github</vt:lpstr>
      <vt:lpstr>Note on deploy keys</vt:lpstr>
      <vt:lpstr>To establish connection between git bash and github</vt:lpstr>
      <vt:lpstr>How to create ssh keys</vt:lpstr>
      <vt:lpstr>How to add public ssh key to github</vt:lpstr>
      <vt:lpstr>Authentication over gitbash</vt:lpstr>
      <vt:lpstr>How to add origin from github ssh field to Git bash</vt:lpstr>
      <vt:lpstr>How to delete previous origin and add new origin</vt:lpstr>
      <vt:lpstr>All Golang projects got added to Github! Hurray!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DELL</dc:creator>
  <cp:lastModifiedBy>DELL</cp:lastModifiedBy>
  <cp:revision>66</cp:revision>
  <dcterms:created xsi:type="dcterms:W3CDTF">2023-05-19T07:56:51Z</dcterms:created>
  <dcterms:modified xsi:type="dcterms:W3CDTF">2023-05-19T11:03:39Z</dcterms:modified>
</cp:coreProperties>
</file>