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Ubuntu"/>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Italic.fntdata"/><Relationship Id="rId25"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069b61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069b61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fc6df9911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c6df9911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wrong with current apps?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fc6df9911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fc6df9911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info</a:t>
            </a:r>
            <a:endParaRPr/>
          </a:p>
          <a:p>
            <a:pPr indent="0" lvl="0" marL="0" rtl="0" algn="l">
              <a:spcBef>
                <a:spcPts val="0"/>
              </a:spcBef>
              <a:spcAft>
                <a:spcPts val="0"/>
              </a:spcAft>
              <a:buNone/>
            </a:pPr>
            <a:r>
              <a:rPr lang="en"/>
              <a:t>Less privacy</a:t>
            </a:r>
            <a:endParaRPr/>
          </a:p>
          <a:p>
            <a:pPr indent="0" lvl="0" marL="0" rtl="0" algn="l">
              <a:spcBef>
                <a:spcPts val="0"/>
              </a:spcBef>
              <a:spcAft>
                <a:spcPts val="0"/>
              </a:spcAft>
              <a:buNone/>
            </a:pPr>
            <a:r>
              <a:rPr lang="en"/>
              <a:t>Personal mental effort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fc6df9911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fc6df9911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c6df9911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fc6df9911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55c222d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55c222d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55c222d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55c222d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Point1 : As Daniel said, it’s lower pressure, more privacy... </a:t>
            </a:r>
            <a:endParaRPr/>
          </a:p>
          <a:p>
            <a:pPr indent="0" lvl="0" marL="0" rtl="0" algn="l">
              <a:spcBef>
                <a:spcPts val="0"/>
              </a:spcBef>
              <a:spcAft>
                <a:spcPts val="0"/>
              </a:spcAft>
              <a:buNone/>
            </a:pPr>
            <a:r>
              <a:rPr lang="en"/>
              <a:t>But the big picture is, you’re gonna get an app that’s </a:t>
            </a:r>
            <a:r>
              <a:rPr lang="en"/>
              <a:t>unbelievably</a:t>
            </a:r>
            <a:r>
              <a:rPr lang="en"/>
              <a:t> effortless. </a:t>
            </a:r>
            <a:endParaRPr/>
          </a:p>
          <a:p>
            <a:pPr indent="0" lvl="0" marL="0" rtl="0" algn="l">
              <a:spcBef>
                <a:spcPts val="0"/>
              </a:spcBef>
              <a:spcAft>
                <a:spcPts val="0"/>
              </a:spcAft>
              <a:buNone/>
            </a:pPr>
            <a:r>
              <a:rPr lang="en"/>
              <a:t> We’re taking out the stress of privacy, and all the mental work and consideration you have to put in these apps, gone. You can use it without worrying about any of  that.</a:t>
            </a:r>
            <a:endParaRPr/>
          </a:p>
          <a:p>
            <a:pPr indent="0" lvl="0" marL="0" rtl="0" algn="l">
              <a:spcBef>
                <a:spcPts val="0"/>
              </a:spcBef>
              <a:spcAft>
                <a:spcPts val="0"/>
              </a:spcAft>
              <a:buNone/>
            </a:pPr>
            <a:r>
              <a:rPr lang="en"/>
              <a:t>You can tell people you’re using a sandwich-based dating app, and nobody’s going to go, “ew.” They’re going to be amused, they’re going to want to know more.</a:t>
            </a:r>
            <a:endParaRPr/>
          </a:p>
          <a:p>
            <a:pPr indent="0" lvl="0" marL="0" rtl="0" algn="l">
              <a:spcBef>
                <a:spcPts val="0"/>
              </a:spcBef>
              <a:spcAft>
                <a:spcPts val="0"/>
              </a:spcAft>
              <a:buNone/>
            </a:pPr>
            <a:r>
              <a:rPr lang="en"/>
              <a:t>This isn’t going to be something you have to hide, this is going to be something that you can share and have a fun talk about. Okay?</a:t>
            </a:r>
            <a:endParaRPr/>
          </a:p>
          <a:p>
            <a:pPr indent="0" lvl="0" marL="0" rtl="0" algn="l">
              <a:spcBef>
                <a:spcPts val="0"/>
              </a:spcBef>
              <a:spcAft>
                <a:spcPts val="0"/>
              </a:spcAft>
              <a:buNone/>
            </a:pPr>
            <a:r>
              <a:rPr lang="en"/>
              <a:t>And if that’s not all, you can date on campus.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755c222d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55c222d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fc6df9911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fc6df9911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fc6df9911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c6df9911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fc6df9911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fc6df9911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fc6df991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fc6df991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755c222d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755c222d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fc6df991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fc6df991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55c222d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55c222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7069b6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069b6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Ubuntu"/>
              <a:buNone/>
              <a:defRPr b="1">
                <a:latin typeface="Ubuntu"/>
                <a:ea typeface="Ubuntu"/>
                <a:cs typeface="Ubuntu"/>
                <a:sym typeface="Ubuntu"/>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drive.google.com/file/d/1U8jH5y0Gn40-J6GeA7Y9Rjpl7g4FAypB/view"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drive.google.com/file/d/1xAvUI8rnBFj4CzDDlte3ieM4ZL1pjzFb/view"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www.youtube.com/watch?v=T0-PKPPRdHA"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250102" y="795550"/>
            <a:ext cx="6582300" cy="20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666666"/>
                </a:solidFill>
                <a:latin typeface="Baloo"/>
                <a:ea typeface="Baloo"/>
                <a:cs typeface="Baloo"/>
                <a:sym typeface="Baloo"/>
              </a:rPr>
              <a:t>m a t c h w i c h</a:t>
            </a:r>
            <a:endParaRPr>
              <a:solidFill>
                <a:srgbClr val="666666"/>
              </a:solidFill>
              <a:latin typeface="Baloo"/>
              <a:ea typeface="Baloo"/>
              <a:cs typeface="Baloo"/>
              <a:sym typeface="Baloo"/>
            </a:endParaRPr>
          </a:p>
          <a:p>
            <a:pPr indent="0" lvl="0" marL="0" rtl="0" algn="ctr">
              <a:spcBef>
                <a:spcPts val="0"/>
              </a:spcBef>
              <a:spcAft>
                <a:spcPts val="0"/>
              </a:spcAft>
              <a:buClr>
                <a:schemeClr val="dk1"/>
              </a:buClr>
              <a:buSzPts val="1100"/>
              <a:buFont typeface="Arial"/>
              <a:buNone/>
            </a:pPr>
            <a:r>
              <a:rPr lang="en">
                <a:solidFill>
                  <a:srgbClr val="666666"/>
                </a:solidFill>
                <a:latin typeface="Baloo"/>
                <a:ea typeface="Baloo"/>
                <a:cs typeface="Baloo"/>
                <a:sym typeface="Baloo"/>
              </a:rPr>
              <a:t>Final Presentation</a:t>
            </a:r>
            <a:endParaRPr>
              <a:solidFill>
                <a:srgbClr val="666666"/>
              </a:solidFill>
              <a:latin typeface="Baloo"/>
              <a:ea typeface="Baloo"/>
              <a:cs typeface="Baloo"/>
              <a:sym typeface="Baloo"/>
            </a:endParaRPr>
          </a:p>
        </p:txBody>
      </p:sp>
      <p:sp>
        <p:nvSpPr>
          <p:cNvPr id="57" name="Google Shape;57;p13"/>
          <p:cNvSpPr txBox="1"/>
          <p:nvPr>
            <p:ph idx="1" type="subTitle"/>
          </p:nvPr>
        </p:nvSpPr>
        <p:spPr>
          <a:xfrm>
            <a:off x="3253625" y="2834125"/>
            <a:ext cx="5578800" cy="14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Team 22: </a:t>
            </a:r>
            <a:r>
              <a:rPr lang="en" sz="1200">
                <a:latin typeface="Ubuntu"/>
                <a:ea typeface="Ubuntu"/>
                <a:cs typeface="Ubuntu"/>
                <a:sym typeface="Ubuntu"/>
              </a:rPr>
              <a:t>Sarah Stanish, Will Simpson, Daniel Isaac, Paul John, Samuel Garn</a:t>
            </a:r>
            <a:endParaRPr sz="1200">
              <a:latin typeface="Ubuntu"/>
              <a:ea typeface="Ubuntu"/>
              <a:cs typeface="Ubuntu"/>
              <a:sym typeface="Ubuntu"/>
            </a:endParaRPr>
          </a:p>
        </p:txBody>
      </p:sp>
      <p:pic>
        <p:nvPicPr>
          <p:cNvPr id="58" name="Google Shape;58;p13"/>
          <p:cNvPicPr preferRelativeResize="0"/>
          <p:nvPr/>
        </p:nvPicPr>
        <p:blipFill>
          <a:blip r:embed="rId3">
            <a:alphaModFix/>
          </a:blip>
          <a:stretch>
            <a:fillRect/>
          </a:stretch>
        </p:blipFill>
        <p:spPr>
          <a:xfrm>
            <a:off x="6481898" y="1172391"/>
            <a:ext cx="329150" cy="26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2" title="DB-demo.mov">
            <a:hlinkClick r:id="rId3"/>
          </p:cNvPr>
          <p:cNvPicPr preferRelativeResize="0"/>
          <p:nvPr/>
        </p:nvPicPr>
        <p:blipFill>
          <a:blip r:embed="rId4">
            <a:alphaModFix/>
          </a:blip>
          <a:stretch>
            <a:fillRect/>
          </a:stretch>
        </p:blipFill>
        <p:spPr>
          <a:xfrm>
            <a:off x="2904125" y="471888"/>
            <a:ext cx="5599625" cy="419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Baloo"/>
                <a:ea typeface="Baloo"/>
                <a:cs typeface="Baloo"/>
                <a:sym typeface="Baloo"/>
              </a:rPr>
              <a:t>The Problem</a:t>
            </a:r>
            <a:endParaRPr>
              <a:solidFill>
                <a:srgbClr val="666666"/>
              </a:solidFill>
              <a:latin typeface="Baloo"/>
              <a:ea typeface="Baloo"/>
              <a:cs typeface="Baloo"/>
              <a:sym typeface="Balo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1900650" y="1152475"/>
            <a:ext cx="69318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With other dating sites, the amount of personal information  required from users is excessive and unnecessary for pairing individuals for a date.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This leads to a lot of privacy issues and could negatively impact the results of the app.</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Overall, they can be aggressive and hard-to-use where users are constantly being reminded to continue use of the app and spend money to “super like” or be noticed more.</a:t>
            </a:r>
            <a:endParaRPr>
              <a:solidFill>
                <a:schemeClr val="dk1"/>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Baloo"/>
                <a:ea typeface="Baloo"/>
                <a:cs typeface="Baloo"/>
                <a:sym typeface="Baloo"/>
              </a:rPr>
              <a:t>Our Solution</a:t>
            </a:r>
            <a:endParaRPr>
              <a:solidFill>
                <a:srgbClr val="666666"/>
              </a:solidFill>
              <a:latin typeface="Baloo"/>
              <a:ea typeface="Baloo"/>
              <a:cs typeface="Baloo"/>
              <a:sym typeface="Balo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1925725" y="863550"/>
            <a:ext cx="692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simplicity of </a:t>
            </a:r>
            <a:r>
              <a:rPr lang="en">
                <a:solidFill>
                  <a:srgbClr val="434343"/>
                </a:solidFill>
                <a:latin typeface="Baloo"/>
                <a:ea typeface="Baloo"/>
                <a:cs typeface="Baloo"/>
                <a:sym typeface="Baloo"/>
              </a:rPr>
              <a:t>matchwich</a:t>
            </a:r>
            <a:r>
              <a:rPr lang="en">
                <a:solidFill>
                  <a:srgbClr val="000000"/>
                </a:solidFill>
              </a:rPr>
              <a:t> requires less personal information from users while still leveraging common ground to pair them up.</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Our app minimizes privacy issues, as individuals are only sharing a single thing about themselves.</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Less pressure is put on the person(s) to use the app consistently and alleviates the heaviness of dating. While the first date could lead to much more, it could also be an enjoyable lunch with someone who likes the same sandwich.</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Baloo"/>
                <a:ea typeface="Baloo"/>
                <a:cs typeface="Baloo"/>
                <a:sym typeface="Baloo"/>
              </a:rPr>
              <a:t>So What do You </a:t>
            </a:r>
            <a:endParaRPr>
              <a:solidFill>
                <a:srgbClr val="666666"/>
              </a:solidFill>
              <a:latin typeface="Baloo"/>
              <a:ea typeface="Baloo"/>
              <a:cs typeface="Baloo"/>
              <a:sym typeface="Baloo"/>
            </a:endParaRPr>
          </a:p>
          <a:p>
            <a:pPr indent="0" lvl="0" marL="0" rtl="0" algn="ctr">
              <a:spcBef>
                <a:spcPts val="0"/>
              </a:spcBef>
              <a:spcAft>
                <a:spcPts val="0"/>
              </a:spcAft>
              <a:buNone/>
            </a:pPr>
            <a:r>
              <a:rPr lang="en">
                <a:solidFill>
                  <a:srgbClr val="666666"/>
                </a:solidFill>
                <a:latin typeface="Baloo"/>
                <a:ea typeface="Baloo"/>
                <a:cs typeface="Baloo"/>
                <a:sym typeface="Baloo"/>
              </a:rPr>
              <a:t>Get Out of It?</a:t>
            </a:r>
            <a:endParaRPr>
              <a:solidFill>
                <a:srgbClr val="666666"/>
              </a:solidFill>
              <a:latin typeface="Baloo"/>
              <a:ea typeface="Baloo"/>
              <a:cs typeface="Baloo"/>
              <a:sym typeface="Balo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1900650" y="1152475"/>
            <a:ext cx="69318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Lower Pressure, more privacy, .etc</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Big Picture: Effortless</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We’re taking out: </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Stress of privacy</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Mental work and </a:t>
            </a:r>
            <a:r>
              <a:rPr lang="en">
                <a:solidFill>
                  <a:schemeClr val="dk1"/>
                </a:solidFill>
              </a:rPr>
              <a:t>consideration</a:t>
            </a: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You can tell others without stigma</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You can date on </a:t>
            </a:r>
            <a:r>
              <a:rPr lang="en">
                <a:solidFill>
                  <a:schemeClr val="dk1"/>
                </a:solidFill>
              </a:rPr>
              <a:t>campus</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Subway is now a viable dating site</a:t>
            </a:r>
            <a:endParaRPr>
              <a:solidFill>
                <a:schemeClr val="dk1"/>
              </a:solidFill>
            </a:endParaRPr>
          </a:p>
          <a:p>
            <a:pPr indent="0" lvl="0" marL="0" rtl="0" algn="l">
              <a:spcBef>
                <a:spcPts val="0"/>
              </a:spcBef>
              <a:spcAft>
                <a:spcPts val="1600"/>
              </a:spcAft>
              <a:buNone/>
            </a:pPr>
            <a:r>
              <a:t/>
            </a:r>
            <a:endParaRPr>
              <a:solidFill>
                <a:srgbClr val="000000"/>
              </a:solidFill>
            </a:endParaRPr>
          </a:p>
        </p:txBody>
      </p:sp>
      <p:sp>
        <p:nvSpPr>
          <p:cNvPr id="146" name="Google Shape;146;p28"/>
          <p:cNvSpPr txBox="1"/>
          <p:nvPr>
            <p:ph idx="1" type="body"/>
          </p:nvPr>
        </p:nvSpPr>
        <p:spPr>
          <a:xfrm>
            <a:off x="644625" y="361650"/>
            <a:ext cx="3138300" cy="71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666666"/>
                </a:solidFill>
              </a:rPr>
              <a:t>What Do You Get Out of It?</a:t>
            </a:r>
            <a:endParaRPr b="1">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Conclusion</a:t>
            </a:r>
            <a:endParaRPr b="1"/>
          </a:p>
        </p:txBody>
      </p:sp>
      <p:sp>
        <p:nvSpPr>
          <p:cNvPr id="152" name="Google Shape;152;p29"/>
          <p:cNvSpPr txBox="1"/>
          <p:nvPr>
            <p:ph idx="1" type="body"/>
          </p:nvPr>
        </p:nvSpPr>
        <p:spPr>
          <a:xfrm>
            <a:off x="2137750" y="1154700"/>
            <a:ext cx="6694500" cy="341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Simple, easy to use program</a:t>
            </a:r>
            <a:endParaRPr/>
          </a:p>
          <a:p>
            <a:pPr indent="-342900" lvl="0" marL="457200" rtl="0" algn="l">
              <a:spcBef>
                <a:spcPts val="0"/>
              </a:spcBef>
              <a:spcAft>
                <a:spcPts val="0"/>
              </a:spcAft>
              <a:buSzPts val="1800"/>
              <a:buChar char="●"/>
            </a:pPr>
            <a:r>
              <a:rPr lang="en"/>
              <a:t>Addresses our problems with current dating apps</a:t>
            </a:r>
            <a:endParaRPr/>
          </a:p>
          <a:p>
            <a:pPr indent="-342900" lvl="0" marL="457200" rtl="0" algn="l">
              <a:spcBef>
                <a:spcPts val="0"/>
              </a:spcBef>
              <a:spcAft>
                <a:spcPts val="0"/>
              </a:spcAft>
              <a:buSzPts val="1800"/>
              <a:buChar char="●"/>
            </a:pPr>
            <a:r>
              <a:rPr lang="en"/>
              <a:t>Overcome roadblocks such as:</a:t>
            </a:r>
            <a:endParaRPr/>
          </a:p>
          <a:p>
            <a:pPr indent="-317500" lvl="1" marL="914400" rtl="0" algn="l">
              <a:spcBef>
                <a:spcPts val="0"/>
              </a:spcBef>
              <a:spcAft>
                <a:spcPts val="0"/>
              </a:spcAft>
              <a:buSzPts val="1400"/>
              <a:buChar char="○"/>
            </a:pPr>
            <a:r>
              <a:rPr lang="en"/>
              <a:t>Coding</a:t>
            </a:r>
            <a:endParaRPr/>
          </a:p>
          <a:p>
            <a:pPr indent="-317500" lvl="1" marL="914400" rtl="0" algn="l">
              <a:spcBef>
                <a:spcPts val="0"/>
              </a:spcBef>
              <a:spcAft>
                <a:spcPts val="0"/>
              </a:spcAft>
              <a:buSzPts val="1400"/>
              <a:buChar char="○"/>
            </a:pPr>
            <a:r>
              <a:rPr lang="en"/>
              <a:t>Documentation</a:t>
            </a:r>
            <a:endParaRPr/>
          </a:p>
          <a:p>
            <a:pPr indent="-317500" lvl="1" marL="914400" rtl="0" algn="l">
              <a:spcBef>
                <a:spcPts val="0"/>
              </a:spcBef>
              <a:spcAft>
                <a:spcPts val="0"/>
              </a:spcAft>
              <a:buSzPts val="1400"/>
              <a:buChar char="○"/>
            </a:pPr>
            <a:r>
              <a:rPr lang="en"/>
              <a:t>Team Communication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Baloo"/>
                <a:ea typeface="Baloo"/>
                <a:cs typeface="Baloo"/>
                <a:sym typeface="Baloo"/>
              </a:rPr>
              <a:t>Overview</a:t>
            </a:r>
            <a:endParaRPr>
              <a:solidFill>
                <a:srgbClr val="666666"/>
              </a:solidFill>
              <a:latin typeface="Baloo"/>
              <a:ea typeface="Baloo"/>
              <a:cs typeface="Baloo"/>
              <a:sym typeface="Balo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2094775" y="1275700"/>
            <a:ext cx="6737400" cy="329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Matchwich is an application to help people make connection based on their sandwich preferences. This is a fun, safe way to meet your soulmate or just a new friend. This unique way of matching people can lead to interesting conversations and unexpected commonalities!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2412500" y="633125"/>
            <a:ext cx="6468000" cy="40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2364300" y="445025"/>
            <a:ext cx="646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solidFill>
                  <a:srgbClr val="999999"/>
                </a:solidFill>
                <a:latin typeface="Baloo"/>
                <a:ea typeface="Baloo"/>
                <a:cs typeface="Baloo"/>
                <a:sym typeface="Baloo"/>
              </a:rPr>
              <a:t>Specifics</a:t>
            </a:r>
            <a:endParaRPr b="0">
              <a:solidFill>
                <a:srgbClr val="999999"/>
              </a:solidFill>
              <a:latin typeface="Baloo"/>
              <a:ea typeface="Baloo"/>
              <a:cs typeface="Baloo"/>
              <a:sym typeface="Baloo"/>
            </a:endParaRPr>
          </a:p>
        </p:txBody>
      </p:sp>
      <p:sp>
        <p:nvSpPr>
          <p:cNvPr id="75" name="Google Shape;75;p16"/>
          <p:cNvSpPr txBox="1"/>
          <p:nvPr>
            <p:ph idx="1" type="body"/>
          </p:nvPr>
        </p:nvSpPr>
        <p:spPr>
          <a:xfrm>
            <a:off x="2364300" y="1152475"/>
            <a:ext cx="189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Interface:</a:t>
            </a:r>
            <a:endParaRPr/>
          </a:p>
          <a:p>
            <a:pPr indent="0" lvl="0" marL="0" rtl="0" algn="l">
              <a:spcBef>
                <a:spcPts val="1600"/>
              </a:spcBef>
              <a:spcAft>
                <a:spcPts val="0"/>
              </a:spcAft>
              <a:buNone/>
            </a:pPr>
            <a:r>
              <a:rPr lang="en"/>
              <a:t>Interface will be shown after account creation has been completed. Provides a user picture along with </a:t>
            </a:r>
            <a:r>
              <a:rPr lang="en"/>
              <a:t>brief</a:t>
            </a:r>
            <a:r>
              <a:rPr lang="en"/>
              <a:t> description of sandwich </a:t>
            </a:r>
            <a:r>
              <a:rPr lang="en"/>
              <a:t>preferences. Options for accepting or denying the match are given to the user (screenshot on following slide)</a:t>
            </a:r>
            <a:endParaRPr/>
          </a:p>
          <a:p>
            <a:pPr indent="0" lvl="0" marL="0" rtl="0" algn="l">
              <a:spcBef>
                <a:spcPts val="1600"/>
              </a:spcBef>
              <a:spcAft>
                <a:spcPts val="1600"/>
              </a:spcAft>
              <a:buNone/>
            </a:pPr>
            <a:r>
              <a:t/>
            </a:r>
            <a:endParaRPr/>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Elements:</a:t>
            </a:r>
            <a:endParaRPr/>
          </a:p>
          <a:p>
            <a:pPr indent="0" lvl="0" marL="0" rtl="0" algn="l">
              <a:spcBef>
                <a:spcPts val="1600"/>
              </a:spcBef>
              <a:spcAft>
                <a:spcPts val="0"/>
              </a:spcAft>
              <a:buNone/>
            </a:pPr>
            <a:r>
              <a:rPr lang="en"/>
              <a:t>Database- Using MySQL to store users into a database that is then used to match individuals. All individuals will require the same information.</a:t>
            </a:r>
            <a:endParaRPr/>
          </a:p>
          <a:p>
            <a:pPr indent="0" lvl="0" marL="0" rtl="0" algn="l">
              <a:spcBef>
                <a:spcPts val="1600"/>
              </a:spcBef>
              <a:spcAft>
                <a:spcPts val="0"/>
              </a:spcAft>
              <a:buNone/>
            </a:pPr>
            <a:r>
              <a:rPr lang="en"/>
              <a:t>Matching </a:t>
            </a:r>
            <a:r>
              <a:rPr lang="en"/>
              <a:t>Algorithm-</a:t>
            </a:r>
            <a:r>
              <a:rPr lang="en"/>
              <a:t> Selects and pairs an individual to those in nearby areas along with similar tastes in sandwich (screenshot on following slide)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4828400" y="1233188"/>
            <a:ext cx="3581700" cy="3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UI consists of 3 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Account creation - here users are prompted to enter their information to create an 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Matching Page - here users are presented with potential matches and given the option to match or pass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View Matches Page - here the users can view their matches they have made</a:t>
            </a:r>
            <a:endParaRPr/>
          </a:p>
          <a:p>
            <a:pPr indent="0" lvl="0" marL="0" rtl="0" algn="l">
              <a:spcBef>
                <a:spcPts val="0"/>
              </a:spcBef>
              <a:spcAft>
                <a:spcPts val="0"/>
              </a:spcAft>
              <a:buNone/>
            </a:pPr>
            <a:r>
              <a:t/>
            </a:r>
            <a:endParaRPr/>
          </a:p>
        </p:txBody>
      </p:sp>
      <p:sp>
        <p:nvSpPr>
          <p:cNvPr id="82" name="Google Shape;82;p17"/>
          <p:cNvSpPr txBox="1"/>
          <p:nvPr>
            <p:ph type="title"/>
          </p:nvPr>
        </p:nvSpPr>
        <p:spPr>
          <a:xfrm>
            <a:off x="481325"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Interface created in Android Studio</a:t>
            </a:r>
            <a:endParaRPr/>
          </a:p>
        </p:txBody>
      </p:sp>
      <p:pic>
        <p:nvPicPr>
          <p:cNvPr id="83" name="Google Shape;83;p17"/>
          <p:cNvPicPr preferRelativeResize="0"/>
          <p:nvPr/>
        </p:nvPicPr>
        <p:blipFill>
          <a:blip r:embed="rId3">
            <a:alphaModFix/>
          </a:blip>
          <a:stretch>
            <a:fillRect/>
          </a:stretch>
        </p:blipFill>
        <p:spPr>
          <a:xfrm>
            <a:off x="2550000" y="1017725"/>
            <a:ext cx="2278400"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title="demo.mp4">
            <a:hlinkClick r:id="rId3"/>
          </p:cNvPr>
          <p:cNvPicPr preferRelativeResize="0"/>
          <p:nvPr/>
        </p:nvPicPr>
        <p:blipFill>
          <a:blip r:embed="rId4">
            <a:alphaModFix/>
          </a:blip>
          <a:stretch>
            <a:fillRect/>
          </a:stretch>
        </p:blipFill>
        <p:spPr>
          <a:xfrm>
            <a:off x="3334875" y="857250"/>
            <a:ext cx="4572000" cy="3429000"/>
          </a:xfrm>
          <a:prstGeom prst="rect">
            <a:avLst/>
          </a:prstGeom>
          <a:noFill/>
          <a:ln>
            <a:noFill/>
          </a:ln>
        </p:spPr>
      </p:pic>
      <p:sp>
        <p:nvSpPr>
          <p:cNvPr id="89" name="Google Shape;89;p18"/>
          <p:cNvSpPr txBox="1"/>
          <p:nvPr/>
        </p:nvSpPr>
        <p:spPr>
          <a:xfrm>
            <a:off x="3090050" y="173850"/>
            <a:ext cx="4717800" cy="6834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1600"/>
              <a:t>UI Demo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5747550" y="1017725"/>
            <a:ext cx="32208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Main feature: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Assign the value of match potential with a </a:t>
            </a:r>
            <a:r>
              <a:rPr b="1" lang="en"/>
              <a:t>“sandwich score”</a:t>
            </a:r>
            <a:endParaRPr b="1"/>
          </a:p>
          <a:p>
            <a:pPr indent="-317500" lvl="0" marL="457200" rtl="0" algn="l">
              <a:spcBef>
                <a:spcPts val="0"/>
              </a:spcBef>
              <a:spcAft>
                <a:spcPts val="0"/>
              </a:spcAft>
              <a:buSzPts val="1400"/>
              <a:buChar char="-"/>
            </a:pPr>
            <a:r>
              <a:rPr lang="en"/>
              <a:t>Score interpreted by comparing </a:t>
            </a:r>
            <a:r>
              <a:rPr b="1" lang="en"/>
              <a:t>favorite sandwich type</a:t>
            </a:r>
            <a:r>
              <a:rPr lang="en"/>
              <a:t> and </a:t>
            </a:r>
            <a:r>
              <a:rPr b="1" lang="en"/>
              <a:t>favorite ingredients </a:t>
            </a:r>
            <a:r>
              <a:rPr lang="en"/>
              <a:t>of the sandwich</a:t>
            </a:r>
            <a:endParaRPr/>
          </a:p>
          <a:p>
            <a:pPr indent="-317500" lvl="0" marL="457200" rtl="0" algn="l">
              <a:spcBef>
                <a:spcPts val="0"/>
              </a:spcBef>
              <a:spcAft>
                <a:spcPts val="0"/>
              </a:spcAft>
              <a:buSzPts val="1400"/>
              <a:buChar char="-"/>
            </a:pPr>
            <a:r>
              <a:rPr b="1" lang="en"/>
              <a:t>Minimum score</a:t>
            </a:r>
            <a:r>
              <a:rPr lang="en"/>
              <a:t> required in order to deem users as potential matches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Algorithm has other</a:t>
            </a:r>
            <a:r>
              <a:rPr b="1" lang="en"/>
              <a:t> basic filters</a:t>
            </a:r>
            <a:r>
              <a:rPr lang="en"/>
              <a:t> such as omitting users not matching one’s </a:t>
            </a:r>
            <a:r>
              <a:rPr b="1" lang="en"/>
              <a:t>“looking for”</a:t>
            </a:r>
            <a:r>
              <a:rPr lang="en"/>
              <a:t> gender</a:t>
            </a:r>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Matching Algorithm in Java</a:t>
            </a:r>
            <a:endParaRPr/>
          </a:p>
        </p:txBody>
      </p:sp>
      <p:pic>
        <p:nvPicPr>
          <p:cNvPr id="96" name="Google Shape;96;p19"/>
          <p:cNvPicPr preferRelativeResize="0"/>
          <p:nvPr/>
        </p:nvPicPr>
        <p:blipFill>
          <a:blip r:embed="rId3">
            <a:alphaModFix/>
          </a:blip>
          <a:stretch>
            <a:fillRect/>
          </a:stretch>
        </p:blipFill>
        <p:spPr>
          <a:xfrm>
            <a:off x="2354750" y="1017725"/>
            <a:ext cx="3220801" cy="2006329"/>
          </a:xfrm>
          <a:prstGeom prst="rect">
            <a:avLst/>
          </a:prstGeom>
          <a:noFill/>
          <a:ln>
            <a:noFill/>
          </a:ln>
        </p:spPr>
      </p:pic>
      <p:pic>
        <p:nvPicPr>
          <p:cNvPr id="97" name="Google Shape;97;p19"/>
          <p:cNvPicPr preferRelativeResize="0"/>
          <p:nvPr/>
        </p:nvPicPr>
        <p:blipFill>
          <a:blip r:embed="rId4">
            <a:alphaModFix/>
          </a:blip>
          <a:stretch>
            <a:fillRect/>
          </a:stretch>
        </p:blipFill>
        <p:spPr>
          <a:xfrm>
            <a:off x="2354750" y="3024050"/>
            <a:ext cx="3220801" cy="18329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606600" y="445025"/>
            <a:ext cx="622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Algorithm Demo</a:t>
            </a:r>
            <a:endParaRPr/>
          </a:p>
        </p:txBody>
      </p:sp>
      <p:pic>
        <p:nvPicPr>
          <p:cNvPr descr="Recorded with https://screencast-o-matic.com" id="103" name="Google Shape;103;p20" title="matching algorithm demo">
            <a:hlinkClick r:id="rId3"/>
          </p:cNvPr>
          <p:cNvPicPr preferRelativeResize="0"/>
          <p:nvPr/>
        </p:nvPicPr>
        <p:blipFill>
          <a:blip r:embed="rId4">
            <a:alphaModFix/>
          </a:blip>
          <a:stretch>
            <a:fillRect/>
          </a:stretch>
        </p:blipFill>
        <p:spPr>
          <a:xfrm>
            <a:off x="2746625" y="1155850"/>
            <a:ext cx="4924475" cy="354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rotWithShape="1">
          <a:blip r:embed="rId3">
            <a:alphaModFix/>
          </a:blip>
          <a:srcRect b="938" l="21470" r="22632" t="12980"/>
          <a:stretch/>
        </p:blipFill>
        <p:spPr>
          <a:xfrm>
            <a:off x="2553200" y="1542900"/>
            <a:ext cx="3019498" cy="2769576"/>
          </a:xfrm>
          <a:prstGeom prst="rect">
            <a:avLst/>
          </a:prstGeom>
          <a:noFill/>
          <a:ln>
            <a:noFill/>
          </a:ln>
        </p:spPr>
      </p:pic>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created using MySQL</a:t>
            </a:r>
            <a:endParaRPr/>
          </a:p>
        </p:txBody>
      </p:sp>
      <p:sp>
        <p:nvSpPr>
          <p:cNvPr id="110" name="Google Shape;110;p21"/>
          <p:cNvSpPr txBox="1"/>
          <p:nvPr/>
        </p:nvSpPr>
        <p:spPr>
          <a:xfrm>
            <a:off x="5885050" y="1501225"/>
            <a:ext cx="2818200" cy="28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database was created in MySQL Workbench.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table holds sign up information, email and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sandwhich_preferences and dating_preferences hold data that will be used when matching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Coordinates table will hold coordinates used to determine location of users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