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5" r:id="rId5"/>
    <p:sldId id="258" r:id="rId6"/>
    <p:sldId id="259" r:id="rId7"/>
    <p:sldId id="260" r:id="rId8"/>
    <p:sldId id="264" r:id="rId9"/>
    <p:sldId id="267" r:id="rId10"/>
    <p:sldId id="283" r:id="rId11"/>
    <p:sldId id="265" r:id="rId12"/>
    <p:sldId id="27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E7"/>
    <a:srgbClr val="8D6347"/>
    <a:srgbClr val="FFFFFF"/>
    <a:srgbClr val="9D0000"/>
    <a:srgbClr val="855939"/>
    <a:srgbClr val="60370F"/>
    <a:srgbClr val="8D6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9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125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635C87-2E62-4093-9A27-E98FC63FAB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AAF69-BA68-4C49-8B47-9FD6ED6C5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A152F-86C0-448B-A54E-0E2D8D8754BB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6C3CB-CCFF-4F2E-B237-337C69FBB6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750B0-2FB2-4047-BE00-43B13750A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E503E-9C9E-4EC6-B8AF-91FC09DF0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8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0077E-5661-4679-A0C9-7CAF4697BC9A}" type="datetimeFigureOut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59743-683C-4279-9E83-23C937C99CF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31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304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266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244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32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359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058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6882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186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2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Glasses on table">
            <a:extLst>
              <a:ext uri="{FF2B5EF4-FFF2-40B4-BE49-F238E27FC236}">
                <a16:creationId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5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>
            <a:noAutofit/>
          </a:bodyPr>
          <a:lstStyle>
            <a:lvl1pPr marL="0" indent="0" algn="l">
              <a:buNone/>
              <a:defRPr sz="32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312F-1DCB-48A4-8ECE-A7A423B5D269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 descr="Your logo">
            <a:extLst>
              <a:ext uri="{FF2B5EF4-FFF2-40B4-BE49-F238E27FC236}">
                <a16:creationId xmlns:a16="http://schemas.microsoft.com/office/drawing/2014/main" id="{FC85CAB4-100C-489B-BC14-9A3F41B7EC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091" y="873125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92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 descr="Brush stroke spot">
            <a:extLst>
              <a:ext uri="{FF2B5EF4-FFF2-40B4-BE49-F238E27FC236}">
                <a16:creationId xmlns:a16="http://schemas.microsoft.com/office/drawing/2014/main" id="{0A2C58D9-C10D-4BD1-98F0-5F5552601AE6}"/>
              </a:ext>
            </a:extLst>
          </p:cNvPr>
          <p:cNvSpPr/>
          <p:nvPr userDrawn="1"/>
        </p:nvSpPr>
        <p:spPr>
          <a:xfrm>
            <a:off x="442270" y="2313405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 descr="Brush stroke spot">
            <a:extLst>
              <a:ext uri="{FF2B5EF4-FFF2-40B4-BE49-F238E27FC236}">
                <a16:creationId xmlns:a16="http://schemas.microsoft.com/office/drawing/2014/main" id="{95045E2F-58A4-48EC-BF05-523315AB6031}"/>
              </a:ext>
            </a:extLst>
          </p:cNvPr>
          <p:cNvSpPr/>
          <p:nvPr userDrawn="1"/>
        </p:nvSpPr>
        <p:spPr>
          <a:xfrm>
            <a:off x="5747630" y="2309233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Text Placeholder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046452" y="3642055"/>
            <a:ext cx="4787999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46452" y="4054527"/>
            <a:ext cx="4788000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40">
            <a:extLst>
              <a:ext uri="{FF2B5EF4-FFF2-40B4-BE49-F238E27FC236}">
                <a16:creationId xmlns:a16="http://schemas.microsoft.com/office/drawing/2014/main" id="{19621356-FE2C-4AEC-9E89-2CC86A23021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3322" y="2599849"/>
            <a:ext cx="4871129" cy="972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12 345</a:t>
            </a:r>
          </a:p>
        </p:txBody>
      </p:sp>
      <p:sp>
        <p:nvSpPr>
          <p:cNvPr id="39" name="Text Placeholder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4798" y="3642350"/>
            <a:ext cx="4787999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464798" y="4054822"/>
            <a:ext cx="4788000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40">
            <a:extLst>
              <a:ext uri="{FF2B5EF4-FFF2-40B4-BE49-F238E27FC236}">
                <a16:creationId xmlns:a16="http://schemas.microsoft.com/office/drawing/2014/main" id="{B13B1E83-DF7D-4152-83F9-7A99039613F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81668" y="2600144"/>
            <a:ext cx="4871129" cy="972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6 780</a:t>
            </a:r>
          </a:p>
        </p:txBody>
      </p:sp>
    </p:spTree>
    <p:extLst>
      <p:ext uri="{BB962C8B-B14F-4D97-AF65-F5344CB8AC3E}">
        <p14:creationId xmlns:p14="http://schemas.microsoft.com/office/powerpoint/2010/main" val="394239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 descr="Brush stroke spot">
            <a:extLst>
              <a:ext uri="{FF2B5EF4-FFF2-40B4-BE49-F238E27FC236}">
                <a16:creationId xmlns:a16="http://schemas.microsoft.com/office/drawing/2014/main" id="{553AE28F-6B33-44BE-A48E-511B9E37A8E5}"/>
              </a:ext>
            </a:extLst>
          </p:cNvPr>
          <p:cNvSpPr/>
          <p:nvPr userDrawn="1"/>
        </p:nvSpPr>
        <p:spPr>
          <a:xfrm>
            <a:off x="649833" y="2266060"/>
            <a:ext cx="10597896" cy="2011680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Text Placeholder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508836" y="4448204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508836" y="4860676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Text Placeholder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16343" y="4448499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716343" y="4860971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BB331B-BB86-4BF8-B64D-10A4EA066996}"/>
              </a:ext>
            </a:extLst>
          </p:cNvPr>
          <p:cNvSpPr/>
          <p:nvPr userDrawn="1"/>
        </p:nvSpPr>
        <p:spPr>
          <a:xfrm>
            <a:off x="1892209" y="1877591"/>
            <a:ext cx="2376000" cy="23760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07297-0AE5-4568-8E23-9A22E0C9047F}"/>
              </a:ext>
            </a:extLst>
          </p:cNvPr>
          <p:cNvSpPr/>
          <p:nvPr userDrawn="1"/>
        </p:nvSpPr>
        <p:spPr>
          <a:xfrm>
            <a:off x="5318591" y="2318813"/>
            <a:ext cx="1929600" cy="1929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AB8DAF-6AF1-4CAA-AE2D-6AD8CDCCD190}"/>
              </a:ext>
            </a:extLst>
          </p:cNvPr>
          <p:cNvSpPr/>
          <p:nvPr userDrawn="1"/>
        </p:nvSpPr>
        <p:spPr>
          <a:xfrm>
            <a:off x="8892192" y="2827701"/>
            <a:ext cx="1407600" cy="1407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Text Placeholder 40">
            <a:extLst>
              <a:ext uri="{FF2B5EF4-FFF2-40B4-BE49-F238E27FC236}">
                <a16:creationId xmlns:a16="http://schemas.microsoft.com/office/drawing/2014/main" id="{5F5CDB97-1A89-4A46-BBC6-957BE23CC68D}"/>
              </a:ext>
            </a:extLst>
          </p:cNvPr>
          <p:cNvSpPr>
            <a:spLocks noGrp="1"/>
          </p:cNvSpPr>
          <p:nvPr userDrawn="1">
            <p:ph type="body" sz="quarter" idx="61"/>
          </p:nvPr>
        </p:nvSpPr>
        <p:spPr>
          <a:xfrm>
            <a:off x="8032507" y="4448204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EE3568F2-C8B7-440C-B118-77D1EB8BA68C}"/>
              </a:ext>
            </a:extLst>
          </p:cNvPr>
          <p:cNvSpPr>
            <a:spLocks noGrp="1"/>
          </p:cNvSpPr>
          <p:nvPr userDrawn="1">
            <p:ph type="body" sz="quarter" idx="62"/>
          </p:nvPr>
        </p:nvSpPr>
        <p:spPr>
          <a:xfrm>
            <a:off x="8032507" y="4860676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40">
            <a:extLst>
              <a:ext uri="{FF2B5EF4-FFF2-40B4-BE49-F238E27FC236}">
                <a16:creationId xmlns:a16="http://schemas.microsoft.com/office/drawing/2014/main" id="{04507F51-0648-491E-AE08-5EFD71620E2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203729" y="2550122"/>
            <a:ext cx="1734798" cy="61823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5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$ 100</a:t>
            </a:r>
          </a:p>
        </p:txBody>
      </p:sp>
      <p:sp>
        <p:nvSpPr>
          <p:cNvPr id="29" name="Text Placeholder 40">
            <a:extLst>
              <a:ext uri="{FF2B5EF4-FFF2-40B4-BE49-F238E27FC236}">
                <a16:creationId xmlns:a16="http://schemas.microsoft.com/office/drawing/2014/main" id="{DC7D0F93-C77D-44A3-A2D1-6D8B93ADE8E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203729" y="3175537"/>
            <a:ext cx="1734798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1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2" name="Text Placeholder 40">
            <a:extLst>
              <a:ext uri="{FF2B5EF4-FFF2-40B4-BE49-F238E27FC236}">
                <a16:creationId xmlns:a16="http://schemas.microsoft.com/office/drawing/2014/main" id="{19439A71-712F-42A8-988D-A40FC79D30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29868" y="2755270"/>
            <a:ext cx="1734798" cy="61823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45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$ 50</a:t>
            </a:r>
          </a:p>
        </p:txBody>
      </p:sp>
      <p:sp>
        <p:nvSpPr>
          <p:cNvPr id="33" name="Text Placeholder 40">
            <a:extLst>
              <a:ext uri="{FF2B5EF4-FFF2-40B4-BE49-F238E27FC236}">
                <a16:creationId xmlns:a16="http://schemas.microsoft.com/office/drawing/2014/main" id="{38AE03D3-550E-413E-8DD3-5A655898127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429868" y="3346179"/>
            <a:ext cx="1734798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4" name="Text Placeholder 40">
            <a:extLst>
              <a:ext uri="{FF2B5EF4-FFF2-40B4-BE49-F238E27FC236}">
                <a16:creationId xmlns:a16="http://schemas.microsoft.com/office/drawing/2014/main" id="{0B0F054D-7CBD-40FB-84C5-6E37FDF0EC9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830050" y="3060231"/>
            <a:ext cx="1529901" cy="47790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4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$ 25</a:t>
            </a:r>
          </a:p>
        </p:txBody>
      </p:sp>
      <p:sp>
        <p:nvSpPr>
          <p:cNvPr id="35" name="Text Placeholder 40">
            <a:extLst>
              <a:ext uri="{FF2B5EF4-FFF2-40B4-BE49-F238E27FC236}">
                <a16:creationId xmlns:a16="http://schemas.microsoft.com/office/drawing/2014/main" id="{0285840A-F59B-4DDE-A051-9BBA250A628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830050" y="3580049"/>
            <a:ext cx="1529901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9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40800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56" y="2914563"/>
            <a:ext cx="4899002" cy="2528208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4" name="Text Placeholder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197" y="2509005"/>
            <a:ext cx="468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694264" y="2509005"/>
            <a:ext cx="468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475262" y="2914563"/>
            <a:ext cx="4899002" cy="2528208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21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80661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277438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 descr="Brush stroke spot">
            <a:extLst>
              <a:ext uri="{FF2B5EF4-FFF2-40B4-BE49-F238E27FC236}">
                <a16:creationId xmlns:a16="http://schemas.microsoft.com/office/drawing/2014/main" id="{0CCD991D-2B03-47A2-8715-7661B26F9B95}"/>
              </a:ext>
            </a:extLst>
          </p:cNvPr>
          <p:cNvSpPr/>
          <p:nvPr userDrawn="1"/>
        </p:nvSpPr>
        <p:spPr>
          <a:xfrm>
            <a:off x="1990344" y="2075688"/>
            <a:ext cx="8211312" cy="27066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ext Placeholder 9" descr="Competitors logos quadrant">
            <a:extLst>
              <a:ext uri="{FF2B5EF4-FFF2-40B4-BE49-F238E27FC236}">
                <a16:creationId xmlns:a16="http://schemas.microsoft.com/office/drawing/2014/main" id="{7246D54D-92E6-4129-9F9B-80AD6027E5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1544" y="1409436"/>
            <a:ext cx="2728913" cy="425450"/>
          </a:xfrm>
        </p:spPr>
        <p:txBody>
          <a:bodyPr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17" name="Text Placeholder 9" descr="Competitors logos quadrant">
            <a:extLst>
              <a:ext uri="{FF2B5EF4-FFF2-40B4-BE49-F238E27FC236}">
                <a16:creationId xmlns:a16="http://schemas.microsoft.com/office/drawing/2014/main" id="{6DEE1C9E-9A2E-44D5-B900-58F0DC5C152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31544" y="5690411"/>
            <a:ext cx="2728913" cy="425450"/>
          </a:xfrm>
        </p:spPr>
        <p:txBody>
          <a:bodyPr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6B9A18B-0CF3-4C0A-B305-707B9A6691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9903" y="3744448"/>
            <a:ext cx="2728913" cy="42545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19" name="Text Placeholder 9" descr="Competitors logos quadrant">
            <a:extLst>
              <a:ext uri="{FF2B5EF4-FFF2-40B4-BE49-F238E27FC236}">
                <a16:creationId xmlns:a16="http://schemas.microsoft.com/office/drawing/2014/main" id="{6FE680D8-859C-4A7C-AD2D-F5FBE95F1C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14398" y="3744448"/>
            <a:ext cx="2728913" cy="425450"/>
          </a:xfrm>
        </p:spPr>
        <p:txBody>
          <a:bodyPr>
            <a:noAutofit/>
          </a:bodyPr>
          <a:lstStyle>
            <a:lvl1pPr marL="0" indent="0" algn="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E6B6CE82-1BDF-4550-8960-7F41345BA07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622855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582E2341-B28C-43DC-9292-43E8D75A3BD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060082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B5CF88F9-58C0-4E88-8243-2E2026B3D84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500968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A82EE939-4C57-4B18-8083-AFBEAFEFF3C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679507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Logoя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6F0782C9-DB20-403D-BE02-0A8B0F75EEB4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605894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BD7EAF5B-32EC-4B5A-91BC-2486855FFC2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32534" y="4368730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4" descr="Competitors logos quadrant">
            <a:extLst>
              <a:ext uri="{FF2B5EF4-FFF2-40B4-BE49-F238E27FC236}">
                <a16:creationId xmlns:a16="http://schemas.microsoft.com/office/drawing/2014/main" id="{13F923C2-8EA1-4CAA-AD2F-96AD06CA89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697679" y="2082333"/>
            <a:ext cx="1207008" cy="841248"/>
          </a:xfrm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Your</a:t>
            </a:r>
            <a:br>
              <a:rPr lang="en-US" noProof="0" dirty="0"/>
            </a:br>
            <a:r>
              <a:rPr lang="en-US" noProof="0" dirty="0"/>
              <a:t>Restaurant </a:t>
            </a:r>
            <a:br>
              <a:rPr lang="en-US" noProof="0" dirty="0"/>
            </a:br>
            <a:r>
              <a:rPr lang="en-US" noProof="0" dirty="0"/>
              <a:t>LOGO</a:t>
            </a:r>
          </a:p>
        </p:txBody>
      </p:sp>
      <p:cxnSp>
        <p:nvCxnSpPr>
          <p:cNvPr id="29" name="Straight Arrow Connector 28" descr="Competitors logos quadrant">
            <a:extLst>
              <a:ext uri="{FF2B5EF4-FFF2-40B4-BE49-F238E27FC236}">
                <a16:creationId xmlns:a16="http://schemas.microsoft.com/office/drawing/2014/main" id="{6E38594D-B49F-47FB-AAB7-D4B848169F4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045" y="3698539"/>
            <a:ext cx="3867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 descr="Competitors logos quadrant">
            <a:extLst>
              <a:ext uri="{FF2B5EF4-FFF2-40B4-BE49-F238E27FC236}">
                <a16:creationId xmlns:a16="http://schemas.microsoft.com/office/drawing/2014/main" id="{9CDF9FE9-ABF5-4DE2-A545-2BF180F9F5ED}"/>
              </a:ext>
            </a:extLst>
          </p:cNvPr>
          <p:cNvCxnSpPr>
            <a:cxnSpLocks/>
          </p:cNvCxnSpPr>
          <p:nvPr userDrawn="1"/>
        </p:nvCxnSpPr>
        <p:spPr>
          <a:xfrm>
            <a:off x="943519" y="3680663"/>
            <a:ext cx="10332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78B7359-F8D9-49C3-9ECB-5D7928220A32}"/>
              </a:ext>
            </a:extLst>
          </p:cNvPr>
          <p:cNvSpPr/>
          <p:nvPr userDrawn="1"/>
        </p:nvSpPr>
        <p:spPr>
          <a:xfrm>
            <a:off x="940831" y="2764203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6BF640-6D98-46DC-BF66-FEB2A0511221}"/>
              </a:ext>
            </a:extLst>
          </p:cNvPr>
          <p:cNvSpPr/>
          <p:nvPr userDrawn="1"/>
        </p:nvSpPr>
        <p:spPr>
          <a:xfrm>
            <a:off x="8132936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397380-65CA-490B-89DE-D8D1C25E0B00}"/>
              </a:ext>
            </a:extLst>
          </p:cNvPr>
          <p:cNvSpPr/>
          <p:nvPr userDrawn="1"/>
        </p:nvSpPr>
        <p:spPr>
          <a:xfrm>
            <a:off x="4542600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52BCA-7050-40A2-A745-BB966870609C}"/>
              </a:ext>
            </a:extLst>
          </p:cNvPr>
          <p:cNvSpPr/>
          <p:nvPr userDrawn="1"/>
        </p:nvSpPr>
        <p:spPr>
          <a:xfrm>
            <a:off x="940831" y="1953987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28E9701-34F1-4219-ACE1-7000B0AE2C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509" y="2871230"/>
            <a:ext cx="3106800" cy="2599560"/>
          </a:xfrm>
        </p:spPr>
        <p:txBody>
          <a:bodyPr>
            <a:normAutofit/>
          </a:bodyPr>
          <a:lstStyle>
            <a:lvl1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1pPr>
            <a:lvl2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2pPr>
            <a:lvl3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3pPr>
            <a:lvl4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4pPr>
            <a:lvl5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15564D0-8659-4746-BD61-2022D5A1571C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41089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22C9944-3681-441A-BDB1-D9901BE862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0273" y="2433516"/>
            <a:ext cx="2907035" cy="251428"/>
          </a:xfrm>
        </p:spPr>
        <p:txBody>
          <a:bodyPr>
            <a:normAutofit/>
          </a:bodyPr>
          <a:lstStyle>
            <a:lvl1pPr marL="0" indent="0" algn="l">
              <a:buNone/>
              <a:defRPr sz="16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3FB91-2842-4B1B-8AE9-E9D1FF269D35}"/>
              </a:ext>
            </a:extLst>
          </p:cNvPr>
          <p:cNvSpPr/>
          <p:nvPr userDrawn="1"/>
        </p:nvSpPr>
        <p:spPr>
          <a:xfrm>
            <a:off x="4542600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9616E1B6-498C-460B-AB62-AF81D52C449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542278" y="2869418"/>
            <a:ext cx="3106800" cy="2599560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441323-C1A6-4BDC-AC0A-1EFAFD9BB852}"/>
              </a:ext>
            </a:extLst>
          </p:cNvPr>
          <p:cNvSpPr/>
          <p:nvPr userDrawn="1"/>
        </p:nvSpPr>
        <p:spPr>
          <a:xfrm>
            <a:off x="8132936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BDD3F4DF-AE9A-4210-B425-69CEFF02107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132614" y="2869418"/>
            <a:ext cx="3106800" cy="2599560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DE83707A-ED46-4701-A2DF-CAF67EC69C0D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4742364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79E3F99B-4600-4E33-94D7-64D008878A7E}"/>
              </a:ext>
            </a:extLst>
          </p:cNvPr>
          <p:cNvSpPr>
            <a:spLocks noGrp="1"/>
          </p:cNvSpPr>
          <p:nvPr>
            <p:ph type="body" sz="half" idx="61" hasCustomPrompt="1"/>
          </p:nvPr>
        </p:nvSpPr>
        <p:spPr>
          <a:xfrm>
            <a:off x="8333194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632C55-1D14-4AE5-91FB-49DA7604581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42364" y="2432944"/>
            <a:ext cx="2919600" cy="252000"/>
          </a:xfrm>
        </p:spPr>
        <p:txBody>
          <a:bodyPr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2665BC8-C66B-455F-8D42-C0B89951FC6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333194" y="2432944"/>
            <a:ext cx="2919600" cy="252000"/>
          </a:xfrm>
        </p:spPr>
        <p:txBody>
          <a:bodyPr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42618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6" y="2299110"/>
            <a:ext cx="5220000" cy="32675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6" y="1893552"/>
            <a:ext cx="522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133806" y="1893552"/>
            <a:ext cx="522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133806" y="2299110"/>
            <a:ext cx="5220000" cy="32675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781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 descr="Brush stroke spot">
            <a:extLst>
              <a:ext uri="{FF2B5EF4-FFF2-40B4-BE49-F238E27FC236}">
                <a16:creationId xmlns:a16="http://schemas.microsoft.com/office/drawing/2014/main" id="{5E9B7E8C-EA81-4F11-B6B4-4C6D0883E361}"/>
              </a:ext>
            </a:extLst>
          </p:cNvPr>
          <p:cNvSpPr/>
          <p:nvPr userDrawn="1"/>
        </p:nvSpPr>
        <p:spPr>
          <a:xfrm>
            <a:off x="0" y="2554816"/>
            <a:ext cx="12192000" cy="10332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613" t="-436" r="-2613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2D2062-91DE-4F9D-8979-5E7B70BB4D5C}"/>
              </a:ext>
            </a:extLst>
          </p:cNvPr>
          <p:cNvCxnSpPr/>
          <p:nvPr userDrawn="1"/>
        </p:nvCxnSpPr>
        <p:spPr>
          <a:xfrm>
            <a:off x="1430172" y="3058752"/>
            <a:ext cx="88682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EB635A0-8647-462E-8EFA-7972F5298BA4}"/>
              </a:ext>
            </a:extLst>
          </p:cNvPr>
          <p:cNvSpPr/>
          <p:nvPr userDrawn="1"/>
        </p:nvSpPr>
        <p:spPr>
          <a:xfrm>
            <a:off x="7728076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5070A80-8F0E-4B18-B219-F60856841BC5}"/>
              </a:ext>
            </a:extLst>
          </p:cNvPr>
          <p:cNvSpPr/>
          <p:nvPr userDrawn="1"/>
        </p:nvSpPr>
        <p:spPr>
          <a:xfrm>
            <a:off x="5541531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CAA45C4-93C9-4DB5-B9C6-4767D32E7D4F}"/>
              </a:ext>
            </a:extLst>
          </p:cNvPr>
          <p:cNvSpPr/>
          <p:nvPr userDrawn="1"/>
        </p:nvSpPr>
        <p:spPr>
          <a:xfrm>
            <a:off x="3354987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5C9AF58-99E9-4922-BA5A-693C45628310}"/>
              </a:ext>
            </a:extLst>
          </p:cNvPr>
          <p:cNvSpPr/>
          <p:nvPr userDrawn="1"/>
        </p:nvSpPr>
        <p:spPr>
          <a:xfrm>
            <a:off x="9914620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CAE0A3-2A25-4785-8E62-7CAA552DB48C}"/>
              </a:ext>
            </a:extLst>
          </p:cNvPr>
          <p:cNvSpPr/>
          <p:nvPr userDrawn="1"/>
        </p:nvSpPr>
        <p:spPr>
          <a:xfrm>
            <a:off x="1168442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E24F90E-9639-47BA-B2B5-44308E98E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129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0E9425A-8D87-4F85-AA5A-B875BC11159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59128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AC62CEF-A7CC-4E5C-8E98-48ACBCE01C9F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1167830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09AFEDE-B5E4-4DBC-BBB4-A12825A2C863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1167830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C655C2FA-4FE8-4A41-80BA-4F216DED3B33}"/>
              </a:ext>
            </a:extLst>
          </p:cNvPr>
          <p:cNvSpPr>
            <a:spLocks noGrp="1"/>
          </p:cNvSpPr>
          <p:nvPr>
            <p:ph type="body" sz="half" idx="48" hasCustomPrompt="1"/>
          </p:nvPr>
        </p:nvSpPr>
        <p:spPr>
          <a:xfrm>
            <a:off x="9914008" y="2827850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F847E62-5CE2-45BE-A885-8D6CB5A97161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9914008" y="3070763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9700CBF-AC90-4C6B-B28B-6070D7F4D17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3354375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4A999B7-5760-4B03-8394-F38F76320714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3354375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0F3187D-7DB1-4719-9F22-A55C5CEB6E7B}"/>
              </a:ext>
            </a:extLst>
          </p:cNvPr>
          <p:cNvSpPr>
            <a:spLocks noGrp="1"/>
          </p:cNvSpPr>
          <p:nvPr>
            <p:ph type="body" sz="half" idx="52" hasCustomPrompt="1"/>
          </p:nvPr>
        </p:nvSpPr>
        <p:spPr>
          <a:xfrm>
            <a:off x="5540919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FC11D98A-051A-491B-9B80-2EFB0B103E76}"/>
              </a:ext>
            </a:extLst>
          </p:cNvPr>
          <p:cNvSpPr>
            <a:spLocks noGrp="1"/>
          </p:cNvSpPr>
          <p:nvPr>
            <p:ph type="body" sz="half" idx="53" hasCustomPrompt="1"/>
          </p:nvPr>
        </p:nvSpPr>
        <p:spPr>
          <a:xfrm>
            <a:off x="5540919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F4211FC-A6F2-4AFA-9F30-FD13CEAAC5A0}"/>
              </a:ext>
            </a:extLst>
          </p:cNvPr>
          <p:cNvSpPr>
            <a:spLocks noGrp="1"/>
          </p:cNvSpPr>
          <p:nvPr>
            <p:ph type="body" sz="half" idx="54" hasCustomPrompt="1"/>
          </p:nvPr>
        </p:nvSpPr>
        <p:spPr>
          <a:xfrm>
            <a:off x="7727464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3931DEC-CD0C-4B70-8E1E-036122C0484A}"/>
              </a:ext>
            </a:extLst>
          </p:cNvPr>
          <p:cNvSpPr>
            <a:spLocks noGrp="1"/>
          </p:cNvSpPr>
          <p:nvPr>
            <p:ph type="body" sz="half" idx="55" hasCustomPrompt="1"/>
          </p:nvPr>
        </p:nvSpPr>
        <p:spPr>
          <a:xfrm>
            <a:off x="7727464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E45025BC-6529-4F89-87D6-1D94E2C72C6F}"/>
              </a:ext>
            </a:extLst>
          </p:cNvPr>
          <p:cNvSpPr>
            <a:spLocks noGrp="1"/>
          </p:cNvSpPr>
          <p:nvPr>
            <p:ph type="body" sz="half" idx="57"/>
          </p:nvPr>
        </p:nvSpPr>
        <p:spPr>
          <a:xfrm>
            <a:off x="9603105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3CD7F50C-7C74-42DA-AD3A-38EEA8993C5D}"/>
              </a:ext>
            </a:extLst>
          </p:cNvPr>
          <p:cNvSpPr>
            <a:spLocks noGrp="1"/>
          </p:cNvSpPr>
          <p:nvPr>
            <p:ph type="body" sz="half" idx="58" hasCustomPrompt="1"/>
          </p:nvPr>
        </p:nvSpPr>
        <p:spPr>
          <a:xfrm>
            <a:off x="9603104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B626BA0-3E25-4C19-9341-736B0E810156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3045123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1D35746-C7C9-44AF-B36A-AD900B43E000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3045122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0DD122A5-3E85-448B-AEF4-916061D337DA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5231117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458B3ABB-6123-475E-9158-8F0F7E5CB7EA}"/>
              </a:ext>
            </a:extLst>
          </p:cNvPr>
          <p:cNvSpPr>
            <a:spLocks noGrp="1"/>
          </p:cNvSpPr>
          <p:nvPr>
            <p:ph type="body" sz="half" idx="62" hasCustomPrompt="1"/>
          </p:nvPr>
        </p:nvSpPr>
        <p:spPr>
          <a:xfrm>
            <a:off x="5231116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3B00581-02A2-4EBF-BF5A-C945D4E1CF1F}"/>
              </a:ext>
            </a:extLst>
          </p:cNvPr>
          <p:cNvSpPr>
            <a:spLocks noGrp="1"/>
          </p:cNvSpPr>
          <p:nvPr>
            <p:ph type="body" sz="half" idx="63"/>
          </p:nvPr>
        </p:nvSpPr>
        <p:spPr>
          <a:xfrm>
            <a:off x="7417111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841B08C8-6479-4E23-9967-D1A97B48518A}"/>
              </a:ext>
            </a:extLst>
          </p:cNvPr>
          <p:cNvSpPr>
            <a:spLocks noGrp="1"/>
          </p:cNvSpPr>
          <p:nvPr>
            <p:ph type="body" sz="half" idx="64" hasCustomPrompt="1"/>
          </p:nvPr>
        </p:nvSpPr>
        <p:spPr>
          <a:xfrm>
            <a:off x="7417110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62663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8360" y="1554169"/>
            <a:ext cx="8595281" cy="40124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244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Rectangle 11" descr="Brush stroke spot">
            <a:extLst>
              <a:ext uri="{FF2B5EF4-FFF2-40B4-BE49-F238E27FC236}">
                <a16:creationId xmlns:a16="http://schemas.microsoft.com/office/drawing/2014/main" id="{A7FA5215-18C5-48EB-9287-FD0210082394}"/>
              </a:ext>
            </a:extLst>
          </p:cNvPr>
          <p:cNvSpPr/>
          <p:nvPr userDrawn="1"/>
        </p:nvSpPr>
        <p:spPr>
          <a:xfrm>
            <a:off x="1510891" y="167143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3B21B5D-078E-4818-93B7-C4BC44E0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4149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9C62EE8-62D4-42A2-ADFB-270054905059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38721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6BD6FD2-1D30-49A6-830E-AA56A99FC1CE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1138721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19" name="Rectangle 18" descr="Brush stroke spot">
            <a:extLst>
              <a:ext uri="{FF2B5EF4-FFF2-40B4-BE49-F238E27FC236}">
                <a16:creationId xmlns:a16="http://schemas.microsoft.com/office/drawing/2014/main" id="{092F9F63-01FC-4172-8992-6FBF9B839FC8}"/>
              </a:ext>
            </a:extLst>
          </p:cNvPr>
          <p:cNvSpPr/>
          <p:nvPr userDrawn="1"/>
        </p:nvSpPr>
        <p:spPr>
          <a:xfrm>
            <a:off x="4892290" y="167590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descr="Brush stroke spot">
            <a:extLst>
              <a:ext uri="{FF2B5EF4-FFF2-40B4-BE49-F238E27FC236}">
                <a16:creationId xmlns:a16="http://schemas.microsoft.com/office/drawing/2014/main" id="{F4C281DF-CD63-43AF-A8F3-B0C6542AE01E}"/>
              </a:ext>
            </a:extLst>
          </p:cNvPr>
          <p:cNvSpPr/>
          <p:nvPr userDrawn="1"/>
        </p:nvSpPr>
        <p:spPr>
          <a:xfrm>
            <a:off x="8365057" y="1675155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B294B4F-3059-4977-8F9A-F67332F7B0A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4536948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DB76A1-F16D-475C-9887-7EAE32A8C3A3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4541520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C310658D-D557-47BB-BC8A-B915B830ED05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7983668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431AC128-54A5-4348-9354-2090E9446DD0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7988240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Picture Placeholder 7">
            <a:extLst>
              <a:ext uri="{FF2B5EF4-FFF2-40B4-BE49-F238E27FC236}">
                <a16:creationId xmlns:a16="http://schemas.microsoft.com/office/drawing/2014/main" id="{546207D6-A979-4C63-A9FA-514FA9733332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1960345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17B9003F-DE29-4AC3-A466-BEFDC52EA5D4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53795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4BAD77A4-CEB0-4E6E-8ABE-363A50124165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287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B4EF5BD4-323A-47A4-8705-96248C8A4AE9}"/>
              </a:ext>
            </a:extLst>
          </p:cNvPr>
          <p:cNvSpPr>
            <a:spLocks noGrp="1"/>
          </p:cNvSpPr>
          <p:nvPr>
            <p:ph type="body" sz="half" idx="68" hasCustomPrompt="1"/>
          </p:nvPr>
        </p:nvSpPr>
        <p:spPr>
          <a:xfrm>
            <a:off x="4541520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8881F5B-BE54-484E-82B8-4CB1E9F43AE4}"/>
              </a:ext>
            </a:extLst>
          </p:cNvPr>
          <p:cNvSpPr>
            <a:spLocks noGrp="1"/>
          </p:cNvSpPr>
          <p:nvPr>
            <p:ph type="body" sz="half" idx="71" hasCustomPrompt="1"/>
          </p:nvPr>
        </p:nvSpPr>
        <p:spPr>
          <a:xfrm>
            <a:off x="7988240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981187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4" name="Rectangle 43" descr="Brush stroke spot">
            <a:extLst>
              <a:ext uri="{FF2B5EF4-FFF2-40B4-BE49-F238E27FC236}">
                <a16:creationId xmlns:a16="http://schemas.microsoft.com/office/drawing/2014/main" id="{45F71459-E761-4BAA-8296-9AF4852B6725}"/>
              </a:ext>
            </a:extLst>
          </p:cNvPr>
          <p:cNvSpPr/>
          <p:nvPr userDrawn="1"/>
        </p:nvSpPr>
        <p:spPr>
          <a:xfrm>
            <a:off x="782879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6AC768B6-7E69-4D83-802E-99B210F63E7C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2282288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BF4CB0EB-2362-40AE-A515-F4CB60384DCF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2282288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3" name="Rectangle 52" descr="Brush stroke spot">
            <a:extLst>
              <a:ext uri="{FF2B5EF4-FFF2-40B4-BE49-F238E27FC236}">
                <a16:creationId xmlns:a16="http://schemas.microsoft.com/office/drawing/2014/main" id="{649EA34C-A785-4041-A0AB-24331FD3E59F}"/>
              </a:ext>
            </a:extLst>
          </p:cNvPr>
          <p:cNvSpPr/>
          <p:nvPr userDrawn="1"/>
        </p:nvSpPr>
        <p:spPr>
          <a:xfrm>
            <a:off x="782879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C7883561-875A-4883-8EBA-695D8F428B3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2282288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012DB6B7-23AC-4EF4-B923-9AD4D38FE8F7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2282288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Rectangle 56" descr="Brush stroke spot">
            <a:extLst>
              <a:ext uri="{FF2B5EF4-FFF2-40B4-BE49-F238E27FC236}">
                <a16:creationId xmlns:a16="http://schemas.microsoft.com/office/drawing/2014/main" id="{4C9A4FED-7338-4464-BD67-68B1B1F078A9}"/>
              </a:ext>
            </a:extLst>
          </p:cNvPr>
          <p:cNvSpPr/>
          <p:nvPr userDrawn="1"/>
        </p:nvSpPr>
        <p:spPr>
          <a:xfrm>
            <a:off x="4354565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FF72A063-C2D4-42E7-95AF-2DBF9DB9DC3C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5853974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DCA75C38-AA57-488A-93F2-F457032ACBBE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5853974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Rectangle 60" descr="Brush stroke spot">
            <a:extLst>
              <a:ext uri="{FF2B5EF4-FFF2-40B4-BE49-F238E27FC236}">
                <a16:creationId xmlns:a16="http://schemas.microsoft.com/office/drawing/2014/main" id="{CBB617DF-59C7-4901-819F-9FEF8687F033}"/>
              </a:ext>
            </a:extLst>
          </p:cNvPr>
          <p:cNvSpPr/>
          <p:nvPr userDrawn="1"/>
        </p:nvSpPr>
        <p:spPr>
          <a:xfrm>
            <a:off x="4354565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FA1A5060-0709-436F-9B45-E81C52904172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5853974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D1E38D5A-8267-4462-A410-F99B81044F4C}"/>
              </a:ext>
            </a:extLst>
          </p:cNvPr>
          <p:cNvSpPr>
            <a:spLocks noGrp="1"/>
          </p:cNvSpPr>
          <p:nvPr>
            <p:ph type="body" sz="half" idx="75"/>
          </p:nvPr>
        </p:nvSpPr>
        <p:spPr>
          <a:xfrm>
            <a:off x="5853974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5" name="Rectangle 64" descr="Brush stroke spot">
            <a:extLst>
              <a:ext uri="{FF2B5EF4-FFF2-40B4-BE49-F238E27FC236}">
                <a16:creationId xmlns:a16="http://schemas.microsoft.com/office/drawing/2014/main" id="{D485ED5B-CAAF-4D50-B350-1FD874EBA4D7}"/>
              </a:ext>
            </a:extLst>
          </p:cNvPr>
          <p:cNvSpPr/>
          <p:nvPr userDrawn="1"/>
        </p:nvSpPr>
        <p:spPr>
          <a:xfrm>
            <a:off x="7946020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D6E28A9E-F913-4B5F-B3BC-410D8AA45F20}"/>
              </a:ext>
            </a:extLst>
          </p:cNvPr>
          <p:cNvSpPr>
            <a:spLocks noGrp="1"/>
          </p:cNvSpPr>
          <p:nvPr>
            <p:ph type="body" sz="half" idx="76"/>
          </p:nvPr>
        </p:nvSpPr>
        <p:spPr>
          <a:xfrm>
            <a:off x="9445429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2B41B518-590B-4CF3-B4E8-70F9DDFB196E}"/>
              </a:ext>
            </a:extLst>
          </p:cNvPr>
          <p:cNvSpPr>
            <a:spLocks noGrp="1"/>
          </p:cNvSpPr>
          <p:nvPr>
            <p:ph type="body" sz="half" idx="78"/>
          </p:nvPr>
        </p:nvSpPr>
        <p:spPr>
          <a:xfrm>
            <a:off x="9445429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Rectangle 68" descr="Brush stroke spot">
            <a:extLst>
              <a:ext uri="{FF2B5EF4-FFF2-40B4-BE49-F238E27FC236}">
                <a16:creationId xmlns:a16="http://schemas.microsoft.com/office/drawing/2014/main" id="{C331D4D8-F16F-49D3-BDB7-1FB2BCE6EAEA}"/>
              </a:ext>
            </a:extLst>
          </p:cNvPr>
          <p:cNvSpPr/>
          <p:nvPr userDrawn="1"/>
        </p:nvSpPr>
        <p:spPr>
          <a:xfrm>
            <a:off x="7946020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0" name="Text Placeholder 3">
            <a:extLst>
              <a:ext uri="{FF2B5EF4-FFF2-40B4-BE49-F238E27FC236}">
                <a16:creationId xmlns:a16="http://schemas.microsoft.com/office/drawing/2014/main" id="{0D7912DE-7BEE-491D-83D9-ED9BFE8998E8}"/>
              </a:ext>
            </a:extLst>
          </p:cNvPr>
          <p:cNvSpPr>
            <a:spLocks noGrp="1"/>
          </p:cNvSpPr>
          <p:nvPr>
            <p:ph type="body" sz="half" idx="79"/>
          </p:nvPr>
        </p:nvSpPr>
        <p:spPr>
          <a:xfrm>
            <a:off x="9445429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A588BDB2-BB85-458C-AF31-D90BEE530110}"/>
              </a:ext>
            </a:extLst>
          </p:cNvPr>
          <p:cNvSpPr>
            <a:spLocks noGrp="1"/>
          </p:cNvSpPr>
          <p:nvPr>
            <p:ph type="body" sz="half" idx="81"/>
          </p:nvPr>
        </p:nvSpPr>
        <p:spPr>
          <a:xfrm>
            <a:off x="9445429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3" name="Picture Placeholder 3">
            <a:extLst>
              <a:ext uri="{FF2B5EF4-FFF2-40B4-BE49-F238E27FC236}">
                <a16:creationId xmlns:a16="http://schemas.microsoft.com/office/drawing/2014/main" id="{E9B1CB54-DBEA-47FB-AFCA-953A06370DEF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93109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5" name="Picture Placeholder 3">
            <a:extLst>
              <a:ext uri="{FF2B5EF4-FFF2-40B4-BE49-F238E27FC236}">
                <a16:creationId xmlns:a16="http://schemas.microsoft.com/office/drawing/2014/main" id="{72C260FD-1E05-47E9-B248-27CAC5FC3B69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996007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8" name="Picture Placeholder 3">
            <a:extLst>
              <a:ext uri="{FF2B5EF4-FFF2-40B4-BE49-F238E27FC236}">
                <a16:creationId xmlns:a16="http://schemas.microsoft.com/office/drawing/2014/main" id="{BDFC2481-D48B-4444-9ADC-73238E01E93A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>
          <a:xfrm>
            <a:off x="8182550" y="2403213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9" name="Picture Placeholder 3">
            <a:extLst>
              <a:ext uri="{FF2B5EF4-FFF2-40B4-BE49-F238E27FC236}">
                <a16:creationId xmlns:a16="http://schemas.microsoft.com/office/drawing/2014/main" id="{659B6395-72AE-4725-9373-C44AC7C2962A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5448" y="4150357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41E8F088-085E-4881-BFA7-545F97699A75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4586273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1" name="Picture Placeholder 3">
            <a:extLst>
              <a:ext uri="{FF2B5EF4-FFF2-40B4-BE49-F238E27FC236}">
                <a16:creationId xmlns:a16="http://schemas.microsoft.com/office/drawing/2014/main" id="{DD2AACCA-1BD1-4ECD-95C3-E9AB07D242E0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>
          <a:xfrm>
            <a:off x="4589171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67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staurant table">
            <a:extLst>
              <a:ext uri="{FF2B5EF4-FFF2-40B4-BE49-F238E27FC236}">
                <a16:creationId xmlns:a16="http://schemas.microsoft.com/office/drawing/2014/main" id="{C7B053CA-3420-4992-BA29-CDE43C99B7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8" name="Rectangle 7" descr="Brush stroke spot">
            <a:extLst>
              <a:ext uri="{FF2B5EF4-FFF2-40B4-BE49-F238E27FC236}">
                <a16:creationId xmlns:a16="http://schemas.microsoft.com/office/drawing/2014/main" id="{7C197BE4-2E4C-4177-8440-BB95B0A4C7FB}"/>
              </a:ext>
            </a:extLst>
          </p:cNvPr>
          <p:cNvSpPr/>
          <p:nvPr userDrawn="1"/>
        </p:nvSpPr>
        <p:spPr>
          <a:xfrm>
            <a:off x="3270126" y="0"/>
            <a:ext cx="6611112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14" descr="Your logo">
            <a:extLst>
              <a:ext uri="{FF2B5EF4-FFF2-40B4-BE49-F238E27FC236}">
                <a16:creationId xmlns:a16="http://schemas.microsoft.com/office/drawing/2014/main" id="{8D7231FC-3A25-45B8-B883-4F6A0FC02B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2882" y="1906445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E549-C84B-493A-BE76-6879C9B6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99ED80-B3BF-42A9-9C4C-D2ADCD96CFC8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61A8C-74CD-483A-A3C5-A7D79CAC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FC7C-F5F3-4D82-ADCB-B64F9FB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0D35E8-D43B-49F9-9465-A7A8F698FC8A}"/>
              </a:ext>
            </a:extLst>
          </p:cNvPr>
          <p:cNvCxnSpPr/>
          <p:nvPr userDrawn="1"/>
        </p:nvCxnSpPr>
        <p:spPr>
          <a:xfrm>
            <a:off x="4989576" y="4457209"/>
            <a:ext cx="2212848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863CA31-4E68-4CD7-9214-51D7BBC1FA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529264" y="4494894"/>
            <a:ext cx="5133473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Master subtitle style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CAEEA74-ABCB-45B1-A352-71E9CCD670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9792" y="3306697"/>
            <a:ext cx="4772417" cy="1102291"/>
          </a:xfrm>
        </p:spPr>
        <p:txBody>
          <a:bodyPr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85559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Rectangle 58" descr="Brush stroke spot">
            <a:extLst>
              <a:ext uri="{FF2B5EF4-FFF2-40B4-BE49-F238E27FC236}">
                <a16:creationId xmlns:a16="http://schemas.microsoft.com/office/drawing/2014/main" id="{29FB1599-AC79-4571-B03A-98277CE717CC}"/>
              </a:ext>
            </a:extLst>
          </p:cNvPr>
          <p:cNvSpPr/>
          <p:nvPr userDrawn="1"/>
        </p:nvSpPr>
        <p:spPr>
          <a:xfrm>
            <a:off x="3174492" y="2141776"/>
            <a:ext cx="5843016" cy="424281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AC056410-CC3A-4562-8AD4-DDA11527B7A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35712" y="2508631"/>
            <a:ext cx="2642616" cy="37550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$ 2,000,000</a:t>
            </a: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E9EF01CE-943D-4321-A20D-EB63E56E3212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835712" y="2938041"/>
            <a:ext cx="2642616" cy="375509"/>
          </a:xfrm>
        </p:spPr>
        <p:txBody>
          <a:bodyPr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B77364C8-3D3A-415B-9433-C4696B84A988}"/>
              </a:ext>
            </a:extLst>
          </p:cNvPr>
          <p:cNvSpPr>
            <a:spLocks noGrp="1"/>
          </p:cNvSpPr>
          <p:nvPr>
            <p:ph type="body" sz="half" idx="83" hasCustomPrompt="1"/>
          </p:nvPr>
        </p:nvSpPr>
        <p:spPr>
          <a:xfrm>
            <a:off x="835712" y="3640411"/>
            <a:ext cx="2642616" cy="37550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$ 2,000,000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19ABCF73-31BD-4929-9900-AB2F7023E665}"/>
              </a:ext>
            </a:extLst>
          </p:cNvPr>
          <p:cNvSpPr>
            <a:spLocks noGrp="1"/>
          </p:cNvSpPr>
          <p:nvPr>
            <p:ph type="body" sz="half" idx="86"/>
          </p:nvPr>
        </p:nvSpPr>
        <p:spPr>
          <a:xfrm>
            <a:off x="835712" y="4069821"/>
            <a:ext cx="2642616" cy="375509"/>
          </a:xfrm>
        </p:spPr>
        <p:txBody>
          <a:bodyPr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CDE0C703-933F-44FB-9589-30DCA646D9B1}"/>
              </a:ext>
            </a:extLst>
          </p:cNvPr>
          <p:cNvSpPr>
            <a:spLocks noGrp="1"/>
          </p:cNvSpPr>
          <p:nvPr>
            <p:ph type="body" sz="half" idx="87" hasCustomPrompt="1"/>
          </p:nvPr>
        </p:nvSpPr>
        <p:spPr>
          <a:xfrm>
            <a:off x="8848114" y="250863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679401A1-F51D-455D-88BB-4C189CE1A1A5}"/>
              </a:ext>
            </a:extLst>
          </p:cNvPr>
          <p:cNvSpPr>
            <a:spLocks noGrp="1"/>
          </p:cNvSpPr>
          <p:nvPr>
            <p:ph type="body" sz="half" idx="88"/>
          </p:nvPr>
        </p:nvSpPr>
        <p:spPr>
          <a:xfrm>
            <a:off x="8848114" y="293804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5B3DB4F9-0262-4485-A538-5A6C02DD46DC}"/>
              </a:ext>
            </a:extLst>
          </p:cNvPr>
          <p:cNvSpPr>
            <a:spLocks noGrp="1"/>
          </p:cNvSpPr>
          <p:nvPr>
            <p:ph type="body" sz="half" idx="89" hasCustomPrompt="1"/>
          </p:nvPr>
        </p:nvSpPr>
        <p:spPr>
          <a:xfrm>
            <a:off x="8848114" y="364041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$ 2,500,000</a:t>
            </a: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AA1742CF-6B82-4A44-9413-7CC52CB9A9AE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848114" y="406982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298DDAA6-2DD7-45D2-BE23-DF28D9F3FE81}"/>
              </a:ext>
            </a:extLst>
          </p:cNvPr>
          <p:cNvSpPr>
            <a:spLocks noGrp="1"/>
          </p:cNvSpPr>
          <p:nvPr>
            <p:ph type="body" sz="half" idx="91" hasCustomPrompt="1"/>
          </p:nvPr>
        </p:nvSpPr>
        <p:spPr>
          <a:xfrm>
            <a:off x="8848114" y="477219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$ 3,200,000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0839545C-9AD8-44AD-8D2B-331D8B4030B6}"/>
              </a:ext>
            </a:extLst>
          </p:cNvPr>
          <p:cNvSpPr>
            <a:spLocks noGrp="1"/>
          </p:cNvSpPr>
          <p:nvPr>
            <p:ph type="body" sz="half" idx="92"/>
          </p:nvPr>
        </p:nvSpPr>
        <p:spPr>
          <a:xfrm>
            <a:off x="8848114" y="520160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D6688E-B7D9-4DE1-9F3F-37C2A92C4E0F}"/>
              </a:ext>
            </a:extLst>
          </p:cNvPr>
          <p:cNvCxnSpPr/>
          <p:nvPr userDrawn="1"/>
        </p:nvCxnSpPr>
        <p:spPr>
          <a:xfrm>
            <a:off x="939117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181279E-4A25-4C06-AC3E-DD484486E99E}"/>
              </a:ext>
            </a:extLst>
          </p:cNvPr>
          <p:cNvCxnSpPr/>
          <p:nvPr userDrawn="1"/>
        </p:nvCxnSpPr>
        <p:spPr>
          <a:xfrm>
            <a:off x="940025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4474904-40E3-4615-B2E6-774159563047}"/>
              </a:ext>
            </a:extLst>
          </p:cNvPr>
          <p:cNvCxnSpPr/>
          <p:nvPr userDrawn="1"/>
        </p:nvCxnSpPr>
        <p:spPr>
          <a:xfrm>
            <a:off x="7314351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585DD-C644-4DA0-8B68-A0E1AD3EE09B}"/>
              </a:ext>
            </a:extLst>
          </p:cNvPr>
          <p:cNvCxnSpPr/>
          <p:nvPr userDrawn="1"/>
        </p:nvCxnSpPr>
        <p:spPr>
          <a:xfrm>
            <a:off x="7315259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24FEA3C-C05C-407B-B68B-2614F9A64317}"/>
              </a:ext>
            </a:extLst>
          </p:cNvPr>
          <p:cNvCxnSpPr/>
          <p:nvPr userDrawn="1"/>
        </p:nvCxnSpPr>
        <p:spPr>
          <a:xfrm>
            <a:off x="7314351" y="5180251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hart Placeholder 3" descr="Funding diagram">
            <a:extLst>
              <a:ext uri="{FF2B5EF4-FFF2-40B4-BE49-F238E27FC236}">
                <a16:creationId xmlns:a16="http://schemas.microsoft.com/office/drawing/2014/main" id="{F3103F9C-FB5A-4708-903D-6EACBC625172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3775713" y="2496385"/>
            <a:ext cx="4640574" cy="348126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552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descr="Glass, cups and dishes on table">
            <a:extLst>
              <a:ext uri="{FF2B5EF4-FFF2-40B4-BE49-F238E27FC236}">
                <a16:creationId xmlns:a16="http://schemas.microsoft.com/office/drawing/2014/main" id="{D05799BA-ECD2-4CD6-8250-EA03F132B9BA}"/>
              </a:ext>
            </a:extLst>
          </p:cNvPr>
          <p:cNvSpPr/>
          <p:nvPr userDrawn="1"/>
        </p:nvSpPr>
        <p:spPr>
          <a:xfrm>
            <a:off x="0" y="1133856"/>
            <a:ext cx="5998464" cy="4590288"/>
          </a:xfrm>
          <a:prstGeom prst="rect">
            <a:avLst/>
          </a:prstGeom>
          <a:blipFill>
            <a:blip r:embed="rId2"/>
            <a:srcRect/>
            <a:stretch>
              <a:fillRect l="-11" r="-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 descr="Brush stroke mask">
            <a:extLst>
              <a:ext uri="{FF2B5EF4-FFF2-40B4-BE49-F238E27FC236}">
                <a16:creationId xmlns:a16="http://schemas.microsoft.com/office/drawing/2014/main" id="{E5FBC040-9C06-484E-B57F-7F574589FF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6631" y="1030515"/>
            <a:ext cx="5292000" cy="88531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361" y="2114730"/>
            <a:ext cx="5533990" cy="2997929"/>
          </a:xfrm>
        </p:spPr>
        <p:txBody>
          <a:bodyPr>
            <a:normAutofit/>
          </a:bodyPr>
          <a:lstStyle>
            <a:lvl1pPr marL="230400" indent="-2286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0"/>
            </a:lvl1pPr>
            <a:lvl2pPr marL="344700" indent="-3429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337997" y="197904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865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descr="Glasses on table">
            <a:extLst>
              <a:ext uri="{FF2B5EF4-FFF2-40B4-BE49-F238E27FC236}">
                <a16:creationId xmlns:a16="http://schemas.microsoft.com/office/drawing/2014/main" id="{26EA01E0-35F5-4371-9D8C-7F3A16EBAEDF}"/>
              </a:ext>
            </a:extLst>
          </p:cNvPr>
          <p:cNvSpPr/>
          <p:nvPr userDrawn="1"/>
        </p:nvSpPr>
        <p:spPr>
          <a:xfrm>
            <a:off x="0" y="758952"/>
            <a:ext cx="6190488" cy="6099048"/>
          </a:xfrm>
          <a:prstGeom prst="rect">
            <a:avLst/>
          </a:prstGeom>
          <a:blipFill>
            <a:blip r:embed="rId2"/>
            <a:srcRect/>
            <a:stretch>
              <a:fillRect l="-31" r="-3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 descr="Brush stroke mask">
            <a:extLst>
              <a:ext uri="{FF2B5EF4-FFF2-40B4-BE49-F238E27FC236}">
                <a16:creationId xmlns:a16="http://schemas.microsoft.com/office/drawing/2014/main" id="{F28DE59C-954D-4B4D-A240-A9111C89F6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7" name="Thanks title layout">
            <a:extLst>
              <a:ext uri="{FF2B5EF4-FFF2-40B4-BE49-F238E27FC236}">
                <a16:creationId xmlns:a16="http://schemas.microsoft.com/office/drawing/2014/main" id="{E329346F-CCD7-4FB0-98B2-13C3DB0AA1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540" y="884136"/>
            <a:ext cx="4896000" cy="894117"/>
          </a:xfrm>
        </p:spPr>
        <p:txBody>
          <a:bodyPr>
            <a:noAutofit/>
          </a:bodyPr>
          <a:lstStyle>
            <a:lvl1pPr algn="r">
              <a:defRPr sz="55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BAF915-A340-4955-812D-8F555BDB4102}"/>
              </a:ext>
            </a:extLst>
          </p:cNvPr>
          <p:cNvCxnSpPr/>
          <p:nvPr userDrawn="1"/>
        </p:nvCxnSpPr>
        <p:spPr>
          <a:xfrm>
            <a:off x="6565392" y="1729437"/>
            <a:ext cx="4718304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4" descr="Your logo">
            <a:extLst>
              <a:ext uri="{FF2B5EF4-FFF2-40B4-BE49-F238E27FC236}">
                <a16:creationId xmlns:a16="http://schemas.microsoft.com/office/drawing/2014/main" id="{DE1A1E87-77E1-4901-A7FE-5FFA9F5B4B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09655" y="2449546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A0BD12F-1E2D-481D-BBF0-A56B2BD0D5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70540" y="3781118"/>
            <a:ext cx="4896000" cy="664762"/>
          </a:xfrm>
        </p:spPr>
        <p:txBody>
          <a:bodyPr>
            <a:noAutofit/>
          </a:bodyPr>
          <a:lstStyle>
            <a:lvl1pPr marL="0" indent="0"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Speaker 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AC44F14-FD8B-4299-8C06-FB93B88253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0540" y="4362699"/>
            <a:ext cx="4896000" cy="265403"/>
          </a:xfrm>
        </p:spPr>
        <p:txBody>
          <a:bodyPr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C3CE0E11-D8F9-40F9-B542-06B00FA4FC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0540" y="4628102"/>
            <a:ext cx="4896000" cy="373961"/>
          </a:xfrm>
        </p:spPr>
        <p:txBody>
          <a:bodyPr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speakeremail@website.com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D4FB496-FE3D-4CC5-83B0-B2793EFEF0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0540" y="5040876"/>
            <a:ext cx="4896000" cy="252891"/>
          </a:xfrm>
        </p:spPr>
        <p:txBody>
          <a:bodyPr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0F0D864-E0B5-4A45-A4DF-4334FDD7B1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0540" y="5293767"/>
            <a:ext cx="4896000" cy="566921"/>
          </a:xfrm>
        </p:spPr>
        <p:txBody>
          <a:bodyPr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+7 888 999-000-11</a:t>
            </a:r>
          </a:p>
        </p:txBody>
      </p:sp>
    </p:spTree>
    <p:extLst>
      <p:ext uri="{BB962C8B-B14F-4D97-AF65-F5344CB8AC3E}">
        <p14:creationId xmlns:p14="http://schemas.microsoft.com/office/powerpoint/2010/main" val="3261608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3262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1/27/2020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50901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28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23" descr="Brush stroke spot">
            <a:extLst>
              <a:ext uri="{FF2B5EF4-FFF2-40B4-BE49-F238E27FC236}">
                <a16:creationId xmlns:a16="http://schemas.microsoft.com/office/drawing/2014/main" id="{D96D18D3-B702-4651-BEF4-0E6B09A7D555}"/>
              </a:ext>
            </a:extLst>
          </p:cNvPr>
          <p:cNvSpPr/>
          <p:nvPr userDrawn="1"/>
        </p:nvSpPr>
        <p:spPr>
          <a:xfrm>
            <a:off x="548640" y="1733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52C9FD8-1460-4E64-B8BC-CA45BA7C4B66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8906157" y="2871468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2B2471E0-ECA3-4640-BFDE-00A4244C2547}"/>
              </a:ext>
            </a:extLst>
          </p:cNvPr>
          <p:cNvSpPr>
            <a:spLocks noGrp="1"/>
          </p:cNvSpPr>
          <p:nvPr>
            <p:ph type="body" sz="half" idx="66" hasCustomPrompt="1"/>
          </p:nvPr>
        </p:nvSpPr>
        <p:spPr>
          <a:xfrm>
            <a:off x="2395166" y="2025155"/>
            <a:ext cx="9071374" cy="87735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8BACAAC9-DC1B-45F5-8B83-C468D78DB910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8906157" y="3152107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6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3BF02C-5128-4705-BDAA-A36BA2E50DFF}"/>
              </a:ext>
            </a:extLst>
          </p:cNvPr>
          <p:cNvCxnSpPr/>
          <p:nvPr userDrawn="1"/>
        </p:nvCxnSpPr>
        <p:spPr>
          <a:xfrm>
            <a:off x="5602224" y="3383046"/>
            <a:ext cx="987552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 descr="Brush stroke spot">
            <a:extLst>
              <a:ext uri="{FF2B5EF4-FFF2-40B4-BE49-F238E27FC236}">
                <a16:creationId xmlns:a16="http://schemas.microsoft.com/office/drawing/2014/main" id="{5D721349-BDDA-47F4-BB33-DDAB2DD44F1B}"/>
              </a:ext>
            </a:extLst>
          </p:cNvPr>
          <p:cNvSpPr/>
          <p:nvPr userDrawn="1"/>
        </p:nvSpPr>
        <p:spPr>
          <a:xfrm>
            <a:off x="548640" y="3681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9BD9BC82-9664-4610-A1BC-90E5F4CC736E}"/>
              </a:ext>
            </a:extLst>
          </p:cNvPr>
          <p:cNvSpPr>
            <a:spLocks noGrp="1"/>
          </p:cNvSpPr>
          <p:nvPr>
            <p:ph type="body" sz="half" idx="68"/>
          </p:nvPr>
        </p:nvSpPr>
        <p:spPr>
          <a:xfrm>
            <a:off x="8906157" y="4819468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7879E591-AFC3-45A3-9875-660930C57AF4}"/>
              </a:ext>
            </a:extLst>
          </p:cNvPr>
          <p:cNvSpPr>
            <a:spLocks noGrp="1"/>
          </p:cNvSpPr>
          <p:nvPr>
            <p:ph type="body" sz="half" idx="70" hasCustomPrompt="1"/>
          </p:nvPr>
        </p:nvSpPr>
        <p:spPr>
          <a:xfrm>
            <a:off x="2395166" y="3973155"/>
            <a:ext cx="9071374" cy="87735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274C99EA-E9EB-43A8-8807-6DD5323F881E}"/>
              </a:ext>
            </a:extLst>
          </p:cNvPr>
          <p:cNvSpPr>
            <a:spLocks noGrp="1"/>
          </p:cNvSpPr>
          <p:nvPr>
            <p:ph type="body" sz="half" idx="71"/>
          </p:nvPr>
        </p:nvSpPr>
        <p:spPr>
          <a:xfrm>
            <a:off x="8906157" y="5100107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6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Picture Placeholder 7">
            <a:extLst>
              <a:ext uri="{FF2B5EF4-FFF2-40B4-BE49-F238E27FC236}">
                <a16:creationId xmlns:a16="http://schemas.microsoft.com/office/drawing/2014/main" id="{74E5C1DF-1CF3-431D-8289-3A269EFD1DFE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4204" y="2021109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7">
            <a:extLst>
              <a:ext uri="{FF2B5EF4-FFF2-40B4-BE49-F238E27FC236}">
                <a16:creationId xmlns:a16="http://schemas.microsoft.com/office/drawing/2014/main" id="{62765A35-4E4D-481A-AD5D-F689CCD638E4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84204" y="3973503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297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05754B0-9295-4959-B988-1280E463A93F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38200" y="2521618"/>
            <a:ext cx="4891812" cy="292734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8D6DC9E5-924D-4DD3-A31B-2D243B49A0D4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6574728" y="2514760"/>
            <a:ext cx="4891812" cy="293419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rgbClr val="9D0000"/>
              </a:buClr>
              <a:defRPr sz="1600" i="0"/>
            </a:lvl1pPr>
            <a:lvl2pPr marL="396000">
              <a:lnSpc>
                <a:spcPct val="100000"/>
              </a:lnSpc>
              <a:buClr>
                <a:srgbClr val="9D0000"/>
              </a:buClr>
              <a:defRPr sz="1600" i="0"/>
            </a:lvl2pPr>
            <a:lvl3pPr marL="561600">
              <a:lnSpc>
                <a:spcPct val="100000"/>
              </a:lnSpc>
              <a:buClr>
                <a:srgbClr val="9D0000"/>
              </a:buClr>
              <a:defRPr sz="1600" i="0"/>
            </a:lvl3pPr>
            <a:lvl4pPr marL="727200">
              <a:lnSpc>
                <a:spcPct val="100000"/>
              </a:lnSpc>
              <a:buClr>
                <a:srgbClr val="9D0000"/>
              </a:buClr>
              <a:defRPr sz="1600" i="0"/>
            </a:lvl4pPr>
            <a:lvl5pPr marL="892800">
              <a:lnSpc>
                <a:spcPct val="100000"/>
              </a:lnSpc>
              <a:buClr>
                <a:srgbClr val="9D0000"/>
              </a:buClr>
              <a:defRPr sz="1600" i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9066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 descr="Brush stroke spot">
            <a:extLst>
              <a:ext uri="{FF2B5EF4-FFF2-40B4-BE49-F238E27FC236}">
                <a16:creationId xmlns:a16="http://schemas.microsoft.com/office/drawing/2014/main" id="{D91B44A9-F70B-48B6-8E13-182147782AE2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71094F-F73C-475D-9540-55DD444F1FF9}"/>
              </a:ext>
            </a:extLst>
          </p:cNvPr>
          <p:cNvSpPr/>
          <p:nvPr userDrawn="1"/>
        </p:nvSpPr>
        <p:spPr>
          <a:xfrm>
            <a:off x="888224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038C80-39FC-46F2-9E65-573C76CC235F}"/>
              </a:ext>
            </a:extLst>
          </p:cNvPr>
          <p:cNvSpPr/>
          <p:nvPr userDrawn="1"/>
        </p:nvSpPr>
        <p:spPr>
          <a:xfrm>
            <a:off x="9110839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F18D6-EBB2-42FB-8DEA-EDE2DEF458D2}"/>
              </a:ext>
            </a:extLst>
          </p:cNvPr>
          <p:cNvSpPr/>
          <p:nvPr userDrawn="1"/>
        </p:nvSpPr>
        <p:spPr>
          <a:xfrm>
            <a:off x="5732019" y="2618478"/>
            <a:ext cx="2734056" cy="2286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Picture Placeholder 11" descr="Pizza on table">
            <a:extLst>
              <a:ext uri="{FF2B5EF4-FFF2-40B4-BE49-F238E27FC236}">
                <a16:creationId xmlns:a16="http://schemas.microsoft.com/office/drawing/2014/main" id="{3A2CE4F0-232A-4D5A-93A7-CC26326CA6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758143" y="2760210"/>
            <a:ext cx="2514600" cy="2002536"/>
          </a:xfrm>
          <a:noFill/>
          <a:ln w="254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B02871-8276-43E0-9F6F-1BE83CC24FF3}"/>
              </a:ext>
            </a:extLst>
          </p:cNvPr>
          <p:cNvSpPr/>
          <p:nvPr userDrawn="1"/>
        </p:nvSpPr>
        <p:spPr>
          <a:xfrm>
            <a:off x="3501332" y="1932678"/>
            <a:ext cx="2286000" cy="3657600"/>
          </a:xfrm>
          <a:prstGeom prst="rect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957C18BD-F894-4B44-871C-9F7D25ED9D5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59694" y="2126913"/>
            <a:ext cx="1958400" cy="3096000"/>
          </a:xfrm>
          <a:noFill/>
          <a:ln w="25400">
            <a:solidFill>
              <a:srgbClr val="8D6347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AE96935-E804-4C56-A9CB-9A944335B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400" y="3048217"/>
            <a:ext cx="2385242" cy="17126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2001541-780F-4D96-9204-D61C68A52F75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770400" y="2703461"/>
            <a:ext cx="2385242" cy="375509"/>
          </a:xfrm>
        </p:spPr>
        <p:txBody>
          <a:bodyPr anchor="ctr" anchorCtr="0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C1D0DF0-7807-4F44-BC2B-B9700C962CC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083451" y="3048217"/>
            <a:ext cx="2451052" cy="17126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7D8D8DB-F27B-4D75-83DB-E682CA45BDA4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9083450" y="2703461"/>
            <a:ext cx="2451053" cy="375509"/>
          </a:xfrm>
        </p:spPr>
        <p:txBody>
          <a:bodyPr anchor="ctr" anchorCtr="0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 styles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C36D084F-9099-4412-AB38-BEE33214783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47624" y="1999033"/>
            <a:ext cx="504000" cy="504000"/>
          </a:xfrm>
          <a:prstGeom prst="ellipse">
            <a:avLst/>
          </a:prstGeom>
          <a:noFill/>
          <a:ln w="12700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7">
            <a:extLst>
              <a:ext uri="{FF2B5EF4-FFF2-40B4-BE49-F238E27FC236}">
                <a16:creationId xmlns:a16="http://schemas.microsoft.com/office/drawing/2014/main" id="{5A529E1A-870B-49B1-A061-C26BF495213C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170239" y="1999033"/>
            <a:ext cx="504000" cy="504000"/>
          </a:xfrm>
          <a:prstGeom prst="ellipse">
            <a:avLst/>
          </a:prstGeom>
          <a:ln w="12700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3386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Glasses on table">
            <a:extLst>
              <a:ext uri="{FF2B5EF4-FFF2-40B4-BE49-F238E27FC236}">
                <a16:creationId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5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>
            <a:noAutofit/>
          </a:bodyPr>
          <a:lstStyle>
            <a:lvl1pPr marL="0" indent="0" algn="l">
              <a:buNone/>
              <a:defRPr sz="32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312F-1DCB-48A4-8ECE-A7A423B5D269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F1DDE-4EBA-4A5F-9642-8E8E5101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19443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1/27/2020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5169612-3818-48E7-9A30-66C97005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01618"/>
            <a:ext cx="10509250" cy="515552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buNone/>
              <a:defRPr lang="en-US" sz="2400" i="0"/>
            </a:lvl1pPr>
          </a:lstStyle>
          <a:p>
            <a:pPr marL="228600" lvl="0" indent="-228600" algn="ctr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116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F6BE4E-68E0-48F7-AD88-3A2574C9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037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325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staurant interior">
            <a:extLst>
              <a:ext uri="{FF2B5EF4-FFF2-40B4-BE49-F238E27FC236}">
                <a16:creationId xmlns:a16="http://schemas.microsoft.com/office/drawing/2014/main" id="{3663C424-4D11-4875-A44A-FF368BB74F6C}"/>
              </a:ext>
            </a:extLst>
          </p:cNvPr>
          <p:cNvSpPr/>
          <p:nvPr userDrawn="1"/>
        </p:nvSpPr>
        <p:spPr>
          <a:xfrm>
            <a:off x="4721352" y="0"/>
            <a:ext cx="7470648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id="{609FB4CD-BB02-4D4B-8D86-3EC7DD3B67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8E0E8-66CF-479B-9B2B-23573DD993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41"/>
            <a:ext cx="4251138" cy="135525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65A51-5568-4F87-9DD3-A3B39AB9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17946"/>
            <a:ext cx="4251138" cy="30785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100" i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AA241-A7D4-4B81-98DB-F4B364A3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0C47-591A-47BE-92B3-E36B739EB8D9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85EA-45A6-4D35-A7AB-F97FC27E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847C-49D2-4ADE-9E05-28B879A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5556C4-3308-4A8B-A7F9-BEAC5A6230BE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AF3222-5D2C-427A-822C-5118901C34DE}"/>
              </a:ext>
            </a:extLst>
          </p:cNvPr>
          <p:cNvCxnSpPr/>
          <p:nvPr userDrawn="1"/>
        </p:nvCxnSpPr>
        <p:spPr>
          <a:xfrm>
            <a:off x="943135" y="2330475"/>
            <a:ext cx="356616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F79489C-0CC8-496C-B0B4-808444D916F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54781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0DF417-C5C3-4FDA-87D5-323AF2736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5037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DA880CD-CD01-4A78-BF0C-95A33ABA8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5037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0512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5D719B-9788-41E0-9D02-45172FBEA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F52044-38F3-4EBE-A961-C2A07D29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7092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FE8FE9D-45F9-4807-9850-F1BB27342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5BD8D56-1BFA-4D3E-976F-E2E64897A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7092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5126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id="{78D1AB40-289A-458E-87F0-E8A6C4B324B1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27C929-BDFE-48CA-8DBD-EFB7FB5B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7723446-041E-4646-956A-F010B3303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AF44D3-FB33-4645-9D4F-B96C01ACE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11915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id="{78D1AB40-289A-458E-87F0-E8A6C4B324B1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27C929-BDFE-48CA-8DBD-EFB7FB5B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7723446-041E-4646-956A-F010B3303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184BB62-FBE4-4F0A-AE3B-1A292BA9B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02089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87504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595A1-E20F-45D7-AF11-4849898D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6694" y="2246313"/>
            <a:ext cx="9218612" cy="23653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0815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261C6-E42E-4F1C-8216-77A358DB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08B2-41C8-4A61-B828-55494ADD5993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01FE4-4890-4330-96D0-D3F6E96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8604B-E739-4608-A505-18C0674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5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itle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Young man drinking coffee">
            <a:extLst>
              <a:ext uri="{FF2B5EF4-FFF2-40B4-BE49-F238E27FC236}">
                <a16:creationId xmlns:a16="http://schemas.microsoft.com/office/drawing/2014/main" id="{816EFE26-DD10-44FC-BAAF-4EA15D4086A7}"/>
              </a:ext>
            </a:extLst>
          </p:cNvPr>
          <p:cNvSpPr/>
          <p:nvPr userDrawn="1"/>
        </p:nvSpPr>
        <p:spPr>
          <a:xfrm>
            <a:off x="0" y="0"/>
            <a:ext cx="6711696" cy="5925312"/>
          </a:xfrm>
          <a:prstGeom prst="rect">
            <a:avLst/>
          </a:prstGeom>
          <a:blipFill>
            <a:blip r:embed="rId2"/>
            <a:srcRect/>
            <a:stretch>
              <a:fillRect l="-32" r="-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descr="Brush stroke mask">
            <a:extLst>
              <a:ext uri="{FF2B5EF4-FFF2-40B4-BE49-F238E27FC236}">
                <a16:creationId xmlns:a16="http://schemas.microsoft.com/office/drawing/2014/main" id="{4190C024-B222-4F26-9066-AD52FB0D45E3}"/>
              </a:ext>
            </a:extLst>
          </p:cNvPr>
          <p:cNvSpPr/>
          <p:nvPr userDrawn="1"/>
        </p:nvSpPr>
        <p:spPr>
          <a:xfrm>
            <a:off x="0" y="3197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4540" y="830880"/>
            <a:ext cx="5292000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550" y="2600951"/>
            <a:ext cx="5533990" cy="2997929"/>
          </a:xfrm>
        </p:spPr>
        <p:txBody>
          <a:bodyPr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None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207371" y="2494294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8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Young smiling woman with mobile phone">
            <a:extLst>
              <a:ext uri="{FF2B5EF4-FFF2-40B4-BE49-F238E27FC236}">
                <a16:creationId xmlns:a16="http://schemas.microsoft.com/office/drawing/2014/main" id="{95A5621D-11A8-4134-AA47-F59127E702CB}"/>
              </a:ext>
            </a:extLst>
          </p:cNvPr>
          <p:cNvSpPr/>
          <p:nvPr userDrawn="1"/>
        </p:nvSpPr>
        <p:spPr>
          <a:xfrm>
            <a:off x="7373112" y="493776"/>
            <a:ext cx="4818888" cy="6364224"/>
          </a:xfrm>
          <a:prstGeom prst="rect">
            <a:avLst/>
          </a:prstGeom>
          <a:blipFill>
            <a:blip r:embed="rId2"/>
            <a:srcRect/>
            <a:stretch>
              <a:fillRect l="-20" r="-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descr="Brush stroke mask">
            <a:extLst>
              <a:ext uri="{FF2B5EF4-FFF2-40B4-BE49-F238E27FC236}">
                <a16:creationId xmlns:a16="http://schemas.microsoft.com/office/drawing/2014/main" id="{41855D31-B9D9-4D6C-8BAD-6CBA6017C1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Title 25">
            <a:extLst>
              <a:ext uri="{FF2B5EF4-FFF2-40B4-BE49-F238E27FC236}">
                <a16:creationId xmlns:a16="http://schemas.microsoft.com/office/drawing/2014/main" id="{618935A2-A027-4F36-94E5-021BC775E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7362" y="800100"/>
            <a:ext cx="5386748" cy="1223719"/>
          </a:xfrm>
        </p:spPr>
        <p:txBody>
          <a:bodyPr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7E340-E9AB-4958-9BB5-EA62513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4347-0243-438A-89AF-12102C07C720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FFCFA-118E-40C3-9A31-9334927F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CF696-3C50-45B5-BF9E-733C5D21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DB7BE2C-F374-4A10-96A5-F4C3D52DF3D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0DD7A6-4E62-41D2-9037-F6ADD1C3BF5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82F2C1-1B27-4C93-8CE6-A529D3C9E336}"/>
              </a:ext>
            </a:extLst>
          </p:cNvPr>
          <p:cNvCxnSpPr/>
          <p:nvPr userDrawn="1"/>
        </p:nvCxnSpPr>
        <p:spPr>
          <a:xfrm>
            <a:off x="1020765" y="2093311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79F16AA-9675-49E6-85D6-845D5956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82" y="2212179"/>
            <a:ext cx="5533990" cy="2997929"/>
          </a:xfrm>
        </p:spPr>
        <p:txBody>
          <a:bodyPr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None/>
              <a:defRPr sz="2100" i="0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68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Brush stroke spot">
            <a:extLst>
              <a:ext uri="{FF2B5EF4-FFF2-40B4-BE49-F238E27FC236}">
                <a16:creationId xmlns:a16="http://schemas.microsoft.com/office/drawing/2014/main" id="{08C782C8-0805-4592-ADC0-CF3D28CFE0C4}"/>
              </a:ext>
            </a:extLst>
          </p:cNvPr>
          <p:cNvSpPr/>
          <p:nvPr userDrawn="1"/>
        </p:nvSpPr>
        <p:spPr>
          <a:xfrm>
            <a:off x="6205330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 descr="Brush stroke spot">
            <a:extLst>
              <a:ext uri="{FF2B5EF4-FFF2-40B4-BE49-F238E27FC236}">
                <a16:creationId xmlns:a16="http://schemas.microsoft.com/office/drawing/2014/main" id="{9867BBE4-E529-4F6E-BECB-86D66409ED65}"/>
              </a:ext>
            </a:extLst>
          </p:cNvPr>
          <p:cNvSpPr/>
          <p:nvPr userDrawn="1"/>
        </p:nvSpPr>
        <p:spPr>
          <a:xfrm>
            <a:off x="6205330" y="3958942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 descr="Brush stroke spot">
            <a:extLst>
              <a:ext uri="{FF2B5EF4-FFF2-40B4-BE49-F238E27FC236}">
                <a16:creationId xmlns:a16="http://schemas.microsoft.com/office/drawing/2014/main" id="{8BD46B2B-D1EB-4F6A-9DE0-7A15A95DC05D}"/>
              </a:ext>
            </a:extLst>
          </p:cNvPr>
          <p:cNvSpPr/>
          <p:nvPr userDrawn="1"/>
        </p:nvSpPr>
        <p:spPr>
          <a:xfrm>
            <a:off x="695325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id="{6F1436FB-165E-4908-9E28-A8598A7E3101}"/>
              </a:ext>
            </a:extLst>
          </p:cNvPr>
          <p:cNvSpPr/>
          <p:nvPr userDrawn="1"/>
        </p:nvSpPr>
        <p:spPr>
          <a:xfrm>
            <a:off x="695325" y="3964689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Picture Placeholder 81" descr="Glass icon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758916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Picture Placeholder 81" descr="Glass icon">
            <a:extLst>
              <a:ext uri="{FF2B5EF4-FFF2-40B4-BE49-F238E27FC236}">
                <a16:creationId xmlns:a16="http://schemas.microsoft.com/office/drawing/2014/main" id="{360A394A-115E-490F-A44B-D11719211D3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9659" y="4259099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4B05348-828C-4161-AC9D-32C0F64C8558}"/>
              </a:ext>
            </a:extLst>
          </p:cNvPr>
          <p:cNvSpPr/>
          <p:nvPr userDrawn="1"/>
        </p:nvSpPr>
        <p:spPr>
          <a:xfrm>
            <a:off x="950259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3" name="Picture Placeholder 81" descr="Glass icon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513230" y="2758916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6453830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81" descr="Glass icon">
            <a:extLst>
              <a:ext uri="{FF2B5EF4-FFF2-40B4-BE49-F238E27FC236}">
                <a16:creationId xmlns:a16="http://schemas.microsoft.com/office/drawing/2014/main" id="{B3682957-0496-44A8-9D25-2C8CF6C44DA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513230" y="4259099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1006D2-6E2A-4E2D-BFDD-0F4690FFAF18}"/>
              </a:ext>
            </a:extLst>
          </p:cNvPr>
          <p:cNvSpPr/>
          <p:nvPr userDrawn="1"/>
        </p:nvSpPr>
        <p:spPr>
          <a:xfrm>
            <a:off x="6453830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630819" y="2950465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30819" y="2593413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id="{5B8A89D1-A311-4B44-88F9-A887EAC076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30819" y="4449344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id="{E8383D4D-0BCE-4438-B642-E9D5AC09B6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30819" y="4092292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7" name="Text Placeholder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22858" y="2950465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122858" y="2593413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40">
            <a:extLst>
              <a:ext uri="{FF2B5EF4-FFF2-40B4-BE49-F238E27FC236}">
                <a16:creationId xmlns:a16="http://schemas.microsoft.com/office/drawing/2014/main" id="{BD1CBE09-ACAD-43FB-8617-942C604D4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122858" y="4449344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40">
            <a:extLst>
              <a:ext uri="{FF2B5EF4-FFF2-40B4-BE49-F238E27FC236}">
                <a16:creationId xmlns:a16="http://schemas.microsoft.com/office/drawing/2014/main" id="{AF933841-8F79-4411-AE38-0E6EFFE2F13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22858" y="4092292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59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mpu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 descr="Brush stroke spot">
            <a:extLst>
              <a:ext uri="{FF2B5EF4-FFF2-40B4-BE49-F238E27FC236}">
                <a16:creationId xmlns:a16="http://schemas.microsoft.com/office/drawing/2014/main" id="{E2FED427-78BF-4C02-954D-E32E814394EA}"/>
              </a:ext>
            </a:extLst>
          </p:cNvPr>
          <p:cNvSpPr/>
          <p:nvPr userDrawn="1"/>
        </p:nvSpPr>
        <p:spPr>
          <a:xfrm>
            <a:off x="2328672" y="690372"/>
            <a:ext cx="7534656" cy="547725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0" noProof="0" dirty="0"/>
              <a:t>  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9192013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Rectangle 29" descr="Computer monitor">
            <a:extLst>
              <a:ext uri="{FF2B5EF4-FFF2-40B4-BE49-F238E27FC236}">
                <a16:creationId xmlns:a16="http://schemas.microsoft.com/office/drawing/2014/main" id="{562DC173-30FD-4C7B-8C34-C152F7D036AC}"/>
              </a:ext>
            </a:extLst>
          </p:cNvPr>
          <p:cNvSpPr/>
          <p:nvPr userDrawn="1"/>
        </p:nvSpPr>
        <p:spPr>
          <a:xfrm>
            <a:off x="3622548" y="1349070"/>
            <a:ext cx="4946904" cy="4946904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8333" b="83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E072FE3-2973-4B25-909E-2BA6663CF30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3804600" y="1954810"/>
            <a:ext cx="4582800" cy="2844000"/>
          </a:xfrm>
          <a:ln w="127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81" descr="Glass icon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327837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81" descr="Glass icon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251413" y="2327837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46771" y="3406743"/>
            <a:ext cx="2217507" cy="16735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6771" y="2996616"/>
            <a:ext cx="2217507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47" name="Text Placeholder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12624" y="3406743"/>
            <a:ext cx="2297013" cy="16735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12624" y="2996616"/>
            <a:ext cx="2297013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74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1/27/2020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07FA0C7A-BDB4-41ED-8B06-85890DD70D92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4901618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9FC09-58F1-47E8-B7C1-B82F1844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00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4" name="Text Placeholder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400C05A-142B-49F8-AC8C-60DBCE7C4B58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80418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40">
            <a:extLst>
              <a:ext uri="{FF2B5EF4-FFF2-40B4-BE49-F238E27FC236}">
                <a16:creationId xmlns:a16="http://schemas.microsoft.com/office/drawing/2014/main" id="{BA84A100-E46E-4A91-8A0C-75C717CDFB6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00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418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5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E8E21-DA8C-48C2-84A8-3E52CDB5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91D3-C433-4A10-BCCB-AC8D6464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64C9-3D68-47CD-9063-9947FA39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2867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E205DC2-453F-4135-BED0-E24F8F069361}" type="datetime1">
              <a:rPr lang="en-US" noProof="0" smtClean="0"/>
              <a:pPr/>
              <a:t>1/27/2020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11C0-B516-4F22-84A2-69B5EEFB4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D5E2-D6AF-47D7-B943-C9FAB666B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0AC1CF-7888-4B0B-B751-F9C83F4B7C0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07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52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6" r:id="rId25"/>
    <p:sldLayoutId id="2147483675" r:id="rId26"/>
    <p:sldLayoutId id="2147483677" r:id="rId27"/>
    <p:sldLayoutId id="2147483681" r:id="rId28"/>
    <p:sldLayoutId id="2147483680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  <p:sldLayoutId id="2147483655" r:id="rId3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sterdam" TargetMode="Externa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europeandataportal.eu/en/news/explore-datasets-municipality-amsterdam" TargetMode="External"/><Relationship Id="rId5" Type="http://schemas.openxmlformats.org/officeDocument/2006/relationships/hyperlink" Target="https://data.amsterdam.nl/" TargetMode="External"/><Relationship Id="rId4" Type="http://schemas.openxmlformats.org/officeDocument/2006/relationships/hyperlink" Target="https://en.wikipedia.org/wiki/Boroughs_of_Amsterda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1BA1-104B-437A-BD2C-C1120088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24" y="3482148"/>
            <a:ext cx="6238970" cy="1967770"/>
          </a:xfrm>
        </p:spPr>
        <p:txBody>
          <a:bodyPr>
            <a:normAutofit fontScale="90000"/>
          </a:bodyPr>
          <a:lstStyle/>
          <a:p>
            <a:r>
              <a:rPr lang="en-US" sz="5500" dirty="0"/>
              <a:t>Amsterdam best</a:t>
            </a:r>
            <a:br>
              <a:rPr lang="en-US" sz="5500" dirty="0"/>
            </a:br>
            <a:r>
              <a:rPr lang="en-US" sz="5500" dirty="0"/>
              <a:t>Restaurant </a:t>
            </a:r>
            <a:br>
              <a:rPr lang="en-US" sz="5500" dirty="0"/>
            </a:br>
            <a:r>
              <a:rPr lang="en-US" sz="5500" dirty="0"/>
              <a:t>location </a:t>
            </a:r>
            <a:endParaRPr lang="ru-RU" sz="55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F72DCE-584F-42B7-B4C5-3536E3A1F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05" y="911369"/>
            <a:ext cx="20288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9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C0C4-7B6C-4E9A-8274-2FC40023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 Consult 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A4E51-65D1-4F1C-B66B-51A1E5DC0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small company is addressing the request from IFDR group (International Flying Dutch Restaurants) to perform a quick assessment for a new Restaurant location in Amsterdam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C25A8-B8DD-4EB6-91B0-C2BB5DA7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882" y="5976001"/>
            <a:ext cx="366756" cy="3651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0</a:t>
            </a:r>
            <a:fld id="{F470E458-E7C2-4395-B75D-476A174CEE45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022D55-4647-41F8-BB0E-81F955795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5532571"/>
            <a:ext cx="1412731" cy="8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1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FF02-C55C-4A6B-AF02-6DB462D7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A2D1-994D-4AB7-87F1-A6FB5D62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optimal location in Amsterdam for a new High-Quality International Cuisine Restaurant planned to be developed in Amsterdam by IFDR</a:t>
            </a:r>
          </a:p>
          <a:p>
            <a:pPr marL="1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59B0A-E19C-45C1-981D-1B62B169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2F8AE8-3F5C-489B-91E5-60CF8BBED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12059"/>
            <a:ext cx="1412731" cy="8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3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F39A-E118-43F8-815F-43859C4A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CF1DCA-E4B9-4FEB-8B5A-00A83758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will use information from open public data available from Wikipedia on </a:t>
            </a:r>
            <a:r>
              <a:rPr lang="en-US" u="sng" dirty="0">
                <a:hlinkClick r:id="rId3"/>
              </a:rPr>
              <a:t>Amsterdam</a:t>
            </a:r>
            <a:r>
              <a:rPr lang="en-US" dirty="0"/>
              <a:t> and its </a:t>
            </a:r>
            <a:r>
              <a:rPr lang="en-US" u="sng" dirty="0">
                <a:hlinkClick r:id="rId4"/>
              </a:rPr>
              <a:t>Boroughs</a:t>
            </a:r>
            <a:r>
              <a:rPr lang="en-US" dirty="0"/>
              <a:t>, </a:t>
            </a:r>
            <a:r>
              <a:rPr lang="en-US" u="sng" dirty="0">
                <a:hlinkClick r:id="rId5"/>
              </a:rPr>
              <a:t>Open-Data</a:t>
            </a:r>
            <a:r>
              <a:rPr lang="en-US" dirty="0"/>
              <a:t> portal of the city, and </a:t>
            </a:r>
            <a:r>
              <a:rPr lang="en-US" u="sng" dirty="0">
                <a:hlinkClick r:id="rId6"/>
              </a:rPr>
              <a:t>European Data Portal</a:t>
            </a:r>
            <a:r>
              <a:rPr lang="en-US" dirty="0"/>
              <a:t>.</a:t>
            </a:r>
          </a:p>
          <a:p>
            <a:r>
              <a:rPr lang="en-US" dirty="0"/>
              <a:t>We use Python libraries to clean, filter, visualize, analyze and cluster the information.</a:t>
            </a:r>
          </a:p>
          <a:p>
            <a:r>
              <a:rPr lang="en-US" dirty="0"/>
              <a:t>We will perform K-Means clustering on the main data set and visualize information using Folium library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EC3D2-2C7A-4B7D-AE77-495AD272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2C364-AC3F-458F-B629-D32B04FFCF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512059"/>
            <a:ext cx="1412731" cy="8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3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19DB-AF7B-4BB7-A1D5-A8394B98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Process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214D98-2AC9-41D0-953E-F5C86A1A899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0" y="1857153"/>
            <a:ext cx="3312000" cy="343264"/>
          </a:xfrm>
        </p:spPr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CA893-1A8D-418C-B882-5F99B0D8B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87241"/>
            <a:ext cx="3312000" cy="2528208"/>
          </a:xfrm>
        </p:spPr>
        <p:txBody>
          <a:bodyPr>
            <a:normAutofit/>
          </a:bodyPr>
          <a:lstStyle/>
          <a:p>
            <a:r>
              <a:rPr lang="en-US" dirty="0"/>
              <a:t>Acquiring and aggregating data from open 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Amsterdam boroughs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Venue type and locations (Foursquare API)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Boroughs segmentation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Geolocation 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Demographics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DAF1EC-5B0D-46F1-B728-F7FE18025A4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0000" y="1814089"/>
            <a:ext cx="3312000" cy="343264"/>
          </a:xfrm>
        </p:spPr>
        <p:txBody>
          <a:bodyPr/>
          <a:lstStyle/>
          <a:p>
            <a:r>
              <a:rPr lang="en-US" dirty="0"/>
              <a:t>Data Processing and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48E49-5C0B-4587-A31A-E5966059E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0000" y="2687241"/>
            <a:ext cx="3312000" cy="25282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missing data, filter unnecessary data (Fast-Food, Snack-Bars,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 of Restaurants types per Borough.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 relevant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processing for clustering: one-hot encoding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29D79A4-609D-40CB-A31C-39255E02AA3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97638" y="1846762"/>
            <a:ext cx="3312000" cy="343264"/>
          </a:xfrm>
        </p:spPr>
        <p:txBody>
          <a:bodyPr/>
          <a:lstStyle/>
          <a:p>
            <a:r>
              <a:rPr lang="en-US" dirty="0"/>
              <a:t>Clustering / mapping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77D0CB-EC61-4009-B8D3-FBF56511BC95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8041800" y="2687241"/>
            <a:ext cx="3312000" cy="25282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optimal K [3] cluster 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K-Means clustering and  add cluster labels to main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Folium to display the map of Amsterdam, clusters and restaurants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F1EAD-1A34-4983-B8A6-3BD0E7A7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882" y="5976001"/>
            <a:ext cx="366756" cy="365125"/>
          </a:xfrm>
        </p:spPr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5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E54E68-2A03-4021-9F9E-99B99DF08C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97638" y="5006860"/>
            <a:ext cx="2491250" cy="168488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12101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9F7B-E677-4AAE-98A6-FA7A59B3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of relevant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04B26C-3EBF-4E7E-A66F-204FE2AFA0E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69812" y="1637850"/>
            <a:ext cx="4680000" cy="343264"/>
          </a:xfrm>
        </p:spPr>
        <p:txBody>
          <a:bodyPr/>
          <a:lstStyle/>
          <a:p>
            <a:r>
              <a:rPr lang="en-US" dirty="0"/>
              <a:t>Restaurants per Borough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06F369-9547-4F70-BCD9-0A80400ED91A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673806" y="1662998"/>
            <a:ext cx="4680000" cy="343264"/>
          </a:xfrm>
        </p:spPr>
        <p:txBody>
          <a:bodyPr/>
          <a:lstStyle/>
          <a:p>
            <a:r>
              <a:rPr lang="en-US" dirty="0"/>
              <a:t>Nieuw-West Borough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EFEB-8E37-456F-9070-5F147B05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6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C73E65-962D-48A9-B210-9647C1D5FD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5860" y="2115213"/>
            <a:ext cx="5243952" cy="218313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4161059-0B53-4F3B-B140-77CDC1B59AC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23238" y="2115213"/>
            <a:ext cx="5486400" cy="44189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4D632E-FBC4-4F21-A92A-CDEA73F25E9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05859" y="4432442"/>
            <a:ext cx="5243951" cy="21017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913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C40534-9364-4C7E-AFFC-8F5542B5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516762"/>
            <a:ext cx="10515600" cy="704696"/>
          </a:xfrm>
        </p:spPr>
        <p:txBody>
          <a:bodyPr/>
          <a:lstStyle/>
          <a:p>
            <a:r>
              <a:rPr lang="en-US" dirty="0"/>
              <a:t>Amsterdam Map with clusters and Restaurants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6BD5B-F5EC-4E4F-A135-C4D3B7D6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87FF40-A238-468A-AAB1-2BA679D62F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50931" y="1413164"/>
            <a:ext cx="7828251" cy="471747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0280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DE14EA-D755-42BB-A773-87353BE4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8B72CB9-4F02-4542-9386-F83F09A021C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63322" y="2495939"/>
            <a:ext cx="4871129" cy="972000"/>
          </a:xfrm>
        </p:spPr>
        <p:txBody>
          <a:bodyPr/>
          <a:lstStyle/>
          <a:p>
            <a:r>
              <a:rPr lang="en-US" sz="4800" dirty="0"/>
              <a:t>Nieuw-West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56E2A-7EA6-46A1-8550-A4DF1EEC19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Recommended Location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C7273-3D05-4EC4-ADCC-E27B36EEEEE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Amsterdam </a:t>
            </a:r>
            <a:r>
              <a:rPr lang="en-US" b="1" dirty="0"/>
              <a:t>Nieuw-West</a:t>
            </a:r>
            <a:r>
              <a:rPr lang="en-US" dirty="0"/>
              <a:t> Borough with category type Restaurant </a:t>
            </a:r>
            <a:r>
              <a:rPr lang="en-US" b="1" dirty="0"/>
              <a:t>mean of 15%</a:t>
            </a:r>
            <a:r>
              <a:rPr lang="en-US" dirty="0"/>
              <a:t> and has a population of 151.677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EAF0C4-7898-4ED3-AA4F-68C2FB5AFFF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6381668" y="2496234"/>
            <a:ext cx="4871129" cy="972000"/>
          </a:xfrm>
        </p:spPr>
        <p:txBody>
          <a:bodyPr/>
          <a:lstStyle/>
          <a:p>
            <a:r>
              <a:rPr lang="en-US" sz="4800" dirty="0"/>
              <a:t>Oost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5CBAE8-59A6-43F6-8A7C-7DA5A98BAE9F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Alternative Location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E98970-2CA9-4318-9937-A1421B4C4992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Amsterdam Oost</a:t>
            </a:r>
            <a:r>
              <a:rPr lang="en-US" dirty="0"/>
              <a:t> Borough  with category type Restaurant </a:t>
            </a:r>
            <a:r>
              <a:rPr lang="en-US" b="1" dirty="0"/>
              <a:t>mean 21%</a:t>
            </a:r>
            <a:r>
              <a:rPr lang="en-US" dirty="0"/>
              <a:t> and has a population of 135.767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ECB1D-F676-4A71-942E-CE7C2441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4C0176-F748-42D4-A25B-71F0C054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57702-D4F7-460C-9B02-C07897E603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70540" y="4800021"/>
            <a:ext cx="4896000" cy="664762"/>
          </a:xfrm>
        </p:spPr>
        <p:txBody>
          <a:bodyPr/>
          <a:lstStyle/>
          <a:p>
            <a:r>
              <a:rPr lang="en-US" dirty="0"/>
              <a:t>Sorin Gatea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8064C2-698C-4F56-B604-A2A8AE3D7C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70540" y="5381602"/>
            <a:ext cx="4896000" cy="265403"/>
          </a:xfrm>
        </p:spPr>
        <p:txBody>
          <a:bodyPr/>
          <a:lstStyle/>
          <a:p>
            <a:r>
              <a:rPr lang="en-US" dirty="0"/>
              <a:t>Email: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0D1CE3-B979-4C3E-A3BF-4C200D062B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70540" y="5570805"/>
            <a:ext cx="4896000" cy="373961"/>
          </a:xfrm>
        </p:spPr>
        <p:txBody>
          <a:bodyPr/>
          <a:lstStyle/>
          <a:p>
            <a:r>
              <a:rPr lang="en-US" dirty="0"/>
              <a:t>sgatea@gmail.com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C2B9C8-FA9B-4EC1-88BE-B0C7E137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468" y="2032053"/>
            <a:ext cx="20288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0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9D0000"/>
      </a:dk1>
      <a:lt1>
        <a:srgbClr val="FCEDD4"/>
      </a:lt1>
      <a:dk2>
        <a:srgbClr val="8D6347"/>
      </a:dk2>
      <a:lt2>
        <a:srgbClr val="FFF0D7"/>
      </a:lt2>
      <a:accent1>
        <a:srgbClr val="8D6347"/>
      </a:accent1>
      <a:accent2>
        <a:srgbClr val="FF0000"/>
      </a:accent2>
      <a:accent3>
        <a:srgbClr val="00AEEF"/>
      </a:accent3>
      <a:accent4>
        <a:srgbClr val="577423"/>
      </a:accent4>
      <a:accent5>
        <a:srgbClr val="36748D"/>
      </a:accent5>
      <a:accent6>
        <a:srgbClr val="60370F"/>
      </a:accent6>
      <a:hlink>
        <a:srgbClr val="9C0000"/>
      </a:hlink>
      <a:folHlink>
        <a:srgbClr val="9C0000"/>
      </a:folHlink>
    </a:clrScheme>
    <a:fontScheme name="Custom 5">
      <a:majorFont>
        <a:latin typeface="Adobe Garamond Pro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6E7"/>
        </a:solidFill>
        <a:ln>
          <a:solidFill>
            <a:srgbClr val="8D6347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46_Restaurant pitch deck_AAS_v5" id="{8177B436-B2DB-4F15-B992-5A4452FF1273}" vid="{ACBB9CD5-D3C7-4B74-9E01-7D9949625F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D81ADB-A44A-4FB2-B0CC-58F0879A853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0FF4BD-2C4F-4AE3-AE8E-A711B32C76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2B8795-896F-4831-ACEF-3917CDD276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Restaurant pitch deck</Template>
  <TotalTime>0</TotalTime>
  <Words>303</Words>
  <Application>Microsoft Office PowerPoint</Application>
  <PresentationFormat>Widescreen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Garamond Pro</vt:lpstr>
      <vt:lpstr>Arial</vt:lpstr>
      <vt:lpstr>Calibri</vt:lpstr>
      <vt:lpstr>Segoe UI</vt:lpstr>
      <vt:lpstr>Office Theme</vt:lpstr>
      <vt:lpstr>Amsterdam best Restaurant  location </vt:lpstr>
      <vt:lpstr>SG Consult I/O</vt:lpstr>
      <vt:lpstr>PROBLEM</vt:lpstr>
      <vt:lpstr>SOLUTION</vt:lpstr>
      <vt:lpstr>End-to-End Process</vt:lpstr>
      <vt:lpstr>Visuals of relevant information</vt:lpstr>
      <vt:lpstr>Amsterdam Map with clusters and Restaurants</vt:lpstr>
      <vt:lpstr>Recommendation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2020-01-27T11:21:34Z</dcterms:created>
  <dcterms:modified xsi:type="dcterms:W3CDTF">2020-01-27T12:25:40Z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