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5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9369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c5utvGgbdIE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PACMAN ARCADE (CS101)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Soham Gaunekar (Team Leader)     140110001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Nisarg Bhushan Gagrani                  140110021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Soumya Nimodiya                            140110051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Aditya Kumawat                               140110070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SPRITE SHEETS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75" y="1586825"/>
            <a:ext cx="685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025" y="1586825"/>
            <a:ext cx="685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75" y="3438200"/>
            <a:ext cx="685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9025" y="3481875"/>
            <a:ext cx="685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2000" y="1586823"/>
            <a:ext cx="1976074" cy="89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5548" y="3269512"/>
            <a:ext cx="1708975" cy="17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6525" y="1620575"/>
            <a:ext cx="1522474" cy="3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4837" y="2772965"/>
            <a:ext cx="2169274" cy="211610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34925" y="3039500"/>
            <a:ext cx="1869000" cy="3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Ghost Spritesheets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75537" y="2533712"/>
            <a:ext cx="1869000" cy="3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Opening Logo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Pacman Spritesheet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564975" y="1916650"/>
            <a:ext cx="1869000" cy="3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Frightened Sprites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Pacman Maze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2400"/>
              <a:t>Random maze generator can be added to increase the number of levels. Such random generators can be incorporated into real world applications such as Google Maps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2400"/>
              <a:t>Algorithms such as  A* or DFS can be incorporated to expand Ghost movement modes from 2 to 3 (namely Chase, Scatter and Frighten). A* is commonly used for the common pathfinding problem in applications such as games, but was originally designed as a general graph traversal algorithm.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5916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PROBLEM STATEMENT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/>
              <a:t>Goal 1:</a:t>
            </a:r>
            <a:r>
              <a:rPr lang="en"/>
              <a:t> To have a hands-on understanding of the basic functionalities of Allegro 5.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301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Goal 2:</a:t>
            </a:r>
            <a:r>
              <a:rPr lang="en">
                <a:solidFill>
                  <a:schemeClr val="dk1"/>
                </a:solidFill>
              </a:rPr>
              <a:t> To generate an animated hero (Pacman) responding to user input (arrow keys or WASD).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 u="sng"/>
              <a:t>Goal 3:</a:t>
            </a:r>
            <a:r>
              <a:rPr lang="en"/>
              <a:t> To create a map and have the animated sprites responding to the boundaries.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 u="sng"/>
              <a:t>Goal 4:</a:t>
            </a:r>
            <a:r>
              <a:rPr lang="en"/>
              <a:t> Addition of automated Ghost movements running in 2 different modes: Chase and Frighten.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chemeClr val="dk1"/>
                </a:solidFill>
              </a:rPr>
              <a:t>Animation of each individual sprite (Pacman &amp; Ghosts).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Overcome:</a:t>
            </a:r>
            <a:r>
              <a:rPr lang="en" sz="1800">
                <a:solidFill>
                  <a:schemeClr val="dk1"/>
                </a:solidFill>
              </a:rPr>
              <a:t> defining an enumerator for direction and creating sprite sheets dependent on this direction.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chemeClr val="dk1"/>
                </a:solidFill>
              </a:rPr>
              <a:t>Confining the animated sprites within the maze boundaries.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Overcome:</a:t>
            </a:r>
            <a:r>
              <a:rPr lang="en" sz="1800">
                <a:solidFill>
                  <a:schemeClr val="dk1"/>
                </a:solidFill>
              </a:rPr>
              <a:t> representing the entire maze in a 2D matrix with each element being a 20x20 pixel tile having binary values signifying allowed path or boundary walls.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" sz="1800" dirty="0">
                <a:solidFill>
                  <a:schemeClr val="dk1"/>
                </a:solidFill>
              </a:rPr>
              <a:t>Automating ghost movement</a:t>
            </a:r>
            <a:r>
              <a:rPr lang="en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114300"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>
              <a:solidFill>
                <a:schemeClr val="dk1"/>
              </a:solidFill>
            </a:endParaRPr>
          </a:p>
          <a:p>
            <a:pPr marL="114300"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1143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</a:rPr>
              <a:t>Special functions have been defined in the sprite class. An enumerator for sprite identity has also been described to differentiate between a ghost and hero. Move(), junction() and turn() functions have been defined to control ghost movement. These have been comprehensively documented in the documentation </a:t>
            </a:r>
            <a:r>
              <a:rPr lang="en-US" sz="1800" dirty="0" err="1" smtClean="0">
                <a:solidFill>
                  <a:schemeClr val="dk1"/>
                </a:solidFill>
              </a:rPr>
              <a:t>pdf</a:t>
            </a:r>
            <a:r>
              <a:rPr lang="en-US" sz="1800" smtClean="0">
                <a:solidFill>
                  <a:schemeClr val="dk1"/>
                </a:solidFill>
              </a:rPr>
              <a:t>.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916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PROJECT VIDEO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>
            <a:hlinkClick r:id="rId3"/>
          </p:cNvPr>
          <p:cNvSpPr/>
          <p:nvPr/>
        </p:nvSpPr>
        <p:spPr>
          <a:xfrm>
            <a:off x="2041225" y="1172225"/>
            <a:ext cx="4729250" cy="33789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light-gradient</vt:lpstr>
      <vt:lpstr>PACMAN ARCADE (CS101) </vt:lpstr>
      <vt:lpstr>PROBLEM STATEMENT 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PROJECT VIDEO </vt:lpstr>
      <vt:lpstr>PROJECT SPRITE SHEETS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ARCADE (CS101) </dc:title>
  <cp:lastModifiedBy>Soham Gaunekar</cp:lastModifiedBy>
  <cp:revision>1</cp:revision>
  <dcterms:modified xsi:type="dcterms:W3CDTF">2015-04-19T19:48:51Z</dcterms:modified>
</cp:coreProperties>
</file>