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 Bo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99FF"/>
    <a:srgbClr val="9999FF"/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579" autoAdjust="0"/>
  </p:normalViewPr>
  <p:slideViewPr>
    <p:cSldViewPr>
      <p:cViewPr varScale="1">
        <p:scale>
          <a:sx n="68" d="100"/>
          <a:sy n="68" d="100"/>
        </p:scale>
        <p:origin x="-4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Milestone Summary Report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C7889F-22C8-44B0-BBBD-81827BB111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Milestone Summary Report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7536C05-A996-462D-889A-BB56860A0E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BEFC5B-E941-4980-8423-F8B213DBD584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1EC4ED-E09E-4A22-AFDE-F2A4DEA41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23023F-10FE-453A-9A79-61FFBBC8077C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C96A-01CF-42D9-A81E-E4677E1F66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82A1E-B378-4559-9FBD-3D82EF58F045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84886-6ED1-4652-BD8D-634A1D3F86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81004-63CC-4B20-B67C-8981AA93A223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124DD-DE06-464A-A4C2-A3A6355A7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F3119-C045-4397-AD80-3E32D8C139F8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8A82-8549-4EB7-AFDC-591B52FA4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BB28F-889B-42BD-8F9E-CD609470454B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F401E-E0CA-456C-A8A8-F29761EF89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B2794E-023F-4D52-9E25-9C18ADD5B415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60FBE-1EC1-4081-A1A3-20D144F1A9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7F3D56-3255-4B00-A7B7-E2836894DA30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24103-8D4D-4BA0-BF2D-70A7B77F7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DB4A63-0019-4354-A44C-68F86C6F0C50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1D33A-0A6E-4CBC-94D3-B614966869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B3E2BA-9F0A-4934-9FF0-D2DC563E3A7C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1B6F2-8BEC-45A2-BBA6-D84739A7F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63A9F-DF77-4E9D-8E3F-2DB78D5187B6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0E12F-4CB3-40E7-AD0D-EB004FC2E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524000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64372C2-44A6-4A4E-9CC6-D183549F9DE0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BDCC454-FE82-4666-B2E0-CEE309B5B91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53B1FAA6-BA14-453F-A2D8-6F93CAF65E43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3134A01-E4AC-45C5-9BCA-8F89C40E05F5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&lt;</a:t>
            </a:r>
            <a:r>
              <a:rPr lang="en-US" dirty="0" err="1" smtClean="0">
                <a:solidFill>
                  <a:srgbClr val="6699FF"/>
                </a:solidFill>
              </a:rPr>
              <a:t>Enonic</a:t>
            </a:r>
            <a:r>
              <a:rPr lang="en-US" dirty="0" smtClean="0">
                <a:solidFill>
                  <a:srgbClr val="6699FF"/>
                </a:solidFill>
              </a:rPr>
              <a:t> CMS&gt; </a:t>
            </a:r>
            <a:r>
              <a:rPr lang="en-US" dirty="0">
                <a:solidFill>
                  <a:srgbClr val="6699FF"/>
                </a:solidFill>
              </a:rPr>
              <a:t/>
            </a:r>
            <a:br>
              <a:rPr lang="en-US" dirty="0">
                <a:solidFill>
                  <a:srgbClr val="6699FF"/>
                </a:solidFill>
              </a:rPr>
            </a:br>
            <a:r>
              <a:rPr lang="en-US" dirty="0">
                <a:solidFill>
                  <a:srgbClr val="6699FF"/>
                </a:solidFill>
              </a:rPr>
              <a:t>Milestone Summary Report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844675"/>
            <a:ext cx="6400800" cy="609600"/>
          </a:xfrm>
        </p:spPr>
        <p:txBody>
          <a:bodyPr/>
          <a:lstStyle/>
          <a:p>
            <a:r>
              <a:rPr lang="en-US" dirty="0" smtClean="0"/>
              <a:t>tests of extractor-</a:t>
            </a:r>
            <a:r>
              <a:rPr lang="en-US" smtClean="0"/>
              <a:t>plugin</a:t>
            </a:r>
            <a:endParaRPr lang="en-US" dirty="0"/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/>
              <a:t>Prepared by: </a:t>
            </a:r>
            <a:r>
              <a:rPr lang="en-US" sz="3200" dirty="0" smtClean="0"/>
              <a:t>Gavrusev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CB66-CAB0-4605-82F1-AFA5E9F23ED6}" type="datetime1">
              <a:rPr lang="en-US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C251-CB4F-4A0E-8078-07602C8EC70F}" type="slidenum">
              <a:rPr lang="en-US"/>
              <a:pPr/>
              <a:t>2</a:t>
            </a:fld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Next Milestone Steps 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1484313"/>
            <a:ext cx="7086600" cy="4284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text extractor </a:t>
            </a:r>
            <a:r>
              <a:rPr lang="en-US" sz="2800" dirty="0" smtClean="0"/>
              <a:t>test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2" build="p"/>
    </p:bldLst>
  </p:timing>
</p:sld>
</file>

<file path=ppt/theme/theme1.xml><?xml version="1.0" encoding="utf-8"?>
<a:theme xmlns:a="http://schemas.openxmlformats.org/drawingml/2006/main" name="Milestone summary report">
  <a:themeElements>
    <a:clrScheme name="Milestone_Summary-Final_DesignReviewed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ilestone_Summary-Final_DesignReview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lestone_Summary-Final_DesignReview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summary report</Template>
  <TotalTime>16</TotalTime>
  <Words>23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Milestone summary report</vt:lpstr>
      <vt:lpstr>&lt;Enonic CMS&gt;  Milestone Summary Report</vt:lpstr>
      <vt:lpstr>Next Milestone Steps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&lt;Enonic CMS&gt;  Milestone Summary Report</dc:title>
  <dc:creator>sgauruseu</dc:creator>
  <cp:lastModifiedBy>sgauruseu</cp:lastModifiedBy>
  <cp:revision>6</cp:revision>
  <cp:lastPrinted>1601-01-01T00:00:00Z</cp:lastPrinted>
  <dcterms:created xsi:type="dcterms:W3CDTF">2013-06-10T09:01:49Z</dcterms:created>
  <dcterms:modified xsi:type="dcterms:W3CDTF">2013-09-03T12:40:31Z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TC011417211033</vt:lpwstr>
  </property>
</Properties>
</file>