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4854-EF18-47EB-AEC0-27AF857F5E7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B507-ACCD-44B4-AE4D-B7554998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29761"/>
          </a:xfrm>
        </p:spPr>
        <p:txBody>
          <a:bodyPr/>
          <a:lstStyle/>
          <a:p>
            <a:r>
              <a:rPr lang="en-US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Deepali Jagtap</a:t>
            </a:r>
          </a:p>
          <a:p>
            <a:r>
              <a:rPr lang="en-US" dirty="0" smtClean="0"/>
              <a:t>Sushen Gawhad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79208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99592" y="90872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  <a:r>
              <a:rPr lang="en-US" sz="2800" b="1" smtClean="0"/>
              <a:t>. </a:t>
            </a:r>
            <a:r>
              <a:rPr lang="en-US" sz="2800" b="1" dirty="0" smtClean="0"/>
              <a:t>Grade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  <a:r>
              <a:rPr lang="en-US" sz="2800" b="1" dirty="0" smtClean="0"/>
              <a:t>. Loan amount, Funded Amount and fund invested</a:t>
            </a:r>
            <a:endParaRPr lang="en-US" sz="2800" b="1" dirty="0"/>
          </a:p>
        </p:txBody>
      </p:sp>
      <p:sp>
        <p:nvSpPr>
          <p:cNvPr id="2052" name="AutoShape 4" descr="data:image/png;base64,iVBORw0KGgoAAAANSUhEUgAAAhUAAAIVCAYAAABm5A1+AAAAOXRFWHRTb2Z0d2FyZQBNYXRwbG90bGliIHZlcnNpb24zLjMuNCwgaHR0cHM6Ly9tYXRwbG90bGliLm9yZy8QVMy6AAAACXBIWXMAAAsTAAALEwEAmpwYAAEAAElEQVR4nOydeXwU9f3/n7P3mfskIYGQhEDCIQREC1SJovYbwPtoq/X68e2BUKlWa1UKWu9qvaq1Wq9v61G1HlStClq0nqByRCAJgYSE3Odm792Z3x+bmexmd0NQbub5eOSR7OxnPvOZnXd23vP5vN+vtyBJEioqKioqKioq3xXNoR6AioqKioqKytGB6lSoqKioqKio7BdUp0JFRUVFRUVlv6A6FSoqKioqKir7BdWpUFFRUVFRUdkvqE6FioqKioqKyn7hmHQqTj/9dAlQf9Sf/fmzV1S7U38OwM9eUe1O/TkAP3E5Jp2Kjo6OQz0ElWMQ1e5UDgWq3akcTI5Jp0JFRUVFRUVl/6M6FSoqKioqKir7Bd2hHoCKiorKUERRYlenk9Y+D5kJJsakWtFohLhtd3f109Lno6PfS7rdiMPrx2rQoddo6HR6MRt0JFv0uLxB2vu9ZCYYCYoSTl+ABJMet1/E7QuSYtUTEEXMOh1dLh9Wow6Hx4/VqEOv1eDw+DDqdDg8AVKtBoKSRJrNSF6yhZ2dTnZ2ODHpNSSa9SSa9TT3Ro5/JOclihINXU5a+7zkp2hp6A7S2hcac3GWlSSz6WBcAmUs8cYbPk6nL0B+ipWxabHPMy/ZQkO3K24/Q48BDHvc3d1OOvt99HsDuP1BRiWasRl1tIS1F0WJqj29NPW6ybAbkQCHO0B+igWNRmBnpxOrQUdmgpG8lOGPCRAIiFQ194bet5vwBoK4/EHMeh2dTi8pVgM2gxaXX6Sj30uazYjbH8Cs19Hn9mM2aLHotfR6/CSZ9fhFCbcviNsfJNGsx6DV4PD4sRn1OLw+NELIjiRJotvtw6TT4Q0ESTLr8QZF/IGQ/WYnmEkw66jrcJJiMeAPirT2eclIMGLQSoiSBpcviNMXwKLXkmDSA9Dr8ePyBUm3GQlIAcw6PaIkERShw+nFoteh1wqY9BrGpFtGbHeqU6GionJYIYoSb1e1sPzFr/H4RUx6DfeeP5XTS7Ni3oA/rWtnd7eHFa9XKe1/c3oJ3qDIve9W4/GL5Kea+en3C1n5xmCb5acWk2TSsb2ln/vX1JBsMXDZifkkWY3c/NqWiL4CksQzn+zigvI8Hlhbo7x39SnFvPtNMxcdP4bf/nOzsn1ZRRFZiSae/Ggn1W393Hv+VOZPyOSdra3DnpcoSqzd3kpNaz9nTU1jXY2Dm18fHMuqhWXML0s/KI7FcNcBUMZ5/5qaiPdjneetZ5bx4Noa6jvdUf3EOoZBJ7Dk71/FPO6HtW10Of209Hoijr2soohnPqmn2+XjoR8eR4/Lz42vbon5/tC/izJtADGPqdEIBAIir25s4sZXt4Ts5Htj+Ntn9VH2sGphKQ9/UEt9pztkc3MLWbn6ywiby7Ib6HZFj3/FglIy7AZuf+sbTp2YzbvfNHNeeR5/+qCWC8rzeGF9A5efOJYGAZy+YMS+KxeW8tmODmYUpEXY+F3nTKLL6eeOt7dF2eYf36tWrsetZ5aRZBHpdvq56bXIz8xq0NLQ7WZuceqI7E5d/jhMEUWRPXv2KD+iKB7qIamoHBR2dTqVmwyAxy+y/MWv2dXpjNk2IKI4FHL7TpdPcSgAKifnKF+2cpt7363GYtQrDsXFs/Lp9wUVhyK8r7v/vZ3KyTnKDUR+7773qrnkxALFoZC337+mhp0dTq6cO04Zf1Vz717Pa1enk02NvTz/RQMNXUHFoZDb3/z6Fqpboj+HA8Fw10Eep3xjC38/1nne+OoWKifnxOwn1jE2NfbGPa7DHWRnhzPq2PevqeHsabl4/CKbGnsVhyLW+0P/3tTYG/eYAFXNg/2dPS2Xe9+tjmkPN79epZxn5eQcVq6OtrkkqzHm+Fe+UcXGxl7Omjaav39ezyUnFrBioL8H1tZQOTmHTpePDqcvat8Vr1dx7oy8KBuvbXcqDkX457CzwxlxPW58dQsGrUZxKMLbdjh91Lb1j9ju1JmKw5SWlhYu/dM7mBNScPd18dTP5zNq1KhDPSwVlQNOa59H+WKT8fhF2hweCtJtUW27nP6o9qJExDZBIKpNssWAxaDlyjkFjM+0c88721gwJSduX7H68PhF3L5AzO2iBG5fQHnd3Lv382rt8yBKoRtSqyN2+9Y+b/SHdgAY7jpIUvRnLL8f7zwFIXY/8T67eMd1egNxjy0fY2/vD/176PHCj1mQbos4J9kO4tmD3G+897udfnQaTdzzvmX1N1wxuwC3NxBxHEFAGWesfTv6vXv9Pwg/ztDrEev/KPyzGandqU7FYYw5IQVzUvqhHoaKykElM8GESR/5pWvSa8iwR069iqKExaAlM8EY1V4rELMP+XV2oolLTsjn538fnJpeOq8IjSZ6P7mvoX3Iry0GXcztGgHMBp3yOjvRPOx5udw+bAYt3xuXSke/L+Z5mfQaMhOM3+JT3Xf2dh3ifcbZibH3k8Ju3OH9xPvswglv3+n0xT22fIy9vT/071jhOuHHHHrthrOHoec59P1UmwGDXhN3X49fRKsBi1EXcRz5vOL1m2Ef+f+BRoBgmP9g0mtIseqHvRYjtTt1+UNFReWwYkyqlXvPnxrxhXrv+VOVAD4YXO+/4LFPeew/O1i5sDSifYrFwPJTi5Vtb2xsYsWCwTbnledGTSE/sLaGQFBi6byiqL6uPqWYNzY2Rb139SnFPP1xHb8/a1LE9mUVRYxNs/L4uh3K+EuzE+Kel8vt48O6TrY0O7jsqS+46rmvyEvWsmrIea1aWEZx1uDncCAZ7jqMSbUyKTeRZRVFUe+XZidG7XfrmWWs3tQUs59Yx5icmxj3uHaTljFp1qhjL6so4pUvGzHpNUzKTeTWM8vivj/078m5iXGPCVCanaD0t257GysXlsa0h1ULS5XzfGNjEysqI6/f8lOLkSSJO97aGrXvzZUTlTFNyErg6Y/rIo7zxsYmUiwGUq2GqHNffmoxf/5gR4SNm/QaxqVbuf70kpi2GX49bj2zDF9Q5JZF0Z9ZmtVAYYZtxHYnSNKw4lhHJeXl5dL69esP9TCGZc+ePfzs/9ZjTkrH3dPOIz8uV5c/Dm9ipyaEcSTY3eGCnBHQ5vCQYY+OxK9r7+cHD3yoOAUnF6dx+ewC+jx+0u1G+r1+LAYdOo2GLjn7w6zH5QvS4fSi0wgsfvbLqOMurSjkH+sbOa88l7xkCy19Hv72WQMGncA9507B6Qtg1GlxeAKkWA1ISKRaY2R/mPQkWvS09EWOP955fV3fRZ83wOJnN0Q8KX56/fdo6ArS6ghlHBRnR2V/HFC7G+46hGd/uHwB8mJkf8j7ydkf8foZegxg2OOGZ394fCJZSUbsRj2tYe3Dsz/SbUYQoN8TYHSyBa1GYFenE0uM7I9Y42jt8zAqyUSP04/DG+C3r27mvOmjGZtmJdVmpGsfsj+a+zz8/G9fkZ1o4uxpuQgCSBLYTVr++F4Nt501icwEA0EREk16JCR63H4MOi3+QChTxBcU8QUkXL4gO9r7eeaTepp7PUzOSWDx3HEIAqTbjLQ6XKTaTPiDEi5vEEGAjIH/D1EScPuC6DQC/9hQz89PKkICRDE0G2Q2aEPZH1oNYzKisj/i2p26/KGionLYodEIFKTbomIoZIau979f3cH71R0srSikzx3guc/r2dTUB8Dzi49nVkFaxP517f0xp3oLM+xcNDOPwgwbd769NSJbYXp+Sty0VoCiTDtFmfaIbWPSIscf67xcbh9dbj997ujYjFl3/JcHL5qK1aCjLNuOxWyIe/wDwXDXQaMRGJNmizrHePsN10+s94Zrn59qIz81erxjw9prNAJT8pKZQnLMcxsbo+/wY8bLfkm26KnvdHPPO9UR+95z3mScngCPrqujudfD84uP5/vFmVHHSBywveZeDw+/XwuEbO+RH01jycmF5KWYKR8T4+Ri8MmODu58e7vyelNTH0ue+4rnFx9PUJK46rlNUfvcec4k/vhejeLQAGxu6mft9nZMOi1vb2nml6cU0+PykWwxMDE3EYNBO6LxgLr8oaKicgQixzGEY9JrCIqwcnUVV84dp2wbGosBsaf2l84r4vY3t3Lvu9Xc+fZWHrjwOJ5ffDxvLp0TM511f9Dj9vBZQw9f7+5BqxHITzVHnVNmgokTxqQcdIfiWCdeZko822voctHp8nH2tNy4dgexbe+myonc9241D71fS4p177ELoihR196P2x9kWUUh2YmDx5KPLcfEDB1nykBK7BMf1fHQ2loe/7COy743BrNeywNrazipJAOXL0hWgolZY1P3yaEAdaZCRUXlCEMUJQJBkZsqJ3LL6m8iAi2f/bReyciIFYsho9EInF6aRcnSObT2efAHJW56bTPNvR5Meg3XnT6BSTlJB8SRkOlxe3jvmw5ufHVQ32JFZSmPrqtVZkjkGAqzWX/AxqESm1jZL8kWA4GgyK1nlkVoYMi2d870XLQa4todDNre+KvmsLWlj+pWBw+traXb5Rt2P5lYMyjhuhtyH4GAyKpFZRGaK7csKsNu1kakW8uprtfML8bjFxmXbkOvFZiYZUOn2/d5B9WpUFFROWII/0JNthhYPLeAvBQLLb0env20XnEKxqZaeXPpnGGVOMOn3UVR4slLZ0bEAAyn6DhStc9YBAIiNW19ODxBxaGAAa2C1VXcde4UJEkiO9F00BU0VQYZmv0iZwz96InPBm1vIO7m2U9DN3SNABUlGXt1SDUagXEZNsamWZmYncCJ41Ij4jjq2vvjKoxaDNqoGZT719Twl0vKSTDpKM1ORKMR2NrSx8Pv13DF7AIlbiPdbqDdETt11G4MZX/kJJqYkGXDav52WUaqU6GionLEED4l3dzr4YE1tZj0GhbPLVAcilvPLGNaXvI+PWUNdTCGU5IcqdpnLAIBkQ93tNHW5wNiawjUtjmYmpvEpKwEdYbiECIvU8jXOjxjKNz2rphdEKHMuS8zXEPjSWLZ3kM/PA5fQFK2La0ojGk3n+3s4vEP6xRV04ZuN/WdbiVuIzvRRH6KWUlVHRpPZDXqWLWojMk5Sfu85BGO6lSoqKgcMcQTZCoblcijP55GdqJJeVIb+rQ30i962XFJthj40fF5pNuMiJLEN829mPW6mOvsJUvnxA0qjRh/fx9WvR6jLkh2oony/ETW1/cq75v0Go7LS+b4vCTVoRjCd50h2lfCl8jaHB7cvmBM25uYbefpy2aSmWAkNyn+DNdIzifcaZazQzw+kWte2qgcW5Ti62PI9vjST08g0azjhjPGMzbdhj8gYjfrcfuD6DRwwxkl3PZWpHT3qCQTZdn7FpQZC9WpUFFROSIIBEKqgrG+UHe095OfamVSThLw3WYTWvs8JFsMXHriGO57rzrii3dcum2vqpjx6HF7+G9ULY9SoIH19b0DsyyTOC4vQQ3KHEK82aPQE3nsQmX7A41GYEyqFUmCph5XTNtr6HIhCALT85L3Wttlb+eTbjcoDsXFs/J5YG0NV84piDjmyxsaWTqvKKLmiBzTAaG4j20tDh5cW8PFs8Zw1XNfRdiw1aAlwaxn+SlF9HmDaATITTYzIcP+nR0KUJ0KFRWVIwBRlPjXlmbufXd71BfqsooiAGXGQP77284mZCaYOK88V3Eo5D7uX1PDPedOiaNmOHzcQ6/bw/ZmZ4xaHlU8ddlMGjqdjEm1xtKhUCF2Jsadb2/FHxS57uVN38p5HAlDY3iWVRTx/BcNVE7OQauBCdkJtPd5WP7i17yweNaI7S5eZskLi2dh0ms4e1puRF2RcJtr7vXwwvoGXlg8iy6nj6929yjxRBASdrvx1S1cMbuAe97ZHmXDi+cW0OH0UZhhp7/NwZzCNMr241KbmlKqoqJy2LOr08l1L2+ivtPNs5/Wc8XsApZWFHLXuVN45pN6nANT020Oz7A1K0bCmFQrxRn2mH3UdTi5bYh65t4i9h1uD2u2dsStidHa50EQBKbmJqkORRxiXdPKyTmKQwHDF577tgyN4XlrczOL547jiY/qeGBNLVe/8DVarYZki2HY2i4jOR+PX8TlC3Lv+VPRagbjbeSZiXCbk7OTvl+cwbh0G90un/JeXooFjz9+bRJxoG5LbZuDsalWpuen7NelNnWmQkVF5bAn/Es4XDRoybxCul0+JGnv9STSbSO7YWs0AhOyE2L2ERBFpuUl8ebAOnsstc9wegZmKHZ1OjmhIDVmn9kJJiZlJ+yXqeejlVh1SMJvvDJDl6K+axzG0Jv/nOIMJY1ZPt4tq79h8dyCuLVdYtldvLoqmQkmjh+bSk6SmcfW1SnOzNtbmkOzZAYNSWYDvoDIroHZrVFJJiXDw6QLqbnmp5oZn2mPeQz59GePS2PyqMT9HpeizlSoqKgc9sQT8tEIsKJyIp/VtQ9bT2JZRRE7O/sRY5WjjMHYtNh9TM5NJC/FSkG6jVkFaRSk24Z1KN77poOfPPk5D6yp5cn/7ohdyyNb1aHYG7Gu6Yz8lJg2ITuW8tLFDx74kIv+8hk/eOBD3q5qGbENQLTdxXv6L860x6ztEs/uhqurotEITMpJ5KEfHsfSikKWn1rMz04u5KmP66hu6efHT3zGDx8fPJ90m1ERsnL7Rf68rpafn1TIPe9s4+pTiqPGk2Y1UJRhpzjbism0/+cV1JmK/YQoirS0tCivs7Ky0GhUn01FZX8wNL1PViHsc/t5dN0Olp86nvkTMpUb/MRsO4vnFiBKofx8WRjozRHGVYQLFDV0RdaIGMmTXb/bw1cNfRE6FO980wHAXy+dQbvDS1aCifFqDEVchs4yzJ+QGTFDlJdsibKJ8KWoeHELI42tgWi7i1f1c0JWAjqdZsR2NzSzJNaMly8gKbMVsr0/tm5H1Pn866o5yhgFAU4an8mK16vw+EWe+ngXS04uJCvRRLrdiNcvYjFqKcuxHzC7U52K/URLSwuX/ukdzAkpuPu6eOrn89UCYCoq+4nwL+H6Tidf7e7hobW1SnDadS9vYlJOovLFLesIDGUkWRrhxxyXYWNcxsjay3g8ATY2OfiqoTvqqfadbzooyU5iTKqVkmwriapDEZPhtELCr99wN+bhYmv2xQbC7a6m1cHVpxRHZAXdec5kxqaFHJl9sbvh6qrEcohuWf0NV8wuUJb+5O3t/R5OL80i/6cn0O8N0NLnjVgqlGuU3H/hVLISTKTbdAfUkT2gToUgCCZgHWAcONZLkiStEAQhBXgBGAPsAs6XJKl7YJ/fAFcAQWCpJEn/Htg+HXgKMANvAsskSZIEQTACzwDTgU7gAkmSdh3I84qHOSEFc1L6oTi0ispRhc8XZNOeXnrcPtKsBrwBkYAo4fQGsBp0nFCQwveL0ghIEt6BALfGbhcuX4DidDtWo5YHLzoOq0GLX5R4eG0N1W396DQavtjVSarVqDzR7uxwUt/lJNGkR68VcPqCcdffY63Rw6Da4dhUPQ3dAbqcPmYXpjE+w8Qvntui7G/Sa/jeuDQmZluxH8UORfjnlGE3odWEbnAjjWsI1wqRC19tb+mjdJSdoEjE5x/vxhwvbiFepo4oSiFb6HRi1GmwGbV4AxJt/V4y7EaSLXqKs+xYjToev6Scfm+oUm2v2883zb0YdVr6vQEe+uFxNHa7ePrjQYVXs07Lro5+5TPIS7bQ1OuitddLl8vH6GQz/d4gbQ4vo5PNuHwBfn5SIWPTrDT1uOj3Bnl5QyM5SSYeuOg4jDqBNKuRfm+APref7a09uHwibQ4f2Ykmrp43lvvW7ow47wSTDo0GxqQlfMurOjIO9EyFF5gnSVK/IAh64CNBEN4CzgbWSJJ0hyAI1wPXA9cJgjARuBAoBUYB7wmCUCxJUhB4BFgMfErIqTgdeIuQA9ItSVKhIAgXAncCFxzg81JRUTlA+HxBXt20h4ffr+HyE8eyp9uNJyAq9QrkteH8VAvNvR7u/vd2ZfvyU4upa3fy67A0w2UVRVw2eyx+f5Bf/eNrLijPY+22Fn41v4TmXg83/HMzyRYDl5yQrygmxkpPjKd26PIG+fXLm/jgVyewrqaXmwemnmUdiocvKuMXz21RdCjGHwMOxd5qU+wt7VPWCpG1Gjx+kfxUMznJlohaFsP1lZdsiarRceuZZeQlW0Y05hULSnn0P4N1WG44owS3X4zSLnlrczNnTMqOsJ2bKidy65mlPPJBLfNKslj6wldcOCOPZz6px6ATuOEHE+hy+ln5RhUnjE3h9EnZrHi9KqYdLp1XxBsbm7jkhHxGJ5u5f001Pzp+DJ+3d3H/mpqY+6xaWKY4FvJ5m/UCx+UmH1DBMDjAgZpSiP6Bl/qBHwlYBDw9sP1p4MyBvxcBz0uS5JUkaSdQC8wUBCEbSJAk6RNJkiRCMxPh+8h9vQRUCIJwYD81FRWVA4IoSlQ199LY7eLn3y8k1W7E6QtGFUC6f00NoojiUMjb7323mtr2/qi2Ozuc2EyhktUvrG/grGmj+aSukxv+GYp5OHvaoASzvN/Q9MRYU9KbGnsVB6ahO6g4FPL7N79eRbrdxtKKQh758XROmZh21MdQxPqc7l8TKrU90rRPWSskXKuhcnKO4lDI/Q7XV0O3iwfXhmpfLJlXyBWzC3hwbQ1Vzb18sqODuvbBAMpYY175RhWVk3OU1x1OX0ztkivnjouynVtWf8PGxl4umJHP21uaqe90K59B5eQc/AGJlW+EbOXS2WOVGIhYdvjA2hoqJ+dw/5oatuzp44rZ49jZ6VTaxdrn5te3cEJhJneeM4nFcwsoybQzc2z6tyoQtq8c8JgKQRC0wAagEHhYkqTPBEHIlCSpGUCSpGZBEDIGmucQmomQaRzY5h/4e+h2eZ/dA30FBEHoBVKBjiHjWExopoO8vLz9d4IqKsOg2t3IEUWJtdtb6er3RQSo3bKoLObauNMbiJuHH2ubwxsAQjenW1Z/E6FUGC+qP3wtPNYavTggjXz21Oy4a/itDg/Hj01hSo4d20FyKA6l3cX7HORHvZHENcTSChnJNRo6jvDaFzJrtrUpdTvkmY69jRkGr/XQNm5ffDu86bWQCNWmpr6I/sJtt9vp36sdytv9QQlPIBgxlnj7tDo8NPW4GZ9pZ+IBSB2NxwF3WyRJCkqSNBXIJTTrUDZM81hnLQ2zfbh9ho7jMUmSyiVJKk9PV+MeVA4Oqt2NnF2dTjY19kY97Td2u2KmDlpNurhpprG2mQ2hZ6hwfYPw/YdLT4TYaa0JRi1LKwo5c9rouGmvmXYT03OTD5pDAYfW7uJ9DpI0+PfeFEjDtUKG9jP0dby+4o0jOHD/DZ/psBhi25IUdieRMz+Gthlu33BHIry/cNtNser3aoeyDsvU0Yns6nBGjSWe3Z02MZMzyrIPmkMBB1GnQpKkHuADQrEQrQNLGgz8bhto1giMDtstF9gzsD03xvaIfQRB0AGJQNeBOAcVFZUDR2ufJ+bT4IvrG7m5cmJEvv0NZ5SQbNGzYkGk7sPyU4spTLdFbLupciLl+cn8c8NuJf3PpNdEKBW+vKGRZRWRqoVDlTKHagvIa/wAzT1uki1aVi0si6lDcSD0AA5X4umEvPJl44gUSGWGaoW8sbGJW88sG/Ya7W0cS+eFxiEjz3T4gsEoTYcVC0pZvalJeZ1qNUS1ublyIq9s2B1lO/Jxwh2CZRVFfFjdhtWgRa8VlHN58qOdrBzQL4llh0vnFbF6UxNL5xWxrbmPF9c3kmYzKu1i7bNqYRl5KVomZB+8GQoZQZJGLgSyz50LQjrglySpRxAEM/AOoUDK7wOdYYGaKZIk/VoQhFLg78BMQoGaa4AiSZKCgiB8AVwFfEYoUPNBSZLeFAThF8AkSZJ+OhCoebYkSecPN67y8nJp/fr1+/Vc9+zZw8/+bz3mpHTcPe088uPy75RSur/7Uzng7PU/90DY3dFEXXs/r33dxJ8Hlj5kTHoNT15ajjcg0e8NkGrV09zrVQIszyvPpTDdRqrNQKJJT3GGnfpuF1ub+6ht7+cf6xvpdvm47axJFGfaCARF6rvcXPfyJmX/ogwbuUlmtJqRZX+09LgxG7R8urMrIkDunz8/HodHCmUn2E3kpWjJSko6kB/bYWl38ufU5vCQbgtlf7T07V2BdLh+ZG2Khm7XiNRMh+5v1mtZ+vxX1He6lfdNeg1vDtSLueypz7l4Vj7ZiWbsJh2JZj393gAdDh8WgxabSYskSXiD8FVDN0ERVm9qYsnJRZTl2NEJWra19lHTNmhzd54zmZwkE8kWIzotbKjvUeJ48lPN/G5hGf5AkJykUPZHu8NLTpKJb5r76HT6mTo6kW3NffR6grzyZSPnTM/ljY1NXH7iWLyBINlJFty+AEUZVgJi6DPOtJvITdGSYUs4kDEUcT/0A+0+ZwNPD8RVaIAXJUlaLQjCJ8CLgiBcATQA5wFIklQlCMKLwDdAAPjFQOYHwM8YTCl9a+AH4AngWUEQagnNUFx4gM9JRUXlAJCXbOH4ghTGptnY2dHPiwNfzCsWlHL7m9vY1NQHwNKKwggJY3l9PFxgSKsRlABKmRv+uVlpMzlXYlJO4ohvTjJy1cqOfi/93mBUgNxZf/qMK2YX8MRHdaxaWEZJ9rG55BVLg2FM2r7pfcTrJ14K6d72F0WJ606fEFMsSxQlfn/WJFp6PVS3OhTbk6t/yqmhT182k589/XmEXd302hZeWDyLCaPtjMuwsavTyYnjUqPsqq69X3EoAOo73fzs/zZECWOJokRzn5db/rWVK+cU8NDawZiQlzc0clPlxIigUgg5R+F2NzH74ARlxuKAOhWSJG0CjouxvROoiLPP74Hfx9i+HoiKx5AkycOAU6KionJkIopSVNloRTHzP7VUTs5RnIp4AXN7C6oMbzOc8NBwuN1+qlodtDm8aAUh5jEmZNt55vKZlGRZSTjKMz0OF0ZS4yOeiiUQZXuyM/HAQPbIw+/XDghNeWNe85ZeD1NGDy9oNVIxrvBxtvd7efzDwZm75l4PdWHZTeH9lGTZeObymZRm2bCajd/+w/yOHDsLfSoqKt+Z71qgKR517f1RYkdtfR5Mei31ne6IKPx4UsmxgirlNtmJJi45IR+HJ8BndZ1kJhjJTQpNpY/0XNxuP61OJ6IoIUkSqXYj5fmJrK/vjRhHpt3I9PyUg76WfTiyN3vZF3sSRYmGLietfV6cvgD5KVZFyTKe+mYsxyL8pi+KEpsbexTbu+SEfHKTQ0sKNy+YyKo3vokItMywG2PaXlZipPOoCGl1ObEadFiNWgxaTcx97UYdO9r6aXN4yE400dnvo7nPQ1aCkUSTltvPmkRVUxenlObQ7gh9TrHsLt1uYtJ+LGH+bVGdChUVlRExnHTyd7mBBgIiW1v6osSO5NmK/FSzktFh0mtIsxlZfmpxhBhWvKBK+WZx2ffGRLRffmox2Ykmrn1p04jOxeH20O/18PnOviHiVmVAPevre5X016Ks/eNoHenszV72xZ7kdOOa1v4ogbLxmfZ9rvEh3/S3Nveh0UBxho1zpuXi8ge59qWNEXYSFCUlcPP5z+pZsaBU0ZiQhaVKsxOHPe9lFUXYjDpu/J8J3Pqvrcr2G84oYcuePla8XkVxho2Ljs+P6PuWRWXkpRjwB5O49MnP49pdaKnt8ChMd0ADNQ9X1EBNlQPAYRkwtz+pa+/nBw98GPWkNdIiXfHY2NDN7h431a0OJVYivP8//XAa21sdOH3BUGqoXsszn9RzXnkuOYlmmnrdnH1cTtSavfwU3O7w8pMnP4/qd/Hcgog6DfHOxeH28HFdN8lmA5fE6OeZy2bS6vCSaTdSfPALhB22drc3e9kXe6pr7+fVr5ti28ePpnH5U9Hn9/zi45lVkBa1PdZN/77zp7K1pS9m//edP5Ute/pYvamJysk5fFjdxuK54wiKElqNwKTcBPJTB8cb77wWzy1gQlYCW1v6lIJjZr2GhwaWVh646Dh+PeDQyOSnmrn7nCnD2F1oGecQFKY7ZIGaKioqRwn7o0BTLJp63TR2uxibZo0tLuQPcufb25Vt158xnrOn5SJKYDHq+Mf6Rk4clxrlVMhT3fHGHUskK9a5tPR5cHqDVO3piCMy5CUzwcjUnCQMBu23/RiOOvZmL3HFwvo8yv7ykki8dGOPX8Rq1O11OSychi4n21r6uHJOARAKfpRv9LH6r2ruUwS07CYtc4oz2NbqYHymnd+/uZX7LpgS4VQMZ299Hn+EI7tkXqHS1u0NRCz/2YxaBAQ+2hHP7kKfz+Fmd6pToaKiMiL2tUDTSEmzGWnscpFiMcTs36wf/MLMTzVjN+n543uDU+DLKorITjSxo61fWcMOL1Meb9yxRLKGnkuP20OnM8gN/9zMlXMKYvaTmWBkcnbiYfXFfjiwN3uJ974/KClP+vISx8RsO1ohdP0rJ+cocQ5vbGwi024ctgR6OKIo8WVDT4Ri69J5RWg04PYFY45HnsyPZ3uJZh2f1XUqcR4ZdlPMcWoEFKGsocfw+EWSrIM1PJItBn77gwlc89LG+HZnN1GWZT/s7O7Q5JyoqKgcccQSExqpkNFwZCUaSbYa2d7SFyXis6yiiMZul/L6+tMncMvqbyLWz+9fU0N9p5v/efBDLn9qPT958nPe2tLC2u2tiKIUc9zLTy2mKMM27Ln0uD28U9XOxwNPiuFiWfI+qxaWUZx1bIlbjZS92Uus9+88ZzI3vbY54vouf/FrgiJMy0/ip98v5ImP6nhobS2Pf1jHVfOKyE2ycHppFm8uncPzi4/nzaVz4sbG7Op0RqR1evyh2hqSBHmplij7u/a08YqI1XC295MnP+fyp9bzPw9+SGOPkyUnF0WM86ffLyQ30cTTH9dFCLa9sbFJeb27y6k4FBfPyqe6zTG83WVbsZgNB+ryfWvU/wQVFZURES8l77sGabb3+djd7SLRpGd8ppU/nj8VvyihFSDJosdm1PHkpeWMTrawu9sVcyp4fX1X1Jf94rkFFKSFIv1PL81i/FVzaOgKSTLL2R+lo2JrVfS4PVQ3O2nsdlGUYSc/1Ux9p5tnP63nitkFaDUwuzCN4qyDvpZ9xLA3exn6frrNxJ5eF76AxC9OLlSe8l/e0Eh7v4fcJCv/++yXEdf5xle3MDrZQrrdqJRBH454SxOjksw43D6KM2088qNpuP0iVoOW3V1OVi0qZWyqNa7t1bb1c8XsAmW83+xxROmXrHyjiicvncGJhek891m90l4jwNTRCfzrqjlUt4aciLOnhQqpyTMUzb2eI8ruVKdCRUVlxHxbfYdYBAIir25siihNHau8dHhGgEYjxJwKDkZ+1ytr2OG6FOMybIzLiBx3rHPpcXt4Z0s7N78+OK4VlaU8ui5UBvuJj+q47axJTMyyHtR6Hkcie7MX+f0xqVbermqhscsZVcZ7WUURWQkmmntjOwQf1nbw+Id1I8pEirfksqfHzTOf1Ecd+9Yzyzi5OAOdThPX9grSbRFLL/EK4PW6B+MpZM0VgBPHpTIl20pDlxOTXqMUCJNnKB5YW0Nzr4cnPqpjWUURFr3msHUoQF3+UFFROURsa+2jocvFlXNCpamTLQY6nD7+/nm9Uq76yjkF3Pn2VqW8dbwpc7lGg4wcM7Gv8R7KDEVPaFzZiabQk+bqKn41v4SlFYU8ddlM5k1IUx2K/YhcetwXlKKe8u9fU0NQHL5QmbxMsreS6rHs5+bKiby1uZmzp+Xy/BcNEbb34NoaGgaW32Lte8uiMu58e2vEeOMVwEuy6LnhjPFkh2lamPQaLHotrf1O0u1GnvhJOUXpNh764XGk2wzKDMXSikKevHQG+SkWijMSvsMnfeBRZypUVFQOOqIosa3FERUwZzNpuaA8L0KrYum8IrqcXmXGYeiUel6yBb1WE6ULUJRp26d4j1gzFOEyzbVtDnKTLZQc/PS9ox55WcITEGM+5bf3e5g5JjUqIFO+PnK7vWUiaTQC8ydk8siPpvHV7h6CIvx53Q4uKM/bZ9tLt5mo6+iPqCUCoQJ4t501SYndkPu57uVNXDgjj599v4BH/lNHt8vHrWeWYdRLbG/10OXyR2hUrFhQynOf1Q9Ib5ei18KJRSmHXWDmUFSnQkVF5aCzq9OpLHvAYMDcYxdPZ/GzG6K2v7B4lrJvrCn100uzmLB0Dnt63Tg8AUYlmZmYlTDieI8et4fqFqfiUIQfW66pMHtc2qHQoTgmCJ+FiJcxEn5Tr+908tXuHsXhC2+3Nxq6Xfzsb19GHOOBtTX8+eLp/G8M23vmspnUtfcr8SDhtqcRQrVo5PTklzeEaoZMy0vihcWzWLOtjaCIMk451uePF4RmPBxeL71uCZNey8o3IgW8Vr5RxV8vnUEgKJJiNTA6xUTiEWB7qlOhoqJy0IkXMNfj8sfc7vIF2RtbWxzfSu1TnqFo7IkdiKfVoETbqw7FgUFeWrjz7a1KHEGs9NDwGAy3X6Tb5QP2LRMpvj5G7Loen+7s4k8f1HLv+VOZPyFTkXbPTjTxTXPkbJs8Q5aXYuWznZ0RmhRyf6IEGg1YDALbW/zc/PpXXDmnIOaxO/u9+IISM0YnHxZqmSNBVdTcT6iKmsc8B03ZMLxeQnaiiaAIXS4vBq0GX1DEoNXgCivfDUTUV5DLRw+ttzC0XkG41sN3weH2sKPdRavDS4bdQCAIrQ4vaTYDeo2ABIgiuPx+bEY9AVEiEJRw+QIkmvVoBIFetx+LUYtFr6Xd4cNq0mLSaunz+rAa9fgCIv3eABaDFqtBhzcQpNcdIMmiw2LQ4Q2IpNuMiKJEu9OLLxDqf0qOmYbuIK19IQGrvGQts+74rzJ2WbnwMHYovpXdBQIiOzr68AXA5QvS5fRhN4VqVEgSdDl9mPRazHoNGkHA4Q3g8QdJtxtx+YI4PAHSbAZ0Gg19bh8mg472AREwCXB5A1iNerqcPswGLQatgEmvpd8boM8d2tdu1tLj8qNBg8sfwGrQ0efxY9RpMeoFtIKGNocXu0kXuu79XswGHTpNSFU1OFDqO81mxBsIkGAK2U6n04fVoMNi0NLp9JJoNtDr9pNo1tPn8Svv9Xv9GLRaWh1eUq0GLAYtJr3Azg43FoOWBJMOg06DwxOkbeDcEs1aul1+nN4gdpOeHrefJLMeXzCAzWAgIIoERYkul480qxFBgE6nD4teS4rVgNcv0u8LfZbJFgPdA/unWrVYDcS0vUnZh76eRwxURU0VlaOBcIlhuQDS8180cEF5Hi+sb4haE773/KkYdAJL/v4VHr9IfqqZq+YVRWRcyE9gQys1yk9d88ZnfmvHwuH28O7WDm7452ZOGJvCGZOyI2pnrFhQSqJZx18/qmPB5BwEwY3TF1Ty9WNlAjzzST3dLh/LTy0myaSjx+OMqOuxrKIIq0GrrFtfe9p4ki06trc4EEVJ6f+DX53AuhpHRAzFqoVlfHr995h1x3+V13kphsPVofhWBAIiH+5owxeQ6HH5WRF2PYZ+disXluL1B7ntrW0xr8e1p41HJwjc/va2iAweX1Dinne2R2ZwJJr443vV1He6B4IcSzHoNFz3cmTswQvrG7hwRl7EOIZe93S7kd+8Mrjf7WdNoqbNyd3/3h7TVuR+5f+TX5xUiEmv4ddhx16xoJQUi453trSwYXcPN1VOpLPfF/H5rFpYysMf1CrnIPf785MKMet9uHwSv3ujKuYY7jxnEq193ghblff/xUmF5CabIm1vUWh27DB0KIZFzf44ghFFkT179ig/oijufSeVIxo5Sl7OZ79/TQ2Vk3N4YO3g76HCQZsae5VtlZNzomIZlr/4NVXNvVFFme5fU8Omxt69RtSLokRdez+f7OhgV0c/O9pCf9e191PT5lIC1i6dPVZxKORjrHyjClGES04soNPlo8PpU25a8vkNHdPZ03Lx+EXufbcai1GvfEmHt+lw+pR2d/97OwatjjaHV+n/xjOKqO8KRsVQ3Pz6Fhq6giytKOSZy2Yyt8hORsJ3T589nKhq7kUraPAHJOWGCbE/uxWvV9Hh9MW9Hnf/ezudLl/Etg6nT3Eowvvd2eGkcnKOsu2m16rY0e7E4xfJTjRxxewCPIEg18wv4fkvGiLGMfS67+xwRvS/s3PQoQg/prxP+P9H5eQcbn69itp2Z5Qt+oNw7ow8KifnYNBqoj6fm1+vijgHub8Vr1eRZDEqDkWsMexod0bZavh4BEFDQ1eQP/94Os9ePpP5pelHpDOrzlQcwbS0tHDpn97BnJCCu6+Lp34+X10iOcoJXw+W89mH/g5HXsOVidcmngZAuNZDLGLNnIQ/yd6yqIxki4HmXg/dztjxEm5/EFGSlHEOPb+h7WWRIY9fxOkLxB330HZy/x/86gSq23zx19YdHnKTLNjNAlaj6airOCpfa68/OKLPTv7cRmJfQNwaGuH9hm/LTjRFVaeVpbP7vUGlbawx7e2Y4fsM/T+JVfvF6Qsg9UsIAnTFsdeh52DUhQJL99Z+uDF6/CId/V4AbCYtRYexuNXeUJ2KIxxzQgrmpPRDPQyVg8RQ8Z7wiHn5d/gXV7waF0PbZCfGr48xXER9rJmT8Cexm17bwjOXzyQQFDHptYoyZfgxshJMeINB9vS4o8Y3XC0Gk15DokkfM/peI4BBO/iZWA06tAJcNCOThq4g/Z4A6XZj3JoKOSlaEo2mo1KLIjvRTK/bR58ntpiTRkARExtqPyOxL60Qv124SJm8TVaQHPoEf8+5U9ja4lDahl/3kR4zfB9Jivwd6//CatCRYjNAaz8pVv2wfcqvCzNs5KeaSbPFrl0jt7cZtHHfN+k1pNmMaDUC47OsR0SWRzzU5Q8VlSOIcAGelzc0sqyiiDc2NrF03uDvcAfj6lOKGZ9pj6g1cOuZZRFt7j1/KqXZiVHCPssqipicmzhsRH2smZNwPH6Rhi4XdR1OtjT18qtTx5OfalaOsaKylPvXbEeDQKrVQKrVoNRfkM8vfEzLTy1WajFce9p4PIEgj60brLFwyQn53HBGCWPTrGTYDOSnmrn+9BJ8wQAXzchkXY2DS578nKAE//yygVULSyP6l7M8cpKSjkqHAqA0O4GgJKLXCqwccv7LKopIsxqUz3jlwlLSrIa41+Pa08aTOlAITt6WajVwzfzxUf2OTbMqImWhmIFSCjNsaDWx7cYfFJVxLKsoUv5efmoxY9OsEf2nWAwsP7U46pjyPkvnFbF6UxNXn1LM6k1NrFpYSmF6ZB8rFoS0IF76ooE3NjYREMWoz2fVwrKIc1g6r4g7397KyoVlOL3+iLoe4WPITzUzKskc9fmFj0eSRIqPcIcC1OyP/cahyP5QM0QOKw569kd9p5OaVge+oIROKzAhO4G6tn5S7SZ2dTjxBkRWb2ri6ctmKssYslhUQ7crqh6DnP0RXh9jb9kfde39SkXJJfMKefzDuqgnscVzCyL2mZ6fTEuvB7NBx+PrdrCpqY+lFYX8Y30jl5yQT0G6DZtRR9WeXspyEvAFJByeAO0OD1Nzk+gYyChw+YIse/6rqOPdd/5U7nh7K4um5lCanUi63YDdJNDtFLnkyc/x+EWuP2M8kgQ72/s4c1oenf1eMuwmcpK15CYnfedrdBD5ztkfbn+Qjn4vogjtDg/+oEhWoplkqwGjTkAQBFp7vTi9AVy+AE5fEF9QZHZhGl83dCMCo5Is7OpwotcKTMtLoqXXQ6rNSEufB6NOS2O3i7c2N3NSSQYTsxPQIPDQ+zX0evzccfZkLnvqi6jr+OzlM+ly+rANZH909PswGbToNKFZKFGCD2s7CIrwypeNAJxXnktuUqia6O4uJ56AxJg0K3t6XLh8QeYUpSKKAn1ufyiDSKdlT6+HFKsBs15DV78HvygQCEq8vnE3l31vLIKgpd3hJd1mQNCIrKvuRhBAkkLHbe718IfzJlPf5eK1r5uU6qQmnYYEk47MBDP+oMg1L22MKG2uEaB0VCIWg5bsBD1pCaYjaclDzf5QUTlakHP1W/s83PbWdmW7vDb965c2KmvT954/VXEMwuMiYtVjiFcfYzjkmZPlL37NyxsaualyolLJMVzx8Jzpuco+mxt7ueedauW1SR+q3dHc6+HOt0Pns2rRROxGPZc/tV7pa0VlKb1eP56AyKamXjRxZkaqmvuo73QjSrB5Ty9nTc2kvit0U5TbP/1xPT+dW0BWkpWPd3SiEUCnESjJThnxuR/J6HQaxmclIYoSr37dxP1rqqmcnINWAyVZCTz6QS1zx2fw8oZGrj+9hGUvfB3Vx7g0W4T9ydxz7mRufG0LV84p4KG1kToNm5r6WDKvMGJ7m8MTpU1x65llLH3+a0XYSubOsydx3SubAaL6AXhgTS1L5hUC7qj3shNN5CaZI7KPbj2zjGc+3hVRi+POsyfR7fbxvXEZfL27L6oWyOpNTVFLeAadFlGC+k43D78/ZEwXTqW6rV+JXQp/f2lFIbPHpR1pDsWwqE7FAUQURVpaWgDIyspCo1FXm1T2H9mJpqh4ghfWN/DC4lm4/cH9UkV0bwyVLjbrtCyeW4AohZ7knv20XolxkJmal6SsLcvBnA+9XxPR75hUa5Sy5srVVTxz2Uzue6ea9n6fsowz9Al3fGaoqqhGgHOmZdLaF8TpDUbEozT3enh0XR3nlecyeVQi2ckGRqdYjvip531FownNLCyamoNOo2FMWqiw1cklGZj0WrpdPnKSzTE/56Q4MQctfR7uPndK6Gl9BDEJSRYDrb0e/nzxdDbu7iUgipRk2RVhq/C2VpNurzE3GiEUFDn0vfPKc6Oyj258dQt3nTuFpc99BUB+qpmsJBMWow5BgL/+e1tU+6FS4beeOYlupzduXEey1RD3vePykg9nDZRvxYjvcoIgjB3JNpVB5OyMS//0juJcqKjsD0RRUtT8wuMJbqqcyKScJGYVpCn1Cva1Xzk9tK69H3FoiHwM5FmQWQVpTMhKYHSyhcc/rOPh92sVjYEMu5E0q4FUi4FdHU7uPX8q18wv5k8/mkZxppWlFZHr4fGUNdv6vVS39dPc6+GFL3bx+7MmRey3dF4R97yzjZ9+v5ALZmTyWZ2DS/76OVc99xXXvrQxIoai2+UjN8nC5FwThSn2o+qLfV/IS7EyOTcRvVbg1y9t5I63tvPndXVoNQJ3nTsZsyHk+EXEH1SW8tRHO6NieG5ZVMY/Nuzmtje30tXvjYpzWLGgNCImYeXCUm5+bQu3vbWd/312A3qtwPhMO3aTLirG53cLSgkEAspYYsV4XH1KMRl2Y8z4orwUS0yb8vgCQMih+MVJhfzvsxu46rmvuOYfG7mgPC+iAFgoW0PiTz+axtKKQq6YXcCDa6tJthoozLBFjefWM8vocXkZk2aNeu/3Z03iuLyEo87u9mWm4mVg2pBtLwHT999wjj7MCcfGdKrKwSU86wIGc+L/ddWcbz0zEZ4eGr58MlTqOlzRc6gi5ye7Okgw63j8knL6PH5sRh1ajUC/N0hdez/Pf9HA3edOweXzUz4mmXv+vY319b2U5yfy1GUz+HhHJwZt6Oku1pNdbpKZFxbPoqXXQ06ymaZuN/ecO4XqNkdEjYW2nn4au6wROhT1nW4e/qCWZy6bSavDQ6bdRF6KFqvRdMQJDO1PNBqBsak2RSANINlioN8bwBcQqWt38e43e3jy0hmKMuUf3gldt7pOJw/9cBo9Lh/tDi8ZCQb++pOZtDk82E06/AGRJy+dgcMTIBAUcbh9XH/6BPq9AXKTzVz/yiZlKUG24SUnF/Krf2zkoR8ex7+uCs2AWQxaJElCIwh0uXw8dvF0Wvu8JJr1PHnpDDbUdzM5N5FtzX04PAEunpVPXoqVxy6eTpvDS0uvh9Y+T0ybGpNqZWlFIYUZdmXpUB6PXPtFXrIw6TUkmQ1RMSDXvrSJxy8px+0LRBQre3BtDUsriki3GRiVZOaxi6fj8gVJtxnJSTq8S5h/W/bqVAiCUAKUAomCIJwd9lYCcPR9IioqRwDxNBba+z37FBMRTixHZfmLX1OydI4SfzGc47Gr04nDHeSalzZy5ZwCXt7QGKU/cMuiMpY9/zVnT8vliY8GgzrX1/dy3cubWHJyETe9toXiDBsrFpRGVG289cwyykYlotNpmDI6FCS67IWvo9buz56azQnFGXh8Qa6cEwoSfXlDKKCuvtNNc5+HBJOObrePYmMy9qPwi32kyA5iTZtDuWZATN2IP7yzjZsqS/EFRW6qLKXL6eOr3T3c9OqWiKJeby6dwwnj0iKO88mODi76y2cR25bMK4yq8OnxD1YqXfL3r6L6qmvv5/zHPo2w/aUVhTywpjZK70LeLpOdaIqK3Vi1sIyGrn7yU63Utjli/k8NZCYrMyFtjtj/e1/v7mF8pj2qWNlv/7lFKUr3+7MmkWDSISGSYkkc0TU60hjJTMV4oBJIAhaEbXcA/+8AjElFRWUvDNWrgJFXaYxHPEclXPwqnuMx/qpQ5cjwYMhul49nP63nitkFGHUaCtKsWIwabj97EqIk8sqXhohAvPpON0a9hitmF4Si4yWRv1xcTpfLR1aCiSkDDkWs8cqfxafXf489vSH1wpteiy5h3u3yoRUE7CY9hZmWo/JJcaTEchCvPqUYf1CMqRvxpx9NY+22Nl5cH9ICue2sSfxjfWPENRxqLzKx7DU8ziA70cTZ03LRaqAow87knATmFGdQ3RrSqZBnw+RrLrcXhFB7Wf9EtjetBmYVpADRMUd/uaScPT1uzAYdfS4vN772DTecMZ6iDHvM/6lZBakUZ9ox6jT0OH1k2iNjmdZtb6NycjbHF6TQ54l2ZD1+kfwUM4//pBy7QUeP20dpZuJhX8L827JXp0KSpNeA1wRBOEGSpE8OwphUVFT2QnjWRfiMwUiqNMZjJI5KPMdja0sfNa0OigY0MV7e0Kg8Fb7yZShV9JqwrJRlFUX84uRxPPz+join3GSzgSc+qiPZYuDiWfmsWD2Y/XHnOZNZMHmUshQjj1c+1tnHpbGuxkFjj0upHCmP74G1oZLT2YlmzAbNMe9QAOzsiHYQ73uvmlsWlcW8xlua+vjzujrFQbvhn5tZPLcgYjYgnmM7JtXKH86byq/+MWivOUkmVi0s4+EPaqJq1qyoLOXRdbU8/H6tYtvzJ2QSCErkp5qj2sv91He6eeKjOn5zegnVLf1RFUStBi2d/V7+9mk91W39XDE75AD0eYP87Z1tUTMZS+cV8ZtXNnH5iWORgCc/3skPZ+ZH9Hv72ZMwamFbS39EnZBwRzbdbsQfCJKZpqd0VHqEc3y0sS8xFbWCINwAjAnfT5Kky/f3oFRUVIZnaNbF/sj0GImjEs/xaOvzUDYqEUEDvz9rEr/952ae/bSexXMLOG50UsSUsLx2vnhuAeeV5/LAmlrlS/j+Ndu59cxJNHQ5o56Wr3t5E5NyEpWn4LxkC7efNYnf/HMzta19NHQnc/PrW+KWkZ6YnUCqTU9Rpu2YdygA6rucMT+nrDjqqmPSrFFxBsWZg0/3SgpzsoW69v6omJv8VHNEZlCbw8c/NuzmV/NLomIZVq6uUo4hz4a9sHgWN762metPn8DVQ5yhm1/fwhM/KeeznV0ERXD5gzHrxtx7/hTufHsb184voaHLxbOf1gMoS3UvrG/grnOnUDskRqfT5eOxdXVcMbuA+94brN9RnGEj1WrA5Quyp8epSNKHO7JjUq2k24yk2iAjIfGok30fyr44Fa8BHwLvAcEDMxwVFZWRImddxKvL8W3625ujEsvxuP2sSQgCXDUgRHXDGeOVJYygCJub+mLevEQJxmfauf6M8Tg8QeUL/FfzjQRFcdilGFGUeGdrK+0OD3eeVUp2sjnmcoiMSa8hxWqgKPPoSt/7LlgNupifk14rxHxi39PjAgbrVZj0GiZkJfBmmL3kJVuiqt3KMTeN3e6IWQ05pqK6NXYsw9AaG829HnwBCXecmiVfNfQwLS+Z9fXdpFgMMdtsa3FwQXkeel2kTHdzr4e121q4qbKUzn5vxDhhsG6HXOcDYHJOAhfNzFdSn8NnJ2THoiTLTpJFjyfgJ92WetQ7FLBvMt0WSZKukyTpRUmSXpZ/DtjIVFRUDjrh6aGxUlJlx+PNpXN4fvHx/OuqOYxJtXD9QBlqCE0lP/FRKNX14fdr8QVFJZVORtYTqGlzIIqDyoQmvYaa1n6yBmZEhu4jT63LsR193iBjM+wgaaKWQ4bKKxcfwUWaDgSZCcaoNMdlFUXYjDpeWN/AFbMLWDIvlDb5wvoGHJ6g0k4jwL3nT2VsmjXCXhq6XTFjbnZ1OslONMe8puG/w7cP1bPITjRxXnku9Z3OmO3dfpGvGrp5/MM6dve4Y7YJivDA2hpMeg1/XFPDJSfkK3VvfnpSEUv+/iW7uwf3zU408YuTC5k6OpGlFYWMTbOyrKKQ7EQTV84dx8rVkboXD6wNVSWVj5diNZJu0zMhM+GoXvIIZ19mKlYLgvADSZLePGCjUVFROeyRHY8xqVbWbm9FKwjc8IMSCjNseP2hGYbHLynnmz29PPlxPW9sbOKWRWURgZPLKoqw6LU8uq6ObpdPiY5fVlGE1aRjVJKB286apJRNN+k1/OG8qbh8Ad7e0kyK1UBxho0fzwwVCGt1hKbaH/nxcfzs/75Sll7GpdsYm2omL02NoRjKqAQzk3MTeeDC49BpQqmamQkmxqVYWX7qeK57eVMoyDDVzPWnT2BPj5uHLjoOCchKMGLWa/lsZ2fEEkesmJtki4F2hxeNBu45bwrVrQ5EKVRg685zJnHvu9UxFDUn0dXvYcm8Qt7Y2MR1p0+gNDuR3V1uHlu3g5srJ7IqTLn11jMnodeItPf7uf3sSbT3ebhm/nilBLschCpKElfOKUASQ0sX968JFS4zGbQ4vSFtlHXb27ipciKPrdvBBeV5fL27k5Ks0Gzg9lYHWgGuOa0YXZyaJfIszi2LyhiTosVmNGE1Gw/WZT3k7ItTsQy4QRAEL+AnpP0tSZKUcEBGpqKicljT0OWkrt3JO1XN/Oj4MWzc3RshaXztaeP5zRkltPS6efaTXSyrKCI/1UpQlGjsdvHoujolSDMvxcwVswt45pNQYNuffjiN+9dUK5H8M8ak0O3yce6jnyj9f/CrE1hX41C0KOQZiX/+/ARq25xk2k2k27Uk244eCeT9RSAg8vrmPTy4NjpIctWiMt77Zg9XzC4g0aQlzW7ijre3ckF5XlSwrXy95CWOoTE32YkmLjkhn588+TnJFgOXfW9MRJDjXedM5t7zpuL2B3j+/82iudcNCNzx9lbqO91KgO78CZnodBpKRyVQOWUUf163Q7GNkqwEXv2qgZNLsrnnnerBvs+dzJOXzuCTupD2iUmn4fa3t0UEgz73eT1Ob4DH1u3gZycVkp9q5vSybB5bt4PrTivhr/+tY2lFMVV7+qKCPqflJ0WcKwwqui6eW8D4LBtJJhsm07ElXD3i+RhJkuySJGkkSTJLkpQw8Fp1KFRUjlFa+7zc+241l5xYwM5OZ1Rg3N3/3k5tez/ZSRba+33c+fZ2trf0ce1LG7nz7e0RWR8Wg05ZQ/f4Rb5u7FHqKDywppZel59fv7RJ6X95RQEN3cEIcSs5YM/hDnLtS5vY1elSHYo4VDX3cuOrW6icnBMVEHvza1v40ayxvPJlI72eIDf8c3PMdvevCU31hy9xhFfRhZA0tmwXZ0/L5d53qyP6+PXLm0iyGJhdlEGCWc/WFgdXv/h1hCDWdS9voqE7FM8hSnDvu9URtrH8xa+pnDJa0TRR+n5pE1/v7sGk0+ILiopDIb+/cnUV15w2HpcvwBmTstnV6eTa+SV4A0GliN0lJxbQ5w7EDPr0+ERuqpwYU9E1N8lCXqr5mHMoYB9rfwiCMJno7I9Xhmk/GngGyAJE4DFJku4XBCEFeGGgr13A+ZIkdQ/s8xvgCkLBoEslSfr3wPbpwFOAGXgTWCZJkiQIgnHgGNOBTuACSZJ27ct5qaio7DsOT2i62O0NKIFs4cjBmPWdTi6elc+zn9bz4vpGVi0si5hdWFZRxG1vbqXb5WPpvCJeWN9AMLKrCP2Le86ZSEaiNW56a6vDwzOXz1RjKIZBDiSMV66+tdfDxbPy0WhCyxd5yeZhgynDg2jDg31dvsGgynjH2trSx9i00PWMZ0dy3/GEp9xh9hG+3ekL8vKGRn5ZURTz/ZZeD8lWA96AGJUOmmQ10OPyoRGEuPs+tm4H954/lYYuF6OSzBh1Gu4+d8oxbXsjdioEQfgrMBmoIuQgAEhAXKcCCAC/kiTpS0EQ7MAGQRDeBS4F1kiSdIcgCNcD1wPXCYIwEbiQkILnKOA9QRCKJUkKAo8Ai4FPCTkVpwNvEXJAuiVJKhQE4ULgTuCCkZ6XisrhSCAgUtXcS2ufh1SrkaAkYdRp8QWDpFqNSprnrk4nvW4fQRE6+r1kJ5qZkGlnd4+b+i4nVoOO7CQj3U4/zb0e7EYdVqMWnVaDwxNQ1sPlvoamAcKg6mKn04uAQEe/l1SrAbNBw9//30xMOi2pdgPP/b/j2dPjIdGsI8GiY0+3l+xEEzqNyIb6Xm47q4x+b5AMu4Hnrjyelj4vJr0GrRZurpyILxDEoNPy2x9MwKTXMDl3OttbHGg1KEWtllcUMDkvmW5nEAjwwv/O4u1NTTz5yW4g9LSYaTcd01/qIyE70cz507M5qTidaaOTEDSg02ho7g2pjWYnmrD1uEkw6Xnooqm0O3yK4JMs6mTSa5hblKakVZp0Gj6sacfpDZBuN6LTCARFiZd/egJuf5B+X4DrTx/P05/UR8xS6QSBj2rbMOl0TMiy89APj+Pl9buZmJOEIIREsoxaDW9XNZNhM/LC4uPpcvpJturRINDl9pFg0vHXn0ynxx0g3WYkIInoNBrcviDfL0pDEATuv3AKSRYDW/c46PcF+HRHO6NTLAREiRtf3ayItI1Ns9Lc4yLZoic7wYjDG+DhHx5HRoIRX0Ck1x0gyaIj1aqnvtPN8he/5orZBfz6pY08c5nqzO7LTMUsSZIm7kvnkiQ1A80DfzsEQdgK5ACLgJMGmj0NfABcN7D9eUmSvMBOQRBqgZmCIOwCEmTxLUEQngHOJORULAJ+N9DXS8BDgiAIkiTtvRKSisphSCAg8urGJm58NVIR8oX1DVxQnscL6xu4qXIivoDEXz/awTnT8pQodHlN/OH3Q0JAcpGk8HLPsgjQI/+pU9bDDTpBqf0QngYI8HZVC3cOrKkPFSh6+csG5pdmY9QOWa9eUMpzn4UEhu46ZzImvVbRqhi6Hr9iQSkvb2hgXklWRP/LTy3muc8b6Hb5uOGMEt5YcgKtfV6+auiLeKpctbCMy06A59Y3hbI8jrKqjweCojQLs4sy+WJXF2u2tkTZkHz9ej1+fvr9wgi5dNkWL5yRx7bmPh75Tx0GncDPTyqMuC43nFGCIAjUtvVHxNosP7WYJ/+7i26Xj+WnFuMLBujukVj5xpdKYOjQvqxGnbLPsooi3trczBmTspV+5WDSxm439QPLMH9cU63EZVx72nh0gsB1L2+OOMZlT33BL08pirLtpfOKuOvtrZxXnseK16tIthi45IT8iPO4ZVEZ/7n2e3z/7v+i1aDa3gD7kuPyycBMwrdCEIQxwHHAZ0DmgMMhOx4ZA81ygN1huzUObMsZ+Hvo9oh9JEkKAL1A6rcd59GKKIrs2bNH+RFFce87qRwS5PXuoalq8rp25eQcNjX2svzFr7nkxIKotLabXwutlQNUTs6JKvd8/5oaOpy+iPXwTY29MdMA5dTNWGvqK1dXccmJBdz7bjWdLl/ke29UceXccXj8IrXt/dz21raoMcjHX/lGqJ+h/d/7brXSZlq+jeZeH6IkKDcb5Xxf38IZk3J48tIZTMs/dquN7gtVLQ5q20M3+1g2JF+/ysk5UbEKD6ytYdWiMp75pJ7b3trG2dNyqZycE3VdOpw+2vu9UfEI975bzQ0/mMDiuQUERQmNoOXR/9QqKazXzC/hTx/UxrWF+9fUcOXccUq/2YkmLijP4+oXv+bed6v587o6Wvo8XDgjT9n/7n9vj7DR8PHmJFliypJfcmKB0ubsablR53HTa1to7Q1i0muYXZjG/LJ01fbYt5mKpwk5Fi2Al8Hsj8l721EQBBuhKqe/lCSpTxDiCoDEekMaZvtw+wwdw2JCyyfk5eXtbcgHDVEUlbLoWVlZaDQHJpdZLsNuTkjB3dfFUz+fz6hRow7IsVQG+TZ2J693hxO+/i0Ig2I88daS5X+xeOvYokTEevjQCufyOrYkRR57aBu3LxB3f/dASel46+Thxx/uPD66/nu094p0u9zKeIa2a3V48fiDTBiVjsre7a6lz7tXG3L7AnGve0uPR1nCCL+O4cg2EWv/7a0OHlpby5J5hQRFMeZMgSwiJe8Tz17OnpYbM4j07nOnRBwz3EbDz2tnR2xlUdm2h7YPb9Pq8KgaKEPYlzvYX4GLCcUyLCBUZGzBsHsAgiDoCTkUfwsL6mwVBCF74P1soG1geyMwOmz3XGDPwPbcGNsj9hEEQQckAl1DxyFJ0mOSJJVLklSenn74fPHIN/tL//SO4lwcKMwJKZiT0tVy7AeRb2N38USCJGnwt1yMyWLUjUg4aOj7GgGljfx6aJsMu0lJEYzXj3lAlTHW/mZD6JlFHmu8MQ53Huccl8mONh+NPR6SLXpSrPqY7TITjJxaqj4pyuzN7rISjHu1Ifn6xXqvvd+r/B1+HcPRCsNfezn9MiPBFHOmQBaRinWc8DHHu+G7vIGI/WPZKBBXnM1iiPxcYtqd3aTOUAxhX5yKBkmSXpckaackSfXyz3A7CKEpiSeArZIk3Rv21uvATwb+/gkhCXB5+4WCIBgFQRgLFAGfDyyROARBmDXQ5yVD9pH7OhdYe6TFU5gTUtQbvYpCaXYCt55ZFpWqtnpTk/J7Um4i954/lac/rmNFZWmkeuSiMlZvagLgjY1NrFoY+f6yiiLSrAZe+bJRiZ+YnJsY0Uau+SGnCL6xsSlKpXJFZSnPfFzH8lOLSbUYIt9bUMrj63Zg0msYl27lhjNKosYgH3/FglKe/rguhgrmRL7e3c//PruBq577ipte2wJIrBxyPuqT4r4zKTuRcek2llUUxbQh+fq9sbGJFQsi37v2tPH87bOGiOv4xsamqOsyJs1Kmi1atfPqU4pZvalJyfrZHLb0JuPxR5YcX7GglA+r25Rj/mXdjqh+wzHpNXS5fMrf159eEmGj4ef18obGqL6Wzgt9LvI5xWpzy6Iy8lK0qt0NQRjp/VcQhD8RKn/+BqHlD2CvKaWzCdUL2cxgxsgNhOIqXgTygAbgPEmSugb2+S1wOaHMkV9KkvTWwPZyBlNK3wKuGkgpNQHPEorX6AIulCSpbrhzKS8vl9avXz+i8x4pe/bs4Wf/tx5zUjrunnYe+XE5AD/7v9BxHvlxeczlBnm/oW1i9Td0/5G0+TZtVb4VexX13xe7G8z+8JJiNSAhYdBq8AdFUoZkf/QNZH+0OjykWY1kJRnx+SV2d7uwhGV/tPR6sRq12IbJ/ohV80MUJb5s6GZzYw8FGTYc7lB0f01rHz3uAFqNgEGroSjTRq/bT1aCCYNWQ0O3m0y7EaNOIihpcPqCuL1BbCYtZr2WVocXm1FHgklHt8uPJyBi0Wupau5jbFpoDF3OAO0OL+l2I//4ooENu3t49MfT6HMHaXN4yUwwHusOxbeyO1GUqGruod3hxW7SExQlelx+LAYtdqMOTyBAjyuIxails9/Dnh4vo5MttPd78AclnL4gs8amYNRraO3zggQvbxjM2NAIcOK4VByeAKkWA05/EIcnQIpVT5/bz5Y9fUrZ9CXzCnn8w7oIxyIkXhVS35QkWL2piWvml9DY7WJith2HJ8ieHhe+oIROK5Bg0kcobF4zfzz+YCilVCPA3KJ0Ovq9JFsMdDm9pNtNGLQCPW4/Hp9Isk0HkkCn00eK1UBVUy9OX5B0q57sZAsev0iKVY83INLnDpBmMzA6WXtMilsNENfu9uXTMBNyJuaHbRs2pVSSpI+GOXhFnH1+D/w+xvb1QFmM7R7gvLijVlE5AtHpNEwZnbzXdnJxrberWlj+4qDaoZy9ITsGeSkwZfTe+4pXnMztD9Lp8tO5qxuzXkO7w0OH06+scz+zoV65QQAkmPV0u7zYjFpu/Vc1m5r6gNDNYsnJhdzzTrXy+k8/nMblTw/e9J68dCrpNjMbdw9VyywF4F+bW9EIkJ9qPdYdim/FoL18HTOrYeXCUv72aT1zx2fw0NpQYS2TXqNUDZVfzylMJcVixOEOKNfv/eoO5TjHjU6ioiST1Zv28OsByW+TXsNNlRMVhwJQarUMjam4/c2tShsAly9AvzfI9a9sUarbymQnmrhidgHFmTaqW/t54qOdEfvmJVt48P0arjutBJNey/r6LkqyEvjp/21QnJnLThjNcfmptPV56XT5Afjj2h1KP3/60XFsa3FwQkEqdpOGRKP1WHUohmXEn4gkSZcdyIGoqKh8O+QMjaHZGyVL58R1EmTtiVi6FOFt6tr72dbqwKTTMGts8oDOhJFdnS6e+mQXlZNz0GrgznMm4QuIeAMiqTYj7QMzHpIk8f/mjsNiCK2JO30hnYrbziqly+nnuLwkREnkkR9Nw+kLUJptQ6sV6HHGUsusUmSXTyhIZcIotYT5t0G2l2SLgd8tmMiyFyJtZ8XrVdx3/lQE4MGLjsPtC5CRYOKhtYOO4C2Lyuh2+tBpNCSaQ3EucibG2dNy0WrAatTx2c4O/vDudqVqLcBj63YoToHc3qzX8PRlM2lzeEiyGLj/ve0RToFJr6F3YDnjvPJcZhWk8NrXZkV5s7nXwxMf1fH0ZTO47uVNJFsM/OLkQkXnosvpZdWiMkz6UI2PaXnJuH0BVi2cSFGmHV9AxO0P0OUMcMM/Bx2g604v4bGB+jQ2o468FCu5KTqy7cdOgbB9ZV/Er0yEhKZKAeU/WZKkyw/AuFRUVEZIPGVJWYVwKOFPqvFmNmK1kbUlzivP5bWvm5SI/WSLAbNeG/G0G65lMFRTQO7rb5818ND7tayoLOXRdbUkmvT8+vRimnq8NPW4Y55TR7+X4ky76lB8B1r7PCRbDFwxeyxVzbHL0gfEUPbDza+HF+0q438m+clMNHNnWG2Oq08p5oYzSnjivzsjsjgeW1fHigWlXH7i2AgNk6XzihidYiY/1Rwz6+Oed7bz85MKae+vVY6xcsFE9Dot9763eaDvUJzFo/8ZbLOsoohOp487z5nEnh5PhL1dfUoxW5v7+ON7NYptLq0opiDdSk2bk5tf26IUtQt3sO58exs3/c8E9FoNVoOW2eNsJBgtqkMxDPvyyTxLSG77NOA/hDIwHAdiUCoqKiMncy9lwocSb2bji11d1LX3K7MYQ9vI2hKiRIRuxY+Oz4vK4Zf1NIZqCgztS9a7uOGM8fz+rDK0Gi0rXq9ClOJE2yeYmF2UojoU34HMhFAJ8Xve2R73c9ZrNDT2eCKu2Y2vbiHVbmL5kNoc971XTZ8nwLXzS6K1TN6oitIweWBtDQZtKKA4VtaHrCFx3WklLJlXyOK5BeSnWZWKteF9Xzu/RCnP/swn9Sx/cSOjEs1R9nbfe9WMTbNxxewCPIEgqxaV0enwEBQFbh6onhsviyTdZmLiqARykrSYjCYsZsMBujJHB/uyIFQoSdJ5giAskiTpaUEQ/g78+0ANTEVFZWTIGRpDZx7kAMyhxJvZ+LC2g8c/rOPe86eSbNEPqy2hHSj7nJ0YSjsdTldjb1oaF5XnkGY3sL2ln6Ak4fGLMdfZ1SyP/cOYVCuF6ba4n/NNlRNp7/diMWgj9huq3RC+3RMQ2dbqiFgCka9vrH5cvmDcWRLZbr5pcSgxHePSbDHbbmsdbCPT0ueNaptsMdDZ71VmIuTZi6G1RORlnPDXRoMGgxZMRrU43UjYF6fCP/C7RxCEMqCFUEEwFRWVQ4hGI0QUcRqavTGUoeWpYVAHQJ61ePF/T4jZpjQ7gaYeF1mJZpZVFGLSa2nsdsXtL1xTYOj7VoOWX5xcyGmlabh80NDtojw/mfzU0Fr5s5/WK+WtZxemqQ7FfkKjERiTZiU/1Uzl5Bw0Grj73CmKvPXubhf3r6nhnjDxKAhdswSTnqUVheg0oRoZTT0u3L4gJr0Wjz8Yc0njpsqJZCeaIup97Ox0KrMk8ewmXJciyaqP2TaW9kRmgjGq7XnluUp2CAzOXjx28XSlbSwHa1lFEXajjoxE1aEYKfuy/PGYIAjJwI2EtCG+IVS8S0VF5RCj0QgUpNuYVZBGQboNjUZQAi0/2dGhLGsAUeWpTXoNvzm9BLNew5J5hVw1r5BAMMBtZ02K0hdod3i4551qlvz9K/68ro4Es573t7VFaUzcVDlR0SKIpSlwwxklaAQBgxBkW4uLS5/8nAfW1LL42Q38/KRC8lPNSvBdbpJFdSj2M8VpNn5xchFPfFTHHW9t59qXNpJqM+Ly+nnmk3o8fhGNBpZWFLJkXuh6rFpYSqfTy2Pr6rj33WqufWkjogivft2EViMwcVQCN1eWRi1p3LL6G84rDwlZyToq/1jfyMsbGrn6lOKYeizXnjZ+UMekspSnPtoZZWPLTy1mXLp1iGZJKU6fj1ULI3Ve8lIsceKOvNyyqIxlFaGspRfWN3Df+VNZfmoxi+cWkJNkpiDDotrePrAv2R+PD/y5DigY+r4gCD+RJOnp/TUwFRWVb8/egjHlmY36Tic1rQ48AZGH3q9V2qbbynhxfT1/vng6G+q7CYogSlJUDY9bVn/D4rkFyqyCrFGQl2Lm7nOnhAL+/EEAllUUkZVowjag1PhZXRunlOZw6ZOfR2Uf/Pni6bT2ehiTpqaNHgi2tzuUWAIYjFFYcnKhUoF0W4uDB9bUKkGamXYD/+/ZL6NiIK6YHar/sqyiCH9QinnzzkuxsGReIROz7DR2u+geiLN46uNdXDO/mAy7CY0g0NjjYtHUHJIsei47MZ/x2Qn84d/b2dTUR12nk3vPm4LDE8Bq1DEq0USvx8dfL53Bnh43Bp2W1Rt3UzllNEadwF8uLsflD2LQChh0mpgzHQ1dLuUcb6qcSF6yGatBR1CUyEwwUqTa3j6zP5NslxGqD6KionKI2VuaqTyzMSbVilajYfGz64ekb4ai4Vt6PIoewJJ5hXFvGN0uHw+/P3gDqmtz0uny8di6aFGjK2YXcMqEFEpGpVDfGbvuwob6bvJSVIfiQBGvvownEJnpI2+/8dUtPPLj6cPGQDh9Qcz62DfvnR0uHn6/ljvPnsSTH9crywzNvR76PAHueWdTTDvZUN/NpqY+THoNF5Tnccu/BrUrHrxoKlc997WyT3aiiYtn5fPrlwb1WuTzMOgEVlSWRlRiHXqOt6z+hkd/PJ3adgcmvU51KL4l+9Op2Kuym4qKyr4RrieRYTeh1YRuCPG0JWSGSzMdk2pV+rQYdATEYMy2E7LtJJoi17Jj3TDSbEbuPX8KtW1OAqJIbpKZS5/6givnFMTs9+LjM2noCqLTCIxOtsbs88RxaZSoZaQPGKOSzDE/9xljkpldOIOrX9gYoRPh8Yv4Bm7G8WIgksw69JrQzTo8nfOOsyeTatUxIes4kix6HrhoCpIk8McLpmLSazHpNBFiWPLxEk1apoxOpjjTTopFjz8osvzUYkx6Lc09LpIteiX+BkKFxV5Y3xChifH8Fw3cec5kJEnCZtTyf1fMpN3hw2LUcv3Lm6PPMSBSmGFXlzy+A/vTqTii6m2oqBzuDKcV0e3yRWlLhO8XCEoxbwBZCaaoPm+qnBjx5Sy3rW518I/1jcpNQq5/EH7DWH5qMb95ZTPdLl/oC1+nUzI45H7Cx/Dp9d9jXc2gUqa8Vi+XZ5fX3FWH4sAhihKtfR6Wn1rMve9WR9hWt9OH3aTDoIu0KZNeQ11Hf0zlyxfWN7BiQSmjkoz877NfDmhgDC6F2U1adna4eOQ/dRh0Aj8/qVApKS4f92ffL+CR/9QpN/n8VDMpNiM/GVgaG2r7yyqK2NXp4vazJ3H5U+sVJySW7sU3zb388b0allUUMSrJxLOf7GLWuHS6B8S0ws8x2apXHYrvyP5U8FBnKo4xRFFkz5497NmzB1EU976Dyj4xnFaEvJyxq9MZc78bX9scFdh25zmTCYpw59tbuWJ2AUvmFXLlnAIeW7eD606fENF2WUWR8vT4zCf1LJ5bwNWnFDFldCLXzC9W9AOCoqRMpd/7bjWjksxUNfUiF2EKH8PH13+Phq4gEhJ3nzuFyTkJ1He6efiDWp66bCZ3nTOJpy6byXy12ugBZVenk6ue+4qgKLH8lCIevOg4Vi4oRZQk7nuvGoNWy/Ux7OGtzc2IksTKBaU89MPj+Oul5eg08Kv5JTz6n1oc7iDJFkNEOuk/1jeysbGXFKuRS07IVzQohtp0h9PHJSfkK8e7qbKUG1/dEtf2719TQ5vDiyjC4rkhWx6fnRBT92JUkkXZZ0e7k0tOLIiyTZNew21nTaIoU3Vmvyv7c6biv/uxL5UjALlsO8BTP5+vFijbz8RbwpC/sOXljKGqma19noiUTGGgzHlOkokulzfm01xzj5srZheQl2ImM8HEb14ZnBpu7g3FVSyZV0hDtztCF0Cu9SGP55tmB8993sAtZ5Zx06tbePbTkEPywxmZETMUclQ/n9ezqamP1j4PGo1GnaE4CMh2JQgQEOHasBiEpfOKcPkCtPd7+cN5UwiIEhpB4C/rdnB6WXaE3dyyqIysJDO7u5z4AhJBSYyqI7KsogiA6jYHmQmmuIGcogRZiSauP2M8Dk+QnjDBrPB24bYvStDnCSgxP8tPLY65z64OZ8Q+bl+A5l6P8v8xIdtOdoKJcZnqDMX+YF9kuo3AOYS0KZT9JElaNfB7yf4e3NGGKIq0tLQor7Oysg7haPYPasn2A8dwehLy37FUM+X9mns9PPx+LWdPzea8GXk094aqeq7d1hL1NHfXuVO4+53t/Pni6Zj1WnKSjPzo+DzSbUYsRh0QJN1upsPh4+9XzqS1z027w0d2koUHLzqOph4Xz33ewNg0KzlJRlIsev588TSMOi1jUnQ0dEXX8li5uoq7zp3Cr1/aSHaCiWLVoTgoyPaRk2RRHAoYtIUnL51Bus1Ic5+HrAQTNpOWpRVFLHnuq4i2N722hbvOnYI3IHLzgolYDRquezlS9fL+NTXc9D8TgJAzMz7Tzg1njMcXlPAEQu0+3dFOSaYdpy/AlNFJPPnRDiZk26Nsvzw/kbmFaYzPtJOZYCTdpqWlL8BfLplOollPl8vHsopCXgyLzzDpNZSNSuDa04p5cf1urAYt5oHsIzll+ZnLZ6oOxX5kX2YqXgN6gQ2ElT4/1pEdhZaWlr1GlchP9uaEFNx9XTz18/nD76ByTBNLKVNeVx5ONTN8vx+UZjJrXBqXPfVFxAyBL1CvVA71+EVaet0sP7WY61/ejEEn8IuTihQnoDw/kfPL87j0ybA+FpSSYjNw25tblTXu5acW82F1C+eV5/HIB7WcMy2Pk8cnsK7GgUTsJ1SPLxBSylQdioNGls3A78+aFDfz5pO6Tsx6rRK/sGphKT0uf8y2tW2RaafJFkNU8KPNpMds0HDDP6uUqqjh6csrF5Zy9zvblBoeqxaWYTUIrFxYqiyVhGwwn0vCYixWLSzlxfUNzCvJihKsksf+uwWl/PG9aqrb+lm5sJQks46Xv9wNDBZGUzOM9i/7ElORK0nSBZIk3SVJ0h/knwM2ssOUoXEEsqPwy6f/g8/v3+v+5oQUzEnp6hO+yl6R9STeXDqH5xcfz7+umsMZZVncd8EU3lw6J2aQ5tD9LpyZrwRBwuAMwZVzxyntTXoNJVl2JT6icnJOxKzCJScWRPfxRhUmnS5ijXtHu5P/mZLLiteruOTEAh5dV0tDd2iGwmLQKevX4ccdk2plblGC+qV+ENnS4mBUopExadaY1yQoEhG/cPPrVYwfmDmI1RYG005lkavwNjva+zFodXj8ImdPy42qy7Hi9SoqJ+cor29+fQtajZY/fVDLXedOYcm8QpZWFMesWnvJiQVRcRT3r6nhhh9M4IrZBTzyn1rmFGcox6lqdnDZ98bx6I+n8X9XzORUNX5nv7MvTsXHgiBMOmAjOUKQnYhL//SOspRhTkjBbE86tANTOSoJV8ocl2FjTFqkaube9mt1RNdBkGcIYFDF8JvmPpy+kEjV0MJK8Wp3OH2BqDVu+Ym2IM3InedMVtbv/7JuBysqS4eoH5aRl6IlIyHhO39OKiOntc9Lm8PH7/+1NSpYcem8Il75sjEqfqHH5YupmvrKl41Kvx6/yLh0W1R//1jfiHPA3uIV7RKEyNfdLj/1nW6qB2p7NPfEji+KV4tke6uDh98PVTAdaqMd/T7SbEYy7FrVoTgA7Mvyx2zgUkEQdhJa/hAASZKkyQdkZIcx6iyDyoEiXJciO9FEUIQ2x951KeL1E6sOgkmvIXdA4VCSQtLEi6bmKLEaQwWM4tfu0EXEdyQYtWTYjaG00dqQYqNcW2FTUx98Xs9d507B4wswJtVKdrKWNFvCiM9JZf+Qk2TC7Q/S7fLx7Kf13H3uFGraHARFePbTekVRM/zaCoImohZLcYadPT2uiKUOk15DitXA4rkFiFIoOPjZT0PLENmJJpbMK4wrjiWFLR2b9BrS7UaumV/MpNxErj9jPNlJseOL5Bmw4eKOwv/WCJCZYCTRrGFUourMHgj2ZabiDKAImA8sACoHfquoqOwHZF2KHzzwIctf3MhbW1r4nwc/5KK/fMYPHviQt6talPodI+3nrU1NrFo4dIaglKf+u4OH1tbyxEd1XDgjj8J0G6s3NZGdaCLRrI+o1fH0x3VRtRRWLCjFEwgo9RluOKOEZKuRsak6dnQEFAnoJz/aycqB429q6uPXL20EBPJStNhNJnS6/ZnVrjISbEYt9727nRWVpXS7fNz25lbMei1PfFSnOBTLKoqUa7tqYRnPfFynBDaa9VocHh/ZAwJaMFgb5q8f1pGdYObxD+t4+P1aul0+Viwo5Z5/b+fxD+uwGXQDAlaR9rh6U1PE69+8sol73qnmf5/dgCjCA2uqo2xw1cJSnv64LmoGJXzs4TVElp9aTGG6jbxkLRkJqu0dKPal9kc9gCAIGYA6Z6Sisp8J16WItfYcLrM9kn6SLQYsptBMxTOXzaTV4SXTbkSjEbk4sYCzpuVh1Gqo73Ti9vlZNDWHogw71760MUrASCOIPHnpDDqdPlKtBtodHhLNem74wQSsBi16nYYbX91MfuoUGrtdyrjfr+4A4M8XT6fP7SfTbiIvRauWkT6E1He5WV/fiy8Qmjly+wIkWQz89Sfl9HkC2E069LrQbIFBpyUzQcevTiuh2+nDpNPiHyhU99znu5WUzF0dTp76eBfNvR46nT7uOncKAqHp7MfW7VCCgm9/exv3X3gcS04uxBMQQ6nOySbuOHsynU4f6TYjv355oyLEJmekXDG7gIc/qBmwYw+pNiOf1rZxyYkFgMQzl82k0+kl1WZElCTGpFpJsupxegL8bkEpVqMWi0HLqEQNJqOJRNX2Dhj7klK6EPgDMApoA/KBrUDpgRmaisqxRbguRby151i6FLH6SbYYuHhWflQJ6tve3Mo503NZt72Ny2cX8LP/+xIYrJtQ0+bA4xeVdFSZkEaFh6CIsn3JvEJFs+L3Z5by0IWT6XaLpNsil1zer+7gk51dA06Jl+LsFNWhOISY9Fpl5mjpc18NbNPw1GUzuP2trVHKqovnFvDAmlqWVRTy5yG1XKrb+nniJ+VcM5DNASgzUvecO4UlA/3LePwim5t6FbsJzTAMymo7kwLUd7rJTjRFiGjZjFrqO93s7HRy3cubo85J1kt5aO1XUe/ddc4kDDojFqNedWYPAvsy/3MLMAuoliRpLFCBKnilorLfkPUDZGJF28fSpYjVz3nluTFLUJ89LZc0q56r5hWxs6Mfk16jfIFrNFCenxzzuBoBJmYnRATmaYXQe5edMJo5xUlsbXWz+Nn1/PbVLVGlzlctKiPTruOEQtWhONQkW/RR12fpvCKue3kTP50bKnMub1+xoJRks54l8wox6bVRSxfLKoq4861tUf3dVDmRNJshpi1ZDVp+cXIh18wv5i8Xl5Nm1VOSZSfBqMVq0pGfaubiWfk88VEdD62t5fEP67CbQnU+4mURyWE5sd7LSbYQFCWyElWH4mCwL4GafkmSOgVB0AiCoJEk6X1BEO48YCNTOeYIFwfLyspCozm21jzD9SVi1dmIp0sRq5/iDHvcKPvRKRY6+n28uL6Re86bjFbQsLWlj6Ao0dDp5JZFZdz02qDy5bKKIkanWAiIolIvQQ6m++BXJ9DeD809QSQpJL/9l3U7FGnvogw7KVYD49J02I1mrGbjAfnsVEZOSWYCOzuc3HPuFHZ1OslLtdLj8nLN/BLqO53ccfZk2hweUqwGelx+Vr4xWKfjtrPKePyScvq9Ab5p7uOtzc3MKc7AoNXw2MXT6fMESDDp6PcE6PcGuOvcyfz6pU3K/qHYGwPXhm1bOq+Iu/+9jZ+fVIjFoOE3Z0zgly98HeUQ//ni6QRFiTvOnkxLrxsJcPuDTBudjCSI/O71b6Jqk6xaVEZWgo5Uu011KA4S++JU9AiCYAM+BP4mCEIbEDgww1I5FjnWZb9lfYmSpXNoc4TUDOdPzKK9P1ShdKTZHxqNwITshJhR8ScVp9Hc68ViCBWNCukLbIpwIF4cKCKWn2rFYtASFEXc/iB7ut3cPbAGn2YzMjHbyNZWD6IosLGxB1GCNzY28dO5hTz3eT0PrKnl0R9PY1yaDovRpDoUhwk6nYYzSrP57452NILAH97ZxgXledz2ZiiWxhcMlbMPihJvbGzkkR9Pw+EOUNvez93/rqbb5eOmyol8sK2N08uyeWF9AxeU57H42Q0RjsIL6xv42fcLWX5KEZ6AxKScBLa1OLjtrU0RDoMcM7Hi9Sruv+A4gmJsobQOh5ffvhrp7P5jfSOPratj5cJS/nDeFNodXp6+bCYd/V5SrAbSbDpS7eoMxcFkX5yKRYAH+CXwIyARWHUAxqRyDHOsp+vK+hLhcRPjMoaPoYjF2LRoNc57zw+Vmk63G9i0u4cbfzCRq56PlF6+f00Nd587RVHKvGJ2AQBPfBS5lv7aL2bQ7YZuZ4Ab/rk54mby6LpafjW/hF+/tJEUiwGT0USC+qV+WKHTaUi1GfEEevj59wvpdvm44YwStFoNt6z+JiIOp6bFwb3v1URc/1tWf8M9507hmpc2csXsaAEq2VH43RshKXa3N4DTF4zrMMgxRL1uH+Y4aaL1Xa4oW71idgEPv1/LiteruOfcKVS3OXhgzVeY9BpuP2sSE0alqQ7FQWZfsj+cgiBkAjOATuAtSZI6D9jIVFRUvjVDZz3kmY7/7mjD5RPJTbHg9AVjfsHXtDm4eFY+z35aT0mWHYNOEyG/fM85E7EZDbT3B9jV6eTKOaGqj829HuVm4vEFWLVIld8+XBFFierWfh4bCLw06TXcd/5U7hioYCsHSD62bkfoOmbYmFOcoWx/eUMj4kCJe7tJG7GPbAuyoxAu5f2nH06LqysRchzcrN7UxIrKUlauropwbsIL2UF0gTGnL0BJlp37L5xKqtVAWa5dtb1DwL5kf5wP3A18QChT6EFBEK6VJOmlAzQ2FRWVERAIiHzT3EtznwebQYfZoMWg0+DyBdEIAg53AK3GS0NXP1aDHpMeOhw+dNrQF3l4uepQ8KWW+9fUsHhuAY3dLgCuPa2Yp/67i1SrgdlFyfy3rp/fDpmhkIWTtJqBuA7VoThs2dHWr8wwASRbDOi1Aovnjouaqehz+1k+fzwOjxedRofTF+D2syeRZNYxf2IaiSY9f3wvsurt2m0tFGfaWVpRyOzCNCZm2dnR4eT5L3Zx+1mT+Ntnu7jkxALcvgCjksw8+0kdd51dRpLVSHGmjVFJJp69PJQGjQQd/R4lnkdmqLCV1aAj2WLAqNNQkKEWCDtU7Mvyx2+BGZIktQEIgpAOvAeoToWKyiEiEBB5dWMTNw5Za0616ul2Bbjvveqode4LZ+TxzCf1GHQCt581iZY+T0RA6NWnFJNsMZCXYsHpCfDXj3eyaGoOKxdNIDtBxzctXsWhgMjp7ic+qmNqbpLqUBzGeDwBvmnpU65fdqKJS08cw6amXmXmAgYDJOXreuuZk7hn7Val8NcNZ5Rw2ffGKcXq5H0eWFvDwz+cxi/+/iUev6jEPLy/rZXzy/OwGATOK8/j12El1289swwEISIuY+XCUt7e3MwnO7v4zeklXH1KcYQ9hxfXW7mwFJ0WPIEAE0YlqbZ3CNmX8HqN7FAM0LmP+6uoqHwHxAHRoU92dFDX3o8oSlQ19yoOBQyuNVsMeuULWN7+wNoaKifnKMWi6jvdEQ6F3O6+96o5rzyXll4Pt7+9jcrJOZRkWkmxhkqYf727J+ayiVYDt501iWljEtUv9cOYzc291LX3K+mXZ0/L5b73qhGl+HU5QgG9m5XCX8kWA05fkE/qOmPus7GxJ8Km5CJzN79ehdmgV6qPyu/f+OoWatudUftcOnssHr/I7W9vQ5QkrphdwNKKQh6/pJyyUQncVDmBZy+fSUmmndHJFo7LUx2KQ82+OAVvC4Lwb0EQLhUE4VLgX8CbB2ZYKioq4YRLb4fLdocLZsnI68vD3SAUsaE4cRVj06z87bMGPH6Rybk2puXZaOwO0OrwIEqx9QBOHJfKvAlqYNzhTkuflxfXN3JT5cSBuh6DzkSs6yovMYTbjaz4Gs8WgpEmFVH8q8sZu4z6UAX6UCEzv/K30xfkiY/qyEwwce1Lm7j4r1/wTbODlj4P3W4fOSlqlsfhwIidCkmSrgUeAyYDU4DHJEm67kANTEVFZZBwCW8YlO1OtRrjCAzFFgmSA+LkG4UsYDW0nUmnpbnXw5XfG82UHCsf7ejniqe/IM1m5I2NTVH1Fn5/1iRKslUtgCOBrAQj3S4fDo+fe86dQklWqKz5yxsa41YtlV/LdiM7IrH2ublyolLLQ8ak1yhZHSlW/bACVuHbkix65e/xmXYWzy2gz+1XapSECoSZKMlUHYrDhX1avpAk6WVJkpZLknS1JEn/PFCDUlFRiSTejISIxK1nRhZaWlZRhMvn5+pTiqNuEKs3NUUUXEqxGKLarVhQyiMfhKL1r5yTx9ZWHze+Goqh+McXDfzipEJeWN+gTEX/6UfTqFBnKI4YJmUncuuZZTz3eQOd/V66+r0sP7VYqVq6eG4B950/hYd/OI0X1jcoN/BbFpWRaNKSnWhSnNHmXo9SvXRpRSH3nDuFVKuBHx2fH2FTKxeW8szHdaxaWEqPy8uKBZFF7m49s4yxadaogmFPfbQTk17D7xaEioeZ9VoljmJZRRGFGXKBMLXi6OHCXgM1BUFwALFKI8qlz9WrqaJygJElvIem4qVajUwZlURmgol2h5dUWyiK3+EJ4gmI3HXuFPb0uBmVZMagFbhwRh4F6TbOmZ6LJMGj6+oAQoWhsuxkJhgx6ASuPb2EDHuo4uhXDd3KcV/5uhmA28+eTGe/l0y7SQ3KPMIwmXRUlmaTm2ym3xsg0awnEBS57/ypBEQJnUZAoxFo6nFxy6IyNjX2MiU3ibv/vY3qtn5uPbOMvFQzWYlmVr5RRXOvh9WbmripshSvP0iCWUdptp3HLp6O0xskxWqg2+nlpPGZvLi+gWtOK0GvFbjn3Ck4fQGyEk3c/NoWEk167jp3CpIkkmwx4PEHuWz2WE4tzeSR/9Ry3WkltPZ5+GVFEVajjpwkE9mJGpJMthGJwqkcHPbqVEiSZD8YA1FRUYlPuIT3UNnuXZ1Obnx1MxeU50UJUT3ywVblSXPJyYVoBIFv9vTy+IeRYlZPfFTH6iWz2dXlpKa1n0QjaIQk2h1eijLs5KealUJTr3zdzJtVrTzxkxmqQ3GEYjLpyLCbuPTJD0m2GLjhBxOoaXMgSoM6Eya9RhGXWlpRyPzSLOYUizR0uci0m3jus9AMhd2kxW7Ss+TvX5JsMXBeeS55KRZ6XX70WoGrw2x26bwirn5hY6g2zZrBwnQh23Jz+5tbuXhWPte9PGjHN1VOxBeQ2NY6qHdx21mTyE7UkGi0YjLtSxKjyoHmgF4NQRD+ClQCbZIklQ1sSwFeAMYAu4DzJUnqHnjvN8AVQBBYKknSvwe2TweeAsyEgkOXSZIkCYJgBJ4BphPKRrlAkqRdB/KcVFQOFoGASFVzL829HrITzZwyPoM3w8Ss8pItNHQ5ae/3cMfZk5XUPrlAmCcQ5IYfTOCed7Zx1bwiMu0GbEY9/b4gJVkJJFp0/OU/dXyys4v7zp9Kj9uH1aDlrKlpNHQFaXV4yE408W5VSHr70XW1SjrhrWdOojRHjaE4UgkERHzBAE9dNoM2hxe9ViDZrKfb7R9YThPwB8HjC/KPn87C7Qvi9gcRJIkdHS6+qO/il6cU4/P7sVuMXPH0+piVcW87axIP/fA4bEY9PS4v6TYj0/OTaO/38dz/Ox69FtocPh764XE0drsIBKWYhfAWzy2gOMPOPedNJsNupDgjpNRqNusP8SepMpQD7eI9BTxE6MYvcz2wRpKkOwRBuH7g9XWCIEwELiRUSn0U8J4gCMWSJAWBR4DFwKeEnIrTgbcIOSDdkiQVCoJwIXAncMEBPicVlQNOLP2JW88s48wpORSk2xBFibXbW2np9eDwBHD7g4pDMfSL/fdnTUISRUQENjf1cttb25T3bllUxrJTCqltd3HHP7bywv+bxroaBze/PnjcVQtLqW7p4VfzS6htc3BcXjLH5SWoDsURSiAgsra6jc5+X0SxsPBaGreeWcbzn9ezYHIOOzudETomy08t5oNtIXWBcek28AQUAbWhDsEN/9ys6FxcM388br/Ib14ZnIVYsaCU5z6rp7qtP1S4LtkcM3aoKCOk7Jpo1lE04FCo9nd4ckB1JiRJWgd0Ddm8CHh64O+ngTPDtj8vSZJXkqSdQC0wUxCEbCBBkqRPJEmSCDkoZ8bo6yWgQhAEdXFN5YhnW2sfDV0urpxTwJJ5hSRbDNz46ha2tfZR197Pf6rbMGg1tDm8Eal9sb7Yf/vPzezsdPO/z25Aq9Xwy1OKyE404fGL3PTaFtx+iRtf3cJffzKNhu6g4lDI+9/8ehWnlOYgSRLHj01lXJpB/UI/gqlq7sXnFxWHAgb1Tc6elqvoRlxyYgGdLl+UjsnfPqvnmtNKAKhp6+f2t7ZyyQn52E3aYdOY73lnOzs7IrUoVr5RxZVzxynHT7bGLpeemWAk0axXHYojgEMhXpUpSVIzwMDvjIHtOcDusHaNA9tyBv4euj1iH0mSAkAvkBrroIIgLBYEYb0gCOvb29v306nsf0RRZM+ePaES4LHCY1WOKL6N3YmixLYWB4+tq+OhtbU8/mEdF8/KpzjDxrYWB5c99Tnr63to7vWQk2iOSO3TaoYXMLpl9Te4fEEunpWvOBYd/V7eWHI8GxocEV/64fu3Ozyk2YyYdBIJFvUL/XBnOLtr7fPg9MbXMZH/9vqDUYJY2YmmgYqk63lgTcg2LyjP4/kvGshNsuxV5yKWFoXbF1D+7nb5Yqa1drt85KZoVYfiCOBwUsSMNcMgDbN9uH2iN0rSY5IklUuSVJ6env4th3jgkct///Lp/+Dz+w/1cFS+I/tqd6IosbmpJ0ol84G1NSyeO44H19ZwQXkeT3xUx3Uvb2ZPrzsita8owz6iL/YH1oaeSk16DTPyrXS7JG5+bQuWOPoWmXYTWQk6xmWqRZqOBIazuzSbEaspvo6J/HdGgjFKxyTWTJis1OoJBBVBLbmPoToXsbQozAad8rdW0CjpykvmFXLF7AJeWN9AssWAVXUojggOhVPROrCkwcBvWfq7ERgd1i4X2DOwPTfG9oh9BEHQESrHPnS55YjDnJCC2Z50qIehcpCRVTPXbGuLq0lROTkn4kv9xfWNLKsoUhyLe97ZxsqFpcN+sUvSoKz2B786gXU1gzMUf1m3gxWVkfuvWlhGdpKW0UmqQ3E0IErgDwSitCLC9UuWzitid6eTFItBsS8g7kyYVgMNXS6CQZEHLzyOVYtK+cvF5YiSxDnTc8lPNXPN/PFRWhQrFpTy+LodyvHd/gA/nJnPEx+FZume+KiOq+YVUZylZhkdKRyKXJzXgZ8Adwz8fi1s+98FQbiXUKBmEfC5JElBQRAcgiDMAj4DLgEeHNLXJ8C5wNqBuAsVlSMOWTXzyjkFMTUp8lOs1Lb1R2xv7vXwzCf1PPrj6XgDQUQRHF4ff754Oh0OH4kWPbesrlJSBOVqoia9hnOnZ9LQFaSxx0V5fjL5qWY2NfXB5/Xcde4UPL4AY1KtmAyQZDZhMGgPxceisp/pdvlo6fMxY0wyj108HZcviNWgo73fyw0/mEBjt4vnv2jgrnOm0NnvJT3BqLRLtRoiio5ByDYn5yZR0+rgkf/UYdCFqp3+v2fXRwQL5yQaaehy8dCFx+EOiKRaDViNWpbMK0KnEajvdHLvuzUALJ5bQFGGnewEI4WqQ3FEcaBTSp8DTgLSBEFoBFYQciZeFAThCqABOA9AkqQqQRBeBL4BAsAvBjI/AH7GYErpWwM/AE8AzwqCUEtohuLCA3k+KioHElk1U46PCM/guPf8qZRmJ9Dn9kc5HN0uHy5fkEc/qOWCmXkRpatv/J8J3HpmGW19Xuq7XDz7aT3dLh+v/WIWn9Y5uPm1wSyPlQtL+dMHtWxq6uPXL21k5cJSRETyUu3Y1S/1o4Zkix63P8jHO7ow6AQEhKjqn0srimjuddPc62Fbq4OSLDu3rN7K4jljualyYlR59Afeqw45pMAvTi5U3ofBYOHFcwuwGXXc916tEjth1mvQCAKegBgxBrNei4SkOhRHIAfUqZAk6aI4b1XEaf974Pcxtq8HymJs9zDglKioHOnIqpnh0sdaDVSUZDApJwmNRuCEglTuPGcy1728KeJL/dEPaqlu66cgzcIjP5qGxy9iMWrx+kW8AZFgUMSs1/LLiiK+X5xAQ1dQcShgsCrkny+eTmuvhzGpVrRaGJehfqkfbZj0Wsrzk/H4RXQagZ8PlCiHwSyQ+86fyh1vb+Xa+SVsa3WwvcXBr+YXkZNkocvp477zpyIIYDXqePaTOq6cOw63N4DFqKPX5Y1bMOzed6t58KLj+Hp3Ly+sb2BFZSl/fK+a9n6fYu8nFKRi0GoYl2lRbe8IRJUiGwGiKIayMWAwK0NNXFXZz4SrZjb3enjiozruPX+q4lAA6HQaFkweRdmoRLa29FHd6uChtaEnv1ULS7n+lc2KQNWyiiKe+SQ0M/HbH0wgyWLg+8UJrKt10NjtivnFv6G+m9wkC8lWLekJamDc0YjbH2RHu5M7397GlXMKYtrBnh43F5Tncc1LGyM0Ja5/ZZNiX9eeNp7cRCMVE7L5dVi7VYvKKM9PZH19r9JneCyPNyCyelMTF5TnsXJ1FRfOyOPOt7fzxEeh2iBaLapDcQSjOhUjQM7IMCek0N20A2t6HgbDka/kFu4sZWVlodEcTslAxx4ajcDppVmUhKlmjkm1Kg6FKErUdzrZ0+vG4QkwKtFEhl1PxfgMfKJIUJS44QcTMOu1WI06NILEzLEpGHUCXr9ETpKGhq4gkiQpMRSy9DaEvvhnj0sjT03dO6oxaDXc+fY2ki0GxmeGJNgrJ+co6aRvbGyiKNPO4oGYCBjUlJBluz1+kbv/vZ0nL53Bshe/UNolWww0dru4Ys44vlfYx4vrG+l2+bj6lGKe+nhXKEhTgl/NL+H2N0MS8uPSbPz5x9Owm3S4fEGKM1Wl1iMZ1akYIeaEFMxJ6Xj6OvdLf1LYDf1QzXzIzhLAUz+fz6hRow7+IFQi0GgECtJtFKTbIrbLCpo1rf0R6oa3nlmGxaClrc/LHW9vi1gXH5VkQhgwrpljbFFKmXIMhfzkuWpRGYkW1aE42unz+BVJ7ac/ruOncwtZuXpQWXNFZSkNnf0xZzDCpQU9fpE2x+BSRyw111ULS0myGOhxejHoBJZVFLG724XTF1SCh40GDW5fEL1OQ3mOmmF0pKM+mg7DcEJUslMwEpGqWG29/d1c8/yGQ65HYU5IwZyQcsiOrzIydnU62dTYG6VueOOrW7AZdYpDIW+/f00NO9qdJFmMzBxjo74rWilzxetVrFpUxtKKQp65bCb5qUYyE1WH4mjHqNOGCnqtreH4gnTFoYCBGYnVVSRajMPqWMivM+yD7WJpWNz8ehVb9vTS6fJzx9mTyEgw8vwXDUjSYBqrxaAlxWqgKFON3zkaUJ2KYRhOiGpfnIJ4bY2HsR6F7FDt2bMHURT3voPKAaW1zxOlbgih1y29nriBccUZBv67o5/mOG1aez3kJlvIStIyPkut53Es4PIFGJdmi1BaDcfjF6nvdHLrmZMiNCVWLixl9aYm5fXSeUW09LoUXZN4fYkS3L+mBn9Q4rnP6vnp9wuxm7QsnltATrIZbyCg6lAcRajLH3vBnJAyMIUcjTEhBb1nZB/hvrQ9HFCXRg4vMhNMirrhUI0A84AK5tDtY1JMNHYHMegGnyij2qRasRggwazOUBwrWAw6tjU7IhyGoXYxPtPOPzbU8+SlM+jo95JqM/Lqlw1KUbnCDDt/eGcbv5pfwnP/3cE9507Bbopth3KAZp8nwK9Pn8DXDd2k24zUd7nIT7GQaRdU2zuKUGcqjlL2x0yDujRy+JCXbGFCVkKEuqFJr+HqU4r5y7odXH1KccT2u84pw6DXsa62g+2tDra39HHLorIopcxUm5bcVPUp8Viivd/Lm5ubWbGglDc2NkXV2lh+ajE9bh/T89O47KkvuOq5r7n8qS84Li+Nx9ft4IE1tbT0uLju9An4AkFOLsnAGwxS3+WMsrGbKifyYXUbJr0Gu1FHh8PNbW9tp77LRd6AQ5FmSziUH4fKfubIeXRW2SeGzjSoHLmIosQ7W1u58+2tXDgjj3vOnYKggSSznhv+GUohbe/3seTkQjLsRrISTSSYdHxS16WoH8pCWI9fUk63y0+G3UiSRUuqXZ2hONZItxk5qSSDR/9TS+XkHDQauOvcKTR0OhmTamV3t4vd3e4I5Uw51uKK2QX0evwkW40sf/FrxbauPqWYv39ez2//ZwJ/+uE0vm7sISjCY+t2cOGMPP43xcKDa6tZWlE8UG8mBZtRi91oRqdTn22PJlSn4ihGnWU48pELjMlf4He+vR0IPQUuObmQC2fkcf+aGpp7PTz0fi1L5xUxtyiB6rboktW3/msrd587BVGScHj8jM9WZyiORSSCFKTZqO908/D7tRHvLZlXqPwdr8bHdadPUOxR3n7fe9U8fdkMupx+qlp6+Mf6Rpp7PUAonuKJn5Szvr6XHpef3y0oxeUPMGm0HavZeIDPVuVgozoVKiqHKXKBsW0tfTG/4NPtRnpdPv54/lT8okiyxUBhup5vWrw4vcGY+7h9AcamWSlSA+OOWSx6PckWKWb8g0YI6Vj4g2LM979flB436Pe/Ozp5YE1tRI0ZuW1Hvw+TXkO63YjNqGV0qlm1v6MU1amIgbgP6aIHk6FiVSpHN3srMNbU48ak07Jy9Td0u3y8c/UJ7OgI0O7wkp1oiqlqmJloUh2KYxyPX+TBtTU88uPp1LT0kZ1kob7TybgMG/5AAINWh18UefiH01i1ukrRMfnN6SVUt/XT0uuOaY9BcbD/B9bWKEJZJr2GFIuBlQtLsZt05KaoS25HM6pTEQM5HsHj6Maanneoh6OgxkkcWwxXYOymyon0uf0880noafD/rpgWs0AYNLC+vheTXsPtZ01iymg1bfRYp8vl59SJ2fzu9S1cUJ7HtWES2ysXlvKHd7cqjsStZ07CqBPQCAJaQeCXL35NssUQZY/yzISMnK4qi2kJgkhWglF1KI4BVKciDsOlkh5K9hYnETXLcpjWKDlSJMLDxwkHd6wZNqMioWwz6vjrpTPocvrIsBu59qWN+AISZ0/L5eLjQyXMzXqRZy6fSWtvP1c9vyWiQFheqpUSNYZChVCV0ts+r+eWRaUkmPQclzeDzn4fWYlGPP4gv/nBBBJNempa+9nd5WRuUTomg4bOfh8/P6mQwgwrJp2Gv146g3aHl3S7kXvf2abEUEDImZg2OolnLpvJXf/eyvWnT1Arjh4jqE7FASBKgvsgMnSW5XCtUXKk6GCE131x93UdtLEGAiK1Hf389PuFrHwjUkL59a9388uKYlr6PJw1NS1KfnvVwlIevLCMq57fQmuvhzS7UXUoVBS8/gBLTi7E5QvS1OONsK/wInRL5xXx6tdN5KdaCIpwU9gs2IrKUh5d940yo/G7BaW09w9Kvq9YUIo/GOSdqlYunJmvOhTHEIfn4+ERzqGW4DYfxkqd4RwpOhhy3ZeDOdaq5l6q9vQpX/gwmNZXlJlEp9OLz+cLlTAfIr998+tVZCbYMOk15CRbmJafqH6hqygYdTrMeh2BIFH2df+aGs6elqvERVROzmFXp0txKOR2K1dXUTk5R3n9uzeq+NX8EpZWFPLUZTOZmGXHotdwWlkOp0xMV+3vGEJ1Kg4Qh7MEt8rhT3NvfFluQYAEs44TijJpdcSR33Z4WLWojFSrTv1CV4mgvd+L0xvA6Q0MWzRM/ns4Owx/XdvmIDPBxNUvfM2a7W10OANqUPAxiLr8oaJyGCCKEjs7nNR3ObEadGQnmNja3Bczyn7SKBsl2VZaeoNkJphitsm0m/AFA2QnqV/oKpFk2I3Kqmw8We3wv3Wa4dvJrwsz7OzpcdHt8jG7ME2t53GMos5UqKgcYmQ9iv958EMuf2o9P3nyc77a3cPEUdGy3M9cXs6YNCuf1Tn4yZOfk2wRWLWwNEp+Oy9FS1luIonql7rKEOwmLWa9Bp0GViyItJ1lFUW88mWjktGxelMTY9Os3HpmpPz2isrI4mLXzB/PH97ZhssX5JZFZapDcQyjzlQcJhzK4E6VQ4usRxG+Zn3H29tYVlEEwCM/mobHH2R0sgWX30+vK4hJr+HJS2fwyPu7+NnJY3jmspm0Orxk2o3kpYTkj1W1QpVYtDv82Ew6tAJkJ5p58tIZdDp9ZNmN6LQChek2Esz/n70zD6+iPPv/Z86+JSf7QkICIQlLEtaAaJEqKNK+gBvi0roglretFCp1q1URXOpWrKitRa0Kv7cVFatAFRfQIhUXUPYtIZCQELIvZ1/n98fJmZyTcxLCEggwn+vKlZyZZ2aeOZl55p77ue/vrabe6uL+yYN5cu0enr9+OK/dWszRFicpMTq8op9HryykzuLCqFFR0WhjzqV55KeYyE6Wha3OZ2SjopcQCO6sw+uynlJtDNlY6f0E9ShCcXr82Nw+XlxfypwJudgcLnIuyOJQtTMi0+Ovnx/iva3VvHDjcBQK0Gl1skEh0ykifmpavAiCgAC88VUZ1xVn8fN3toVld6z8voKrR/bF7RWpaLRjcfl4dM3uCG2Ka0dlUpAeS3KMWjYoZOTpj95ETwR3nulMFJljE4yLCEWnVjCmXzxvzhzN9JGpTBvRhxa7DxGRZ6YPY2hGrJTpMX10Fjq1gpQYHbmpsttZpmt0ahUalYLqZjuCAPMnDaSq2cEdF+cwZ0Iu8QYNC9fs4paLcli64QBPXzsUnVpJbauTeIMGaFfNvK44E4UAiSYNuakm+dqTkT0V5wPa2ATUTvlf3Vvpl2jk6WuHcu/K7WF6Afet3MH/FCaTMiqLkhpHmIdiwZQC+Lac7VWtNFhdLJpWKBcIk+kWLQ4PPr+P7CQjAFVNzrBqtkEPhCj6ub44i18s3xyxLljTIyvBgEapICteKV97MoDsqZCROeMoFAKZcXpmj8/hmelDmT0+h2Wbypk8JJnifsnUWd1UNtu54+Ic0s06SSfgjvEDpEyPSYWyFoBM90gwaNAoVagVAv42Uat4g4Y7L83ljotzcHl9zLwomziDRpLihnbvxDUjM4GANy07wcCYfkZitYYzeUoyvQj59VVGphdwpMXJO5srmX95PkvWlTLzwr78z7AMvjvUJJUwj3hTdHtZNK2QfNlDIXMcODw+Gu1uUmJ17DnaRLxBw81js8NqeTx6ZSGHG+yd6lMEa8n0jVdi0Oow6DVn6Gxkehuyp+IcQeyllVXPJH6/nyNHjnDkyBH8fv+xNziD9InTcV1xJpVNdoqzzfz8wiwcbQqH0d4UdWoF/RKNsodC5rixub3EGTQ4PT78IlxXnBnhkXjog530TTREjfUZlBrDstvHcGGOCZ1WR6x8/cmEIBsVIQQfQr3twdwdg0EOyIwkWLfjtr98ElYUrLfh94s02NxkJRh4e3Mli68vZEu5BYvDE/VNUalA9lDInDCxOhWiX0StEFi9rYq+8Yao19mOyhbuuiw/QsdCRCQrXolOK1cclYlEnv4IobeWPO+YbtpZkTA5IDOSs6G2yKEGG4/9ezcPTRnCyz8fztHmQD2PV28pjqpkKKsVypwMWpUSt89NrEHDL3+cS4PVFfU665doRKGAZTPH0OzwoFYKxOnVpJsVskEh0ymyp6IDvbUY1+moJRI6XXAi3pqzabqhN9Fgc3H7Rf2J1yuwukRqLE7uuDiH97Yc5tErw5UMZbVCmZOl1uLCpFPi8YnE6lQMz4rj4SlDwhUzpxZwuMnOo2v2sKG0HpfXR53FTYpsUMgcA/m1VkYitMx3U9WB4y6dfraUM+9taJQKRvWLZe9RBw++vyMsKHNTaR1/u3kUzXYP6bE6ecpD5qRJidFSWmvl4VXtJc+fvW4Yr9xcTIvTg1ap4OFVu6hucaJTK1AIAS0VecpDpjvInoqzkJ4MypTKfJ+gVyS0nHmo50L2XnROgkmgzuqTDApoD8pMjzfyv8u34PL4ZYNC5pTg9PokgwIC19rd72zj64ON3P3ONg422ID2GIrcFBN9ZINCppvInoqzkI4xFvqT3F9PSXmHej4crY2y9yIKLQ4npbVufqhoihosNyjNxLKZY2SDQuaUYXF2XvLc6fGz+NP9vHpLMT5RRK9RYtYqMckGhUw3kY2Ks5STCcrsaEScaiMllKDnQyYSh8PDlkMtbK1sxi9GLy+dYNTKBoXMKcWgVnZZytzp8VPTGigc1mRzk58aL19/Mt3mnJj+EARhsiAI+wRBKBUE4f4z3Z/eTrT002MFgspBmKeeHUdbJYNi9bYq5k4IL3P+2FVFFGTI9RRkTi1GrSqilPncCYGS58HPaWY9cXoVF+TIBoXM8XHWeyoEQVACLwGXA5XAd4IgrBJFcfeZ7VnvpruejtD4jftXbgehdwRh+kO8LWlpaSgUZ599XNPqkgyK64uzWLG5glnjclAqYERWPCOyYuUBXeaUMzglhjqLi+dmDMfu9mI2aHh0TXtg5uNXF2HWqchMlKc8ZI6fs96oAMYApaIolgEIgvAWcCUgGxWngI5TI2qVUnqYS4GiwrH3I3YwAk6WcyHTJDVWy7Of7JUMiilDM2SDQqbH0evVpMbqmLfiB64vzmLJ+pL2a69vHEkmjWxQyJww54JRkQEcDvlcCVzQsZEgCLOB2QBZWb1H2OpsINSrETQyYpJSpbTTUEOjMyMjuJ1Ko+aNX086Jf06G4SturruitJiufOSPF76on1QH54Zx8isWMzygC5zEhxrvCvsY2bexHyeX7dfuvYGp8Xi9voZkGiUa3nInDDnglER7T05IodBFMWlwFKA4uLiXiTCffahbQu+dLY2AF17M0L/E9rYhOPSvTgXpji6uu70ejVTC9Pol2SgptVFaqyWorRY9Pruf0cyMtE41ninUimYNrQPuSlGjja70GkUxOrUDEmLRaNRnvb+ypw7nAtGRSXQN+RzJnDkDPXlvCWaNyNaNklE+moXUyfnwhTHsdDr1Yzpn3imuyFzHqJSKRiaGc/QzDPdE5lziXPBqPgOyBMEoT9QBdwA3HRmuyTTWSBod2I0RLHd8NDHJEifg1knCoUiIp4j6NXoqk2QUA8IRPeC+OWqrzIyMjLHzVlvVIii6BUEYQ7wMaAE/i6K4q4T3Z+jtRGnpRmV24vXZQ377dCocXSy7lS36e37O6ljak0AuFobsbmszHllP6b4JFqPlmNIysTbtszvskV8VmiNYW1VGrX08L/rjS9wWVs6bRMk2FZrisNlbea52y6JCB4N3Z8hKROEwLUhIyMjI9M5giief69hgiDUAeUdFicB9WegO92hN/cNenf/Tlff6kVRnNxVA/m6O+X05v719usuiPwdHj+9tV/QC66789KoiIYgCJtFUSw+0/2IRm/uG/Tu/vXmvkHv7l9v7hv07v715r6F0pv72Vv71lv7Bb2jb2dfOL2MjIyMjIxMr0Q2KmRkZGRkZGROCbJR0c7SM92BLujNfYPe3b/e3Dfo3f3rzX2D3t2/3ty3UHpzP3tr33prv6AX9E2OqZCRkZGRkZE5JcieChkZGRkZGZlTgmxUyMjIyMjIyJwSZKNCRkZGRkZG5pRwXhoVkydPFgmIL8s/8s+p+jkm8nUn//TAzzGRrzv5pwd+OuW8NCrq63urGJrMuYx83cmcCeTrTuZ0cl4aFTIyMjIyMjKnHtmokJGRkZGRkTklnPVVSmVkTgfNDif7j9qoaXWRGqslP81InF53prslI9Oj+P0ihxps1LQ6SY3V0S/RiEIhSOsqGgP3hM3tJTvBSP+kwPqO22XFG6hosne6n47HALo87uEmGw1WN1aXF4fHRx+zHpNWxdGQ9n6/yK4jLVS1OEgyaUmN1dI3vn0/J/NdpJt1+PzQaHehUShotLsxaFSkxmrJSoh+bikxOpQKqG6J/E5C13XVLt2sQxSh0ebG4fFhc3tJN+sZkhaLSqXA7fax/UgLR1ucpMRqUStFRFGB3R1oa9CoiNWqAJEWpxe720eySYtX9KJTqRFFEZ8f6m0uDGoVaqWATq2gX7Kh2+OdbFTIyHSB3y9S29rKhpJWHl61E6fHj06tYNG0QiYVJsuGhcw5i98vsnbXUea/vVW67hfPGM7kgjQA1u+roaTGyvPrSsLWTxqcyid7asK2e+yqQl5YX0J5gyNiP9GOoVEJzPnHD1GP+2VpLY02D0dbnGHHnjcxj2Wbymmyu3nxphE02z08+H77PbtgagF94mxcnJty3IZF6HcRb9Bwy4XZvPVdBdcXZ7FkfXgf8lJNTBiYGvXcgn3UqAR+MyEvrH+h/Y/WLt6g4Vc/zgHA5vaFnftjVxXyP0PSWL3zaNg49fS1RTTaPDy5dm/YcdLMOv782X7p//HYVYXEGfw02Tw89EF4n4waJRVNDsbnJ3ZrvDsvFTWLi4vFzZs3n+luyPRy/H6RzeX1ICq45fVvcXr80jqdWsGy28cwpn9icNExRyn5upPpAXrsuiurs/LTJV9GXPcfzr0YgPe3VrF0Q1nE+hWzx3L90q8jls8al8NLn5dG7CfaMWaPz2HJutKox919pJX9tZaoxw4eY+7E3Kjrn50+jCF9YslJNp3wd3Hnpbm8trGMWeNyeG1j5DFmj8/hquEZnZ7brHEBwyDatsH+R2t356W5KNsCFqKd27Lbx3DL38PHqc6+h9njc/D5Cft/LL15FLOXb4naFmBcblK3xjvZUyEj0wmHG61YnX5sbnfYjQbg9PipaXWdoZ7JyPQ8Na3OqNd9rcWJKIJfJOr66pbo2wlC9P1Ea+vv8K4b2t7m8nZ67OAxOltvc3uptTiP26gI/S4Eof1YnfW9q3ML9vFY6zq2EwSk76Wz8ajj8s6+B79IxP+j0ebp8n/R3fFODtSUkYlCs8NJTasbm9tLaqwOnTr8VtGpFaTGaM9Q72Rkep7OrvuUGB2psTqUAlHXp5ujbxfqFA/dT7S2HWcnQtsbdapOjx08RmfrjRoVKTHHP2XZsZ/Bvzvre1fnFuzjsdZFa6cUOj+3lBhtxPLO2ioEIv4fCUZ1p20VAqTGdm+8k40KGZkONDucfLKzjlte/5bf/HMrWfFKFk0rCBtIFk0rJCtBeYZ7KiPTc/RLNLJ4xvCw637xjOH0SzTSL9FIUaaZeRPzItYXpJsjtnvsqkLWbK+Kup9oxxiaae70uDE6Jf2SjBHHnjcxj/e+r0SnVlCUaeaxqwrD1i+YWkCMXikFgp7od7FySyXzJuaxelsVcydE9mFoprnTcwv2cfW2qoj+hfY/WruVWypJNGpINGoizn3+5fm8/EUpC6aGj1MDko3cP3lQxHH6JxnD/h+PXVWI2+fn0Ssj+5Rk1JCbYiI/rXvfmxxTISMTgsPhYcfR1oi5ya/v/xEVjT5qLE5SY3RkJSipbPZR3E+OqZA5o/TodRfMXqi1BLISOsv+sLu9ZEXJ/ghuF8xg6Gw/HY8BdHnc0OwPp9tPWpyWGK2ampD2YdkfRi2p5lOT/VFrcZIWG8j+aLK7UHcj+6PW4iTZFMjqONoa+Z2EruuqXVpsePaH3e3jQJ2VZZvKqW5xMjQjltnjByAIkGzSUmOxk2jS4fGJ2F0+BAGSTBrsbi9+UcDh9qFSCLyzpZxfX5KHCPj90GBzo9coA9kfSgX9UiKyPzr9EmWjQkamDbvDzdeHmmh1evntiq0R61+4cQQAlU123vqugtdvGxM6NysbFTJnAvm6O4/ZdKCeG1/5JmL5W7MvQBSJuu6pa4v482clXDMyU4qrWLmlkuuKM9GplKzdWc1vL8vH5vaRGqNleGYcGk2EV1YO1JSR6Ypmh5MfKlrZWtlMXkoM2Yl6yhsc0vpgDMWMpV+HuWNlZGRkTjdBD4jD42PexFze3lxJdYsTaI8/Cf7dMZsjwaBh5o/6sfjT/VLq6PzL8/H5RZ5fV8Ls8TnY3T4SjZrODIoukY0KmfOeZoeTz3bX8+D7O9pz2qcU8PKGUimPe9G0QvokqHhr9gUR7lgZGRmZ00U0/ZBQjYvgC4/X62fRlYU8HKI78eiVhcTolZJBAYEMj8Wf7ufuSfk4PX4GJJtQqwSGZpiO26AA2aiQOc9xu33sr7ZJBgUEbrKFa3bx9PRhiKJIulknKWhmxp3Z/srIyJzfHGqwSQYFBMar59eV8MotxcTqVBSkm1EoBPbUtPLS5yXMGpeD0JbtkRyjoc4SPXU0RhvI/sgw6xicZsKoP7HsNtmokDlvsTlc/HtXLaIoRr3JSmstDM+MoygtFr1efYZ6KSMjI9NOZ/oh3xxs5NUvyyT10eoWJ+UNDkngKt2sIztBj0GrijotYtSqWHRlIUMzjn/KIxTZqJA5L2l2ONlfbUOjDOTVF2eb2VzeIq3XqRWMyIrngqw49Hp1lzUQZGRkZI6XEx1TgvoXHY2CoNjW/Le3MnjuxcQbNDzwk4H0Tzbh8fmJ0alxeHyoFPDATwbxxEfh0t194nQUpptPyqAA2aiQOQ8J6lCE1/IoACrYXN7SlrddxIisWAx6TZc1EGTDQkbmzHG2GvsnM6YE9S9Ct507IY/lX5cDEG/QsKWimRfW7+fmsf34zT9/CDMejBolsXo18y/Lo9XlQyFAZryewSkxJ21QgJxSKnOe0eJwsrfaxq1Ranm8MXMMFQ02+iUayU9vr0LaVQ0EOaVU5gxz3l53Z8rYPxWGTDfHlGP2obzBxg+Hm3knJPsjWO+jq9okALkpMZTWWrg4N4nC45/ilVNKZWRsDhfr9tSjEIROtPOdIAgRaVRd1UA43hoCMjIyp4ZoAYvz397KoG4+mE+EU2XInOyYolAI5CSb6JdopNXppcnuBgJGQ994wzFrkwCU1lrol2hkVHbCKTXCZKNC5rzA5nCxtaqVQw02LsxJjDonmR6royA9Mo2qsznME6khICMjc2o4E8b+qTJkTtWYolAI9InThWV4tDo8ZCfqGZgaE/UYQfth3IAkitJjT7lXR679IXPO43b7+GRPHbPe3MySdaW8/t8DUWt55Kcbo6ZRdVUD4VzE7/dTVVVFVVUVfr//2BvIyJwBuip4FsTvFymrs7LpQD1ldVb8HcufHiddGTLHQ3fGlNC+H6i1cqjeyneHGth2uCnsfBKNWl7bWMaL60t57/tKYrRKfn1JLs9+spe7LsuPWssjLyWG/HRjj2S1yZ4KmXMat9vHVwcb+P2/2nUoPtldD8DfbxtNncVFWqyOgSExFB1RKAQmDU5lxeyxVLc4STfrpFzwc5Hq6mpmvvQxAK/feQUZGRlnuEcy5yPHil2IFrAY+mDuiZiLU+lhmFyQxqC5F3da36Rj3+dfno9WqeCPa/eGnc+kwanS93DLhdnE6DXc1bbdG18dYs6luaSZdSTHaHF5/Bi0SgozYjod704W2aiQOWfxev1sLKtn6+HmiLeLT3bXMyg9jn6JRgalGzF3cYP5/SKf7Kk5r7I/dOakM90FmfOY7hgEx3ow90TMxbEMmeMhGBcRrS/R+r740/3MHp8TcT4fzr2YyQVpDJ57MVsqmthztFVqU93i5NlP9gPw/A3DSYvVkWxS9ZhBAT08/SEIgk4QhG8FQdgmCMIuQRAWti1PEAThU0EQStp+x4ds83tBEEoFQdgnCMIVIctHCYKwo23dEkEIlEIRBEErCMKKtuXfCILQryfPSebsIFihsM7iwi8S1U06NieRwWmmLg0K6HxwOtRg67H+y8icz3T3ngs+mMfmJJGTbAoz8k/VVEXH400uSOPDuRfz1uwLpAf6qX656KzvHWdvguejUAjYPV4qGu3kpcREHe9idCoUCuiXFHtK+9qRnvZUuIAJoihaBUFQAxsFQfgIuAZYJ4rik4Ig3A/cD9wnCMIQ4AagAOgDfCYIQr4oij7gr8Bs4GvgQ2Ay8BEwC2gSRTFXEIQbgKeA63v4vGR6MW63j0a7BZfXj0GjYnxeEv9TlMzVf/lGert4aMoQtEoFeSnHvsFqWp3kp5i4Y/wAHC4vBq2KVzYckLM/ZGQ6IXTqIiUmUMq7uqX7KZjBh2q6WRdWTbPV4aasztqtdM7jnarw+0UO1tsob7Rh1KhIM2vx+qDWEn6srjwMx0Pod5RgVNHi8FHb6qJvvB6NSsHdk/LJTjRS1WzH6vKxelsVuUkGltw4Aq1KIMmoxery0urwsKe6CbvLT15KDKmxWlb8YjTXv/Jduw7PlYXE6JSMyIzvce9qjxoVYkAEw9r2Ud32IwJXApe0LX8T+AK4r235W6IouoCDgiCUAmMEQTgExIqiuAlAEIRlwFUEjIorgUfa9vUu8KIgCIJ4PgpwyEgGxYYSSwdxq0JWz7mQ1dtrGJwWi0KA/FQDKtWxnXV94nTMHNef0loLfhGUAswc1590s5z9ISPTke4UvDrW231qrI7sRD3XF2exZH0JTo+f7EQ92QkGHvrgm25NQ4ZOVcQbNFxXnEl+SgyiGOhj6DbR+rxgagEv/6e9qOCpnPIMPd6F/ROYXJTOglW7iDdouOXCbJ5fVxImbLV6WxW/+nEueo2Sld8fZuqwTL491Mjz60qibrNoWiEfz7uQbw62YtCoiDOqKUqL69Z4d7L0+BEEQVAKgrAVqAU+FUXxGyBVFMVqgLbfKW3NM4DDIZtXti3LaPu74/KwbURR9AItQGKPnIxMr8bvF9l5tImKRp9kUEDARfjwqp002XyMyo4nNVbLBQPiienmvGKrw8vRFidLNwQirP+2oYyjLU5aHd6ePB0ZmbOSzgpeXTMys9tTh/0SjTx6ZZFkUABMGZrBQx/s7PY0ZHCqYu28i7nnioEs3VDGnH/+wP+88CVrdx0NywSJ1ueFq3cxZWhGt451vIQe77Zx/VmwahdOj59rRmZKxkHwuEvWlzBlaAaPrN5FWb2dGaP7UVJrldpF2+bhVTupafWhUAiIwPCMGHS60xNC2eNGhSiKPlEUhwOZBLwOhV00j2YCil0s72qb8B0LwmxBEDYLgrC5rq7uGL2WOduwOpz8UNGEzSVSY4k+H1ljcWHUqBiccnyRz012d8RN+/y6Eklwpivk607mTHAmr7vO4gGCUxjdiWtQKATUynCRus7EnLral0Ih4BfhgX/t6NIYOVafu9vv7hJ6vCZbe9XQzs4xuDwz3sD2ymb8IsfcpsbiJDvBwGX5yZh6MDCzI6dNp0IUxWYC0xyTgRpBENIB2n7XtjWrBPqGbJYJHGlbnhlledg2giCoADPQGOX4S0VRLBZFsTg5OfnUnJRMr8DqcPKfkkb+U1LHkSZHp/nrqTFahmfGHXdutsPji3rTOt3H1nCQrzuZM8GZvO46u/+CE9LdTcHsbD8dPx9rX90J2DxWn4+n310R1J5QCIJ0vASjOuzYnfVDp1YggDQFe6xtUmN0DMs4/vHuZOnp7I9kQRDi2v7WA5cBe4FVwK1tzW4FPmj7exVwQ1tGR38gD/i2bYrEIgjC2Lasj1s6bBPc13RgvRxPcf4QCHZyUNFoZ+mGMu57bwd1rdao4lZZCcoTmlPsY9ZHvWnT4iKFsmRkzneiCTvNm5jHe99XHlcKZsf9rN5WxWNXFR63CF13RLKi9XnB1ALWbK86rmN1RTCO4qdLvuS3K7Yyb2IeOrWC1zceZGHbeLVyS6W0PHjcuRPyWLO9irkT8qhstvP1gTr6JRqldtG2CYr5nYoCYcdLjxYUEwRhKIFATCUBA+ZtURQXCYKQCLwNZAEVwHWiKDa2bfMH4HbAC/xWFMWP2pYXA28AegIBmr8RRVEUBEEHLAdGEPBQ3CCKYllX/TpXC+ycb/j9IpvL63F54RfLNoe9jbx0YyHJMSZqLE5SY3RkJSixe1QnFLHt9fpZtf2I5ELVqRU8cXUR04b2CTVSzpnCTlVVVfzq/20B4K8/HyWLX/VueuV1F8xsqLU4STYFsj+OtkZqSRzPflJidGTFG6hoskfVpehqH9E0L4akx4RlpAAcrLdR0WjDEJL9UWc9/n5Ho2MRsXSzjuuKMxnRN44+cdpA9ofFRWacHofHy5byZoZmmtld3YrF6eO97wNhhQ9NGcJTa/dww+gsMuMN2F1eEoxq4gwajrYGxrv8LsT8ThFnpqCYKIrbCTzsOy5vACZ2ss3jwONRlm8GIuIxRFF0AteddGdlziocDg+7aiw02ryIYuSc4p3/3MmLN40g0aTl3S3ljB2QwlXDIx+O3ak4qFAIxOpVzB6fg18EhQCxetU5K3wlI3OyREu77Jd0/AZ9tP1ES+fs6j7uKJKVbNJxsMHK5Oe/jMgiGZBiYkBK+L47fj5ROk7DVLc4WbKulLdmX8DAtLiI80mN1VNndfHnz0rCtiurs1Le4OCptfvCtnnhxuGkxuoYkmY8rTEUHZEVNWXOOhwODzU2G36/iMfnJzVWR3G2mc3lLVKbYAxFRaOD8flpFGVGFs7prozvoQYbj67ZzZShGQhCYE7z0TW7yUk6+Vx1GZnzmeMtIx6tPdAt9c2gMVJWZ2XOP36IqrTZL9F40mXNO+tnZ7oZJq2KA7VWai2BEgANVjfVrU7SYrWYdUqeuLqIw/WtjM1NlTQzoo13yTFaBp9hgwJko0LmLKTFZePbg6083JaGFZxDhHI2l7egUyt49MpC3tlczttbqqVBpm+8McJY6I6Mb73VxU1jsnnus/3S8e66LJ8Gm6tXGBV+v5/q6moA0tPTUSjkOoEyvZ/jrc3RWfuBqTHHJcfdWeBmo83F3qOWk5bj76yfoTU6gst/P3kQXx1oYPGn+8lPMXHjBdksXN0+rj16ZSE5SVq8PhO3vv5tp+PdommFDEo3dTtNvieRRx+Zs4pmh7NNh2JXRF72vVcM5oUbh7Ns5hi+O1jH21uqpfXRcsy7K+OrEATJoAi2ee6z/QjHns4+LQQLgM186WPJuJCR6e0cr/x9Z+3LG23HlWoaFNa689Jc5kwI/GQn6lErFadEjr+zflY02ZlckMaK2WOZOzGXWeNysLi8LP40MLbcMX6AZFAEt3vx8xJ8fmUX490I3pw5hkmFyT0dQ9FtZE+FzFlDs8PJ+j31HGqIPojUWFykxurweP2SQRG6vqOsdndlfBtt7k7ebI6tU3G6kAuAyZxtdGbU17Q6pfWhUxCdtTdqVcclx51p1vPI1AJ+OBzQe1i9rYrfTMjD5oyeOl7Tenxy/F29rOQkm7C7fSxZVwrAnAm5UluHy0u8QSPJkpu0SgQENh6o71SHIt6gYVgf82kTtuoOvacnMjJd0OxwsrfaxgP/2sEdF+dEHURSY7UMTTdzxOI85iDj94soBHji6qKwrI5oaWMxuuiDVkwvupFlZM42OjPqPT5RypIInYIIehiCsU0QMAhSY7Tdrhzq94t8tPso963cHiaD/cL6EhZfNzxqfwzHmZbZWT9TYnT4/SIGjZK5E3Pxi6BXK6Rjxhnb5bbjDRr+8NPB3P3uts7HuxhdQOOil41Dvas3MjJRaHY4+WRXHZVNdpwePyu3VDJ3Qp4k4SvlZacZ0elU9NN0XZ7Y7xdZv6+G7ZUtqBQKnr1uGBqVggFJJvonRQZmubzeiOPNnZCHy+s7E1+HjMw5QbQy4k9dO5SHPohUvxw092IyzXrmTsznDyEvAY9dVUhmnIGsBGOnJdBDOVhvkwyK4P6XrC9h1rgcWpzuqPe5x3dskbtQsuIN/GZCHg++vzO8n2a9NO4EBaySjRrmX57P4k/3c7jRJhkUN4/NZn+tpcvxrk+Ckj6xMSf/jzjFyEaFTK/G6nCyv9pGZVOgpG92op7yBgfLvy5n1rgclAoYNyCJrASlNKfYMYWs4yBT0WijpMbK0g1l0k06b2IeeR1KJweJ1WlYsbmCWeNyEAQQRVixuYLF1w0/nV+FjMw5RbT7tMHmwu0VufPSXOktf+WWShptLiqbHJJBAQGD4MH3dzIyK17K7DjWNEVn8RdKBSQatazYvDviPp9cmNblPjtmeogikkER2s/8FFPUceeSgUmM7T+W/bVWnJ5ALY8l60skD0V1izN8vMtNIiteSUqsuVemtctGhUyvxepw8uHOurBqowumFPDyhkDlwNc2lvHE1UU0OdwUacNjCroqT1zT6opay6OgTyzZHd5w/H4Rnyjyqx/n8khIVPY9VwzE4z++NxgZGZlwOt6nCoGIipsBtUglG0qixxZ0jJXqCqMm+lTmiKx4CtLN3Dd5cLemUYJEy/R4dvqwqP2sbmkfd9LNOn52QRYJRg31Vg+ZZh0pMdqAFHdbLY9QD0V1i5PXNpYxb2IeIBKrNfRKgwJko0Kml9Ic9FA027nj4hxWbqmkusXJwjW7eHr6MEprLVw0IIlEo5LMWONx6dvb3N6oN/3RFieHGmzSABUcMJ5au4fbL+ofJn6lEgTsbrlKqYzMqcTnJ6rBPzIrHn9b/YvuBmRGIzVWy7yJeWFGy0NThpCTZEClUnTp4YxGtEyPklpL1H7G6lXEGzQA3HZRv7AU9b/+fATJJh2v3VpMvcXNizeNYOl/DoR5KC7MSaTJ5mZwmgmDXnNc3+vpRDYqZHodzQ4nn3TwUMydkMfyr8upbnFSWmshM97AoBOUos1OMEa96WstrrC3nuCAMWtcDn9cuzei/bLbx5z8ycrIyEjUdlJh2O72snpbVURswVPXDj2uehxZCUbyUk1hLwipsVr6xgf20ZWHMxrRMj3e3lwZEQA+d0Ie97+3nVsuzAYIS1G/sTgDt0dkR1VrmEbFgqkF/PObcl7bWMaiaQWolXBRXkKv0KLoCtmokOlVNDuc7D9qkwwKCA+mem1jGeMGJB1T274rpb7+SUaevnYo94ZEgN91WT7/+Lacnxalh23v9PjRqhRRBzqbS/ZUyMicSjrLCMlKMHLf5ME8tXaP9OZenJ3ARTmJxzUNoFAITBiYSk6S6ZjeiO6ofUbrb5PdzcisOFbMHsu6vbX4/EgvRM+vKwmbHhmaEctPijKwe3wsXB3u8Vi4ehd/v200Xp+fBKOGzARdr9Gi6ArZqJDpNTQ7nGzY34DDHT1fXKmARdMKidErj2lQdKXUp1AI/LQwnTiDhs3ljfj88I9vy7lv8mD6JRql7fcdbSU7UU9eiinqQNc33tBj30VvR1bxlOkJomWELJ4xnP5JRvonGRmUFnNcxcSi0R1vRFeqmBVNdsnQyIo3RO1vVoKRbw42SHoUQQLjWKDs+YX9E7hqZAYbD9STYdZHHfMarC48PpGRfWPPuPx2d5GNCpleQdBDIRDwJHx9/48Y++R/pfU6tYJxA5IQ8ZEZ1/XN1R35bZVKwbjcJDLj9dRanFw7MkMapMrqrMx/eyvxBg0PTRnCk2v3RLhdH7uqEJWydwZKnQ6CKp4Ar995hVzJ9CzD7xepbLbRavdicXlpsLpJjdWiUYHLC60OD1q1EoNagUIQsLi8OD0+kmO02N0+bC4fiSYNSkGgxeFGr1FRZ3GRGqtFr1bSZHejVSlpsnswaJSoVQI6lRKL04vN7cWsV5Nq0tI3wUhFk53qZgcalYJWp4dYnYpls0ajFhTUWFzE6FRsO9xEvdWNXqNEqYBWh5sfDrupaXGSGKPF5fFi1mkQEamxuNCrlZi0KsCPxydgcXkw69TUWV0kGDXo1UpsLg8alZKa1sAyg0aJRilQ3eoi0ajl7xsPsGjaEPomGKm3uok3qtlX28rWimYSTFoUCoEDdVaSTBr+fusoDBo1Xr8fn1/k493VJBm1vPvLsTTY3BjUShKMGlweP1a3lyU3DCfeoKHJ4WFcbiA2LNqYF6w4erYYFCAbFTK9gGgxFIumFUo3WfBzVoISo9Z4zDnFoy2dK/WFvp109sYSOk8qiiJTh2UgIjJvYh42tw9RhEari6pmxwlVXjxXkFU8z078fpGvD9ZhcfpotHnC5vEXTSvkpS9KKG9woFMrWDitAJfHxxMf7SXeoInIzLjnioGoBEGKOdKpFTzwk0G4fSLPfrIvLIMjzazjz5/tl/Z9/+RBJJhauffdcCGqFZsruGF0FkaNkr/+p4wmu5t5E/NYtqmcJrub+Zfnkxyj5ffvtccs/PHqIkpqbTzz8b6wviWbNPzp0/1cX5zVQeehAJ1awb0r2/exYGoBCQYVH+88ypbDzTz0P0NosLmZ+cZ3Ydst/bJMOodgf399SS56tQu7WwzLEgvt91PXFlHT6pJkuUO3v/OSXDLjdeFj3pWFp6OE+SmnWz5LQRC03VkmI3O8NDuc7KuOjKF4eNVOKpp8zJmQy6u3FDM+L4YEQ4xkUPj9ImV1VjYdqKeszorfL0r71KoCKnWh6NQK1MruueiDing3j83md+9s48X1pbywvhRRDOTMv7axjBanD7tLFr+SOfs41GDD6wOPV4yoNfHwqp1MGZohfV6wahf1bTL114zMjMjMeObjfTTY3WHL6m1uyaAILnt+XQkH621h+35y7V5K27QZgsuWrC9hytAMnl9XQr3NzTUjM6Xtg38v/nQ/B+ttYdsdbGg3KEL7VloXOGbQoGg/z12U1oXvY+HqXXh8MH10FlOGZqBRKVgQUXNjV9g5BPu7YNUu4gxayaAIPe9gvw/U2SSDouP2D6/ahSAoqGj08eJNI1h++xgmFfSeeh7HQ3cnQjd1c5mMTLdpdjjZfri1ixoALl79sgy9RoFeq0PTJpcbnO/86ZIvufGVb/jpki9Zu+uoZFhYXAFlvKBhEXwjsLo83epXv0Qjj15ZFDEQLVlfwnXFmcydkMea7VWYDd1PY5WR6S3UtDpptHmwuaKnVgtC+OegvR7UT+jYPsSeB8Avdt6us313PH7H9qH9OpFjdqffTo8fm9tLg9WFIECjzdOt7ycYyH2s9p31Mdi/equLGosTs15NXtrZ56EI0qVRIQhCmiAIowC9IAgjBEEY2fZzCXD+RqnJnDRBHQqr00tym+hLKMFaHk9fO5S8FCPmkBvsWNUNY7TtCphzJgSqAa7YXIFJ2z0jQKEQUCuFqANAhlnPis0VXF+cRYuje0aKjExvIjU2UDPC2FbTJhSdWoEohn8OjYWM1r5jrKRS6LxdV/sOPX7H9qH9Op5j/mhAIoPSYpg3MZd0sy5sXbRjGzUqEk0BJ3yCUd2t7yc3xUR2op4kk6bL9iaNstP1OrWCJJOW1BgdRZkxZ61BAcf2VFwBPAtkAouBP7X9zAce6NmuyZyrBGMobnn9W3wi/Ov7CmmOE2iPoYhX8tPCdGI73GDHKlnuR+T64ixe21jGi+tLeW1jGdcXZyHS4dWkC4KpYqHo1AoMWhVThmawYnMF5uMQ3JKR6S30SzSiUoJaKbBgavh9t2BKAWu2V0mfF04rIMkYeFiu3FLZpm7Z3v6eKwaSaNCELUs0arh70sCwZfMm5tE/yRi272jbBr2A8ybmkWTU8N73ldL2wb/nX55P/yRj2HYJhkANjY7ncv9725nzjx/424Yybrkwm3SzToqNyE0O38eCqQEtiHe/q2D1tip8op+FEeNS+Pczd0IeT63dw8JphdhcnojvM9jv7EQ9feL0Ed/fXZfls2Z7FYumFSCK/rMyhqIjgigee6AVBOFaURRXnob+nBaKi4vFzZs3n+lunJcEPRS3vP4tTo+f+38yEFGEg3WtXDUyiwari5QYHRnxSvZUO7l8SKTuflmdVapiGESnVvBhW3bHgVort7/5rVQlUBRhzfYq/n7rGAakdC+wMlpK2UNThmBxenC4fSQYNPRN1DNhkNS/Y6aC9NR1V1VVxa/+3xYA/vrzUSedidGd/Z3qY8qcMCd03QWzP1rsgWyMmlYXB+qsfLG3lksGpZCbbCLeqEGrEhAEgZoWFzaXF7vbi83tw+3zc0H/BHZVteAH+sQZOFRvQ60UuLB/ApXNDpJjdBxusqNVKalssvPRjmouGZRCXkoMaoXAwjW7AbhmZCZ6tYIL+idgcXnQKJVoVAJqRUCQzqhTYVQrqbO60GtUKAXQqBT4RdhYWo/PD+99XwnAdcWZZMbp0WlU/OmTvZQ3OKRz1qkV/O3mUSgQ0GoEPF4/WqWSGouLeKMGY1v2x9FWFwkGDS99sZ+fj+2HSqmk0eYmTq9GFP18fbBZGlfe+z6g9Pun64ZS3mjng61V0rijUymI1alIjdXj8fm5+91tYaXNFQIU9DFj0ChJj1WTFHt26FC00el1193sjzWCINwE9AvdRhTFRSfXL5nziWaHkx2VFppDArve/KqcX47PIS3OyFcHGlAI4PX7uXdlCU9fOyzqfrLiDTwzfSgltVap2l9uiomsNt0IpQJuGJ0VUT+gm3GaQHixo5IaCyLwx4/2SFHf8y/Px6iRk6dkzk4UCoGsBBP+OJH3t1bx/Lr9TBmawSWDUhiUFsvLX5QyfmAKK7dU8vufDGLuW1sj9vHUtUU88dG+iOUv/3wkc/65lTkTcnlxfbhOw/aqVuZMyAWguiXgWXzp80Cbt2ZfEGqkA7DpQD03vvKNtI1CQNJ+iLb/JetKpbahBgUEvJnfHWrixfWlYS8hHRncB7471MDwvok89EEgMFOpgMFpseg0Cl7bWBbxQqNRKfGLgWMGz0fq0w3DpWJh1S3OsPVzJ+YybkASRq1wNhkUXdLdYfYD4ErAC9hCfmRkuoXfL1JR76DV4QmbWqhucfLyhjIAhvYxc/mQZP78WQnXF2fh6KS2RmWzneoWJ0s3BKY3/rahjOoWJ5XNdmmfH+2o5unpw3jq2iKemT6Mj3ZUc7TVeVx9DqacJho1/HbFVmmQCkagK4VjviTKyPRqFAqBkVlxXDk88Hbt88Oja3azv9aKKAbUIfuFTDUE0akVGDTRYzKCUwzBzx3XK9re0jsuj1bDI3SsWL2tKvBgD9lnVzEeXcUvHKtQmEapkGKnXttYxpJ1pdz19lYarG5+P3lQ2PktnFZAdbO907iOeKOm03UjsuLJSlCSGhvbaV/ONrprVGSKoni9KIpPi6L4p+BPj/ZM5pyitrUVi8uH1yeCIPLolYXSTdZkd5MZZ2Bopo491RYpZkGtin55huZ6Q/tDvqbVBUC6WcdPitK5991t3LdyB/e8u42fFKWTFntibwI1Flf0GA6r64T2JyPTm8hKMDIoLZbV2wKxAtcVZ/LcjOF8U1bHU9cOxef389S1QyNiH17ZcCAiy2rxjOEUpJtZPGM4q7dVcddl4XEO8ybmkWzSSnEa6WYdcyfm8uz0YYgiYanh0K6wuXpbVdsD/gAPTRnSaYzHXZflkxKjleqEhK577KpCxvSP442ZYxiSHhP1uwimqle3OLl70iBWbK4IG2cefH8nOclG/jxjOM/fMIyXfz4KRD8D02MYkGKK6M/8y/Npsjrpl2SMWPf41UUMTtWQZIrttRVHT4Tu+m+/EgShSBTFHT3aG5lzkmaHkw2lrTz8Qbu41TPTh7L89jEcbXWSGqMjI0HJim+P8Nz6g9Lgk96JEdBZldFWp4dNB+oxaFS89V34YPDWdxVclJPIpgP1ner4d0ZSW3ZKR5dnolGWapE5+1EoBCYNTsXj83NfSD2cx68uYvmmg2wubyE7Uc/Sm4tRKwU8PpGHPthBeYODFqeHl38+CrfXT2qsloJ0c3u1z7QYGm0u3p49lppWFy6vn8NNdv7yxQEA5l+WR4JJx4PvtwtQPXXtUPrE6Ug0aqV7NHRfP8pNxO3zs2L2WOxuH+lmHZOGpFFrcWLQKPH4/CSZtIztn8jRVgev3zaaI80OqlucvLC+hBtGZ0liVKHS/RA9jiq0kCEExpI9Ry0kmrT8IaRg2KJpBZJH4i83jcTt8wf64/fz189LmTYsg+F9zSy9eRR2t49kk5aMOAUJhhhUnbw8na1016gYB9wmCMJBwEUgSEMURXFoj/VM5pxAKmHeFF7C/J53t/O3m0chIOD2+zlY58EnKJkzIReFAEaNstOHfmdVRktrrTy1dh86tYK7Jw2kb4KBZpubWL0Ki8PD9a98LQ0CL940gv6JgaJCxzIyjBolC6YWRFQQNGqVPfKdycicLoJFsw412CirsxJv0FDdpkj7h3/tYNa4HDaXt1De4OChD3aw5IYRuH1+ltwwArvbF2ZgBD0VwQd1qFrtpgP1/OKVb8KO3eL0sfizHWHG/30rt0uFAzvbVzSiBWArFEJEQPfz6wKFCV/6vJT5b29l4G8ulraNlqoeLGQYjIPQqRWkmfXc++62CFGs2eNz2HG4maQYXViF0mCA96ayRvJSTOjVSlRKiNHqJe2dc4nuGhU/6dFeyJyTNDucfLKrLsxDEWr517Q4SY7V4fF52bC3jiuKMqhrKxa0dkcVeakxUWWw+ydFFh2af3k+r//3EBC4yZd/fYh7Jg3icLMDZQv0SzKSn2Jie1Ur8QYNJTVW5vzjB2n7jm8toTTZPbz8n1JmjcuRor5f/k8pj11V1NNfoYxMj3GsN/NQ4aZ0s47ri7O4funXYV6FxZ/uC4s16lhjJ0i0ap5KRddiUJ3tq7t0lnoeKqK152grSkUgDsvh6byQIbRP+xxptkdtZ9ap+fmF/bjzH9+HGRyPrtnNM9OHIQAJJjWIIgOSDBj156ans1tGhSiK5YIgxAN9O2xT3iO9kjnrCXooggYFRJYwz4g3YNKAiIqCzHhua0szDc5/JpuiX56hmRm1FicCAr9dsVVyUQYHwLvb3iaC0yl3Tsjjf5dviSo33HEACy177HB7o0Z1dxZIejYgVxmVOdabuU6tYGBqDPdckU9uSgy7jrSEeRuDXoXQ+yKoF9PREIhWfXRkVrxkaKSbdVwzMhOlAvJSYhiaEcvF+Snsr7FI2ysUgnRfNthcaJQK7G5fp57GtNhAvEYwTGPllkqa7G50qva4hv01FvbXWFiyrpR5E3OjekDH5SaRnxJDrF5FjFaFy+cP2++GfbVMGZrO6P7xtNi93HFxjnS8oHFWUmthaGYcOpWS3BTDWVUg7HjpllEhCMKjwG3AAZAUhERgQs90S+ZsJihuVdmJRa9UwKIrC8lJUvF/39YwNMPMCx0ksR98fyf/b9YF+P1i2GASLDncL9EouUTL6qw02d3SMa4ZmRkhsf38uhL+ctNIoHPZ3uBg2PENbuUvL4w62CScxTEVcpVRmc7e5IO1c+ZNzOOJD/dIBb3e2Rx4KId6MzqmaevUCpJNOsrqrGH3ajBuY+nNxWwub8Tnh398c5CF0wr4yxelEQW/Fkwp4OUNpZJxEyw7/smeGp5auyeifUdPo9frZ0tFE0s3lIVNQ6SZtTS0ushO1HN9cRbLvy7n2lGZALy9uZL5l+eHFfxaOK2AvdWtvPbfg9w8th/Lvz7ETWOypf0WZ5u5/yeDaXF6aLB6eGT1zrBiY8u/DsRvjOgbB4jkpBgixPzONbo7/TEDGCCKovuYLWXOayQPxaqd3HFxTnTLf0ASWQlK/vFdDQC7jrRw548HUGt14/QG2q7cUkm91cXaXUeZNDiVL0pq2V7ZIulSFGWamTAwFYVCiHgL6sytanMHCoAF07s69iuY0tbxDc7j90cMNvMvz8frDz9Gb6G7Xgi5yuj5TTAltON9MKZ/PF5/Dss2tQcohsYihHobi7MTpH0EH+4HG6JPLVY02Zm9fLN0vDsvzeUvX5Tyu0mDImIUFq7ZJR0v6ElcMXss89/eyqxxOREvDR09jbuqW3jw/XAv6aNrdjN7fA56tZIHfjqER1btosnuDpPd1ioVzB6fg1+EQakxHGm2s/izwPk++8k+Zo3L4bnPAuPA0IxYrh2Zxe1vtlcxDTW4lqwvYfb4HPolGkmO0ZKZcFaJW50w3TUqdgJxQG3PdUXmbCdoUNRYAm9AK7dUMndCXnjJ4SsLqbNYOVAv8MHWKsobHGQn6vnlj3N5sW0ACb4lmfUqZr6xmbdnj6Wkxhr21jFvYh65ySb6JZkipkP0apXUNohOrSA7Uc9bsy8gLVbHwLTYMFfs4hnDyYo3cKDWSkmthWemD6Oq2c6bX5Vjc3nDBhuFEBh87L10+kP2Qsh0B7fPF3F/zp2Qh93tlQSmgnSMRVAqYPGM4VyUk8iHbfddSowOhQCTn/8y6gO/o2dEEAJiUftrLF3GPgQ/h8Z5dOVpBKS2Hdv4xYCB9Mz0YWEl1SHg4QyWcIeAuJZJq2TWuBzyU4zMGpdDdqJBmgK6Y/yACGModPrI6fEzOC2WRJPqvDEooPtGxR+BHwRB2Ekg+wMAURSn9UivZM46mh1OrK6guJTAsttH8/rGgyz/upxZ43JQKmDcgCS2VtRz79pSshP1/G7SIPbXWBiYGsObX5VJgZAAb31XwajsYW2DiSsiBuL5dSWMzIqXAjlDI8Tdbh9PXzuU0rp2xc0BySYGpcRK0dZZCUbJCEmJ0ZEVb+CTPTVhhsa8iXn8cnwOsTo1f1z7Q4SRsvz2Maft+z1eZC+EzLFIMmpRKeD5G0agVgg02NySTH6oByPdrOO64kwGJBl54cYRlDfYGNM/AYNayXfljaTG6hjTLxGFQmDTgfqIh3m8QUOdxYXD4+OBnwzE7RNxev0MTI0hO1EPRPccDkyNYc6EXCkWIiiqpVcruvQ0+v0iyaboaeD5qTHccXEO8QY1a+ddTGnI1Km+Q3xHUYaZBquL78sbGJweg1IBFY0Bkau7r8hH1UWgafB4iSYN+WdxxdETobtGxZvAU8AOoHf6fGXOGM0OJ06Xk69KLDy8qj3TY+G0AqCa1zaWBQqEJSiZsbRUCqS8NySQMjiHGjof2er0oFMrMOmUUW/ezjwF+2stHG11hnk25l+ez/5aC4WZcQARaWplddawKY94gwaHx0eCUUOdNbr4VZ0sfiVzlhKMOfi/bysi4hMSTVoWTRvCw6t2E2/QcMuF2bz1XWS74Ft+qOZDxyyPdLOOWy7M5tbXv5X2FeqRXHRlIW9/Vx7hMekYz5GXaqIg3cyLN43gSJODeRPzwmT4F88YTqZZz/bDTRxqsHO0xcHdkwby7Cf7wsaYYD2QV9uCwacV9eHfv7mYA/VWlIIgxVosWV/CfVcMRK0UuHlsf3YeaY3wlI7MjotquARVOx+7qui8Myig+4qa9aIoLhFF8XNRFP8T/OnRnsmcFTQ7nByqs1PR6JMMCgg8dBes2sUvL8ll2cwxjM+LYeyT/wWiB1IuXBPQ2A9+XrK+hFidmsUzhtPHrI8qcZuVEF1mt9Hujqq42Wh3U1Znxe8XJeW8TQfqKauzcjTEXZpu1nHz2EAw1n0rdxCjjS5HHG/QnKJvUUbm9BKMOZgyNCPiXnzog52kmQMVNR/46WCeX1cStd3z60q4ZmSmNMVxqMEmxTcF75fritszraJlXT38wU5u/1EOKgW8ftto/n5rMbPHt8dzBI/TP9GESqWgf6KJJz7ay7JNAQ/onAm5zB6fw5D0GFbtOMKMpV8z962tLP6shHijmnuvGMiz04fy7PRh0ktL8NgPvr+T7Uda6J9kJC/ZxP4aC/dMGoTL6yM/xYRGrSTOoKXF4Y3qKXW6/ZK6JyAFg5p1Sv7681FcNiTpvDMooPueii2CIPwRWEX49Mf3PdIrmbOCZoeT/5Y0UtFoJyNO38k8p4uiPgbe+6Fesuq7yk8P/dxkczO5IFBgaPGM4Ty1do9U3Kc4OwGVMiCqk27W4fMjCVm5PP6o+7c4vfx0yZcsnjEco1bBlvJmaXrkgv7tAWcdjZ6DDbao4ldmvVxQTObs5FjxCUdbnIgiVLVlcHXWLjTOIhjTEBrfZHe3az90tg+728frX5XTZC/hLz8bGTWeo87qZEBKQKwuGF8Rmsp6Qf+EiMDMP/xrJ7PG5fDKlwf57cS8qAXGyuqsNDvctIYYDkHjYOmGA/z6x7koFEKn39HSDQdYPGM4FY12+sTp0aoU5KWYzksPRZDujooj2n6PDVl2zJRSQRD6AsuANALTJktFUXxeEIQEYAWBqqeHgBmiKDa1bfN7YBbgA+aKovhx2/JRwBuAHvgQmCeKoigIgrbtGKOABuB6URQPdfO8ZE6QZoeT+lYnSSYtfhFSY7Xc8aO+vPrfw1IbnVpBaqyWzYeapNgKQQjkoXfmNgz9bNSqpBSxaDLC8ybm8dGOan5SlB42ILz881FR9x9nUOP0+Hlq7R5++eNcyZ2ZnahnSLqZp68dyoE6K0pF+LZ//aKMu9rqE9jcXowaFWqVQH7KuVMESOb8It2sZ8aodC7JT2Zk3zgEBagUCqpbAnLXWfF66m1u3F4/7/5yLD5/IEDZL7brL+jUCsbnJZGXYiLBqEEQ/Hx7sIF6q4tEkxaDWonT4+OdX47F6fHjcHu5f/JA3gzJKtGpFZi0Kh67qgCTVk2Lw828ibl8vreWi/NTEISA0a9VKviqpB6DVsGK2RfQaPMQb1SjQKDREYiJeOmmEbQ4vCSbtHhFPyqFAofbyyX5wxEEgedvGEacQcOeIxasbi9fH6ijb4IBr1/k+XW7mTUuB61KQf8kI9XNdp6ZPgydSoHF5eWlm0aQEqvF7fXT4vASZ1CRaFRT3uCQMlLufXcby2aOOa8NCui++NWlJ7h/L/A7URS/FwQhhoDH41MCmhfrRFF8UhCE+4H7gfsEQRgC3AAUAH2AzwRByBdF0Qf8FZgNfE3AqJgMfETAAGkSRTFXEIQbCMR+XH+C/ZXpBs0OJzsrW6hqdrFgVfvb+6JphdzxI3j1v4elz1nxSm75eyCiOvhmkZ2o54mri8KkbP94TRFHW5zMmZCLUoDEtoJDQSqa7JJBAe0uyKenD4uIwF6waiePTC3gkRDPwt2TBtJoCww+U4ZmSF6HYHzHvBXtKXB/uWlkmFFS3eLkpf8c4E/XDafB6iLNrJNqHMjInI3kJRkYl5fKd4caWbfnKNeOzGLhmtB7uYC3N1dQ1ezilguzw4z2uRPyWLG5ghtGZ7G3upW//qcMjUrg15fkho0HD/xkEIIgYHWFewGC6rdNdjfzL8+n1emmye6VUjWD2WChnkGjViVt09nLRGiMR8cYrXuuGIhKELhv5Q7pGL++JJeZb3zHby/Li4gXmTshj6fX7uG64iwWrNolxYOEHu/RKwv5zz0/4sfP/DegvTOtkPz089uggO57KhAE4X8IPOylb0wUxUVdbSOKYjVQ3fa3RRCEPUAGgTLql7Q1exP4Arivbflboii6gIOCIJQCYwRBOATEiqK4qa0vy4CrCBgVVwKPtO3rXeBFQRAEURTDy93JnBKaHU5Ka2z4RUEaQCCof7+TZTPHMCwrkdQYHVkJSub8cyePXVUouSZ1agW/nZjPpgO1vHTTSLZVNjMs00yD1R12wz4ytQCXxycdtzOhHr9fjFhe3uAgVqcK8yzY3R5SYgNiVWadUvKaDEyN4Z4oOfIPTRnCo2t2S/25b/JgRmbFn1PVBGXOX3YdtVBaF0jTjmaYP7xqF09PH8a+o5aIeIIl60v4282juH/lDprsbmaNCyhIdhwP6tuM+ND07mB80zPTh1FSa8HnF6lsdvLB1qqwe/LZT/ZGbBNM1Yz2MhEMrP7txDwONzt4eUMpU4ZmSKmdz3y8j9njc6T2U4ZmSP3NiDNEjAFL1ocfI1o8yEMfBMa7oOpmVrzqvDcooPuKmi8DBuBS4FVgOvDt8RxIEIR+BKZRvgFS2wwORFGsFgQhpa1ZBgFPRJDKtmWetr87Lg9uc7htX15BEFqARKC+w/FnE/B0kJWVdTxdl2mj2eHkYK2dqubAfGu0h3xQo0Kl9PKvrU08Mq2QQamxjMyKl9I3DzVYeXtLNV+WNnHNyEwMGhV3rvoh7IZ9ZPUuls1sT9mMVjtAp1agVAhRlwuCwN3vhKeHDkgOaFUkmnRSIaO5E3OjGiXZCXr+/ZuLqbMG+nw8VU1Dka+7cDEukGXBTwfHuu6Otrrwt93DDlf0qr8Ot7fLmIvgFEZoXEUoQRnraNvvq7Hw4vpSSQsimqegY3XQ0OOE9jkYWN1x+9BLzOnxE1pVPfS8DtbbOj3/Y8WD1FicLJpWSHqckpRYeToUup/9cZEoircQmGZYCFxIoA5ItxAEwQSsBH4rimJrV02jLBO7WN7VNuELRHGpKIrFoigWJycnH6vLMh1odjjZdriVymYn8QY1CUZ11IyI1FgdSSYF1/x1M8+vK8Hm8qFSKchJNjE2J4mcZBOJxoCBEAy2arK7o96wjSHS2x2jyoMDxysbDnDXZflhyx+/uogn1+6JmCqxur0suWEEf3i/vTKivy39q+N59IkzMCClvc8n6qGQr7t2Ma5f/b8tzHzp4zADQ6ZnONZ1lxarlZRlDZ1kN+k1KunvrtYFfcId2ymFdvXajtsH0y4HpsYwJD02IrNkyfpAZknHbYJ/h/Y5WjbZkvUl9IkzhG3f8RYObu/2+aP2Mag42rF96OfUGB2FGUaSdCf20nEu0l2jIhg2axcEoQ8Bz0H/7mwoCIKagEHxf6Iovte2uEYQhPS29em0K3VWEm6sZAJH2pZnRlketo0gCCrADDR287xkuoHD4eHzPfX87/It/OafP/DQBzsBkYXTCsIe5sEYiplvbAU615IYnBrDoisLmTQkiTdvH02CUUN2op47L81lzoTAT3ainkRje8pmUDXzw7kX8/LPRzLn0lwEAX46NJ2kGA2zx7enl8XpVVEjvV1tkeahBkxQ9TP0PBbPGE6/xOjpqjInhs6chCE+WRbl6iUUpZsZkGxi3sQ83vyqjAVTOt7LBSz7qoyVWyqZNzH8/lgwtYBXNxyQPIDvfV/J6m1VEeNBvyQjSSZtxPZ3XZbPmu1VkhbF9sqWqC8VodVBF0wt4Mv9tdIxX9lwQNpvZ14Et9fHnAm5zJuYy8KpQ0g0tMdprd5WxYKpgf5GO8e5EwLfS/CcorV59MqA9k6/eBN6vboH/ktnJ92NqVgjCEIc8AzwPQFPwCvH2kgQBAF4DdgjiuLikFWrgFuBJ9t+fxCy/B+CICwmEKiZB3wriqJPEASLIAhjCUyf3AK80GFfmwhMy6yX4ylOLdUWG2lmHU9fO5TkGC3vfFfBQx/s4uWfj+TNmWOotbhIjdWSFa+UtCiCKnyiGBCWCq0yWFJnoY9ZxzUjs0AEtULgVz/ODQusXDClAI/PF9aPoGCVQgi4LIP1CP782c6wQeXVW6JnfyQY1CR0UNqrbnGyYnMFK34xFofXd1JTHTIyZwsajZL+yQZMOiXF/Qbj84v8+frhGDRKYrQqjrbYmTsxnxaHF6fby3MzhuP1+9EoFdS0Ohk/MIV7Jw9Cq1bQN8EAIqzccliKi1AI0Mesw2nwYdSqWHrzKFqdXsx6NXa3lyuHZ7RrUXj9Ue/X3JSAoqYowsv/KeXuSYOobLIzJD2GvvEGjjTbmXNpLtmJxqjbVzTaeXF9oCDZE1cXkRyr5f9mXYDd7cXh8ZNo1PD6bcVYHD7iTSqW3z6GBpubBKOGXVUtXDIwFfx+lt48CqfHT4JRzWu3FtPq8JJk0tA3XolRq8Ogl/VqQulu9sejbX+uFARhDaATRbEluF4QhMtFUfw0yqY/Am4GdgiCsLVt2QMEjIm3BUGYBVQA17UdZ5cgCG8DuwlkjtzZlvkB8CvaU0o/avuBgNGyvC2os5FA9ojMKaDZ4aTZ6mRzebhS5qJpBQD8e0cNCiEgeZ0Vr+SDbQ2SKFTHSOknri6iT5yWZrtXMgiC6/58/XDJoID2YMllt49h04F6DBoVbp+PRKOWfolGvD5R2j7aW4rN5eWuy/KlaPLg21Gry8PI7ISIEsz3TR5MUWZcl4ZEtCqpsuEhczYSWoU32r26cFoB//d1OeMHpvDi+kDGlk6tCCtzrlMr+NGARBIMWiwOL7e/uRmAz/e3h7KN6BvHj/NTWLP9CPeGpII/NGUI72yulOIlotUImjshjz9+uEdqA2B3e7G6fNz/3k6uK86U9CzSzbqoipzBmh5Oj58H/rWDJTeMoLrFyd2dKPne8aO+DO2bSG2riwa7B4A/rz8g9eEvPxvB3qMWLsxJRKUAnVZHjByYGcFxq/e0ZWZ01Cd+CogwKkRR3Ej0mAeAiZ3s/3Hg8SjLNwOFUZY7aTNKZE4dzQ4nNpeTWkukUubDq3bx+m2j2VTWwIU5iSgEL5f8aRMP/GQQf54xHI9fjIimfuBfO3h6+jBKay0R0eCltdao7kuL08OsN7eEpbHdN3kwMTol8QYN14zMlOoHTBmagSCASaskwaSlptXJM9OHcbDehsvr5x/flvP4VUURxce645noWAo9OEUSWmr5dBMa/FhdXd155JGMTAeCVXjjDRoemTqEeSu2ht2PC1bt4rkZwxGAF24cgcPtJSVWx4vr9wPtcUuVTTY0SgVmvVryFATrZigVYNSq2H2khT99ui+srs/SDQckoyDYXq9W8Ppto6lqdpAco+WFdfvDDAqdWkFLW4zVdcWZjM1J4IOtesobHFS3OFn+dTmzx+dQ2MeM2+vn8Q4GidPjZ+eRFvTqwNgRFP9auGYXy28fg18UcXi8NNq8PPCv7SEvHINYuqGMJrsbk1ZFVoKRBKOKVPP5UyDseDlVkoDycHaO4XQ5+W9JK5XNjqgP/Hqri/zUGPonqhj75DcAPPHRXuZcmovTG13R0uHyShHnoXTmvozRqqVtg9X/5r+9lWW3j+GBnw5CQKDR5uKJq4vYVdWCxy9iUCv5xbLNYW88K7dXccPoLNSqwGXase7HsehYCt3piSy1fLoJBj/qzEk0V5ZgSMlGo5HdsDLHpqbVSbxBw6xx/dlV3Rr1XvX6A9kPD69qT6t+7KpC/qfIQ6pZz1Nr90gaEHddls8DPxnEa/89GJbFsXRDGQumFnD7Rf2l6p/Be7Jvgj6szkbouhfWl/DLH+dSZ23XmVg4dQhqlVLK2lq6IRBn8fJ/Am2a7G70aiVev58YnUoqEhZEp1bg84eXcA+e65EWJ/et3C6Vcw+9z59au5eH/mcwaqUSo0bJuAEmdFrZoOiKU5XXJccwnEM0O5xttTx2dZodkRqrozjLwPJvaqTgyniDRkrbirZNrEEdNRq8utkeESw5d0IeLU6P1CZ0qmNrRROHGx3c/e42Hl61m1lvbsbrh7c3H8bm9kk1OYLGyD2TBmFsq056InSmkVFrcXayxekhGPyojUk4o/2QObtIjQ3EOz37yb5O72+1QkFlszPsAfvg+ztJjNEx/+2tYTU0nvtsP61OL/dMGhRZ02f1LhpCsruC96RGGSgmFi1rIyhOd98Vg6Tg6z7xBkksL3Tf90wKtJk1LlAvZP7b24jVqaIGXr73fWVYampw3YE6a6dTqU6Pn2STjuwkHRlxStmg6AZy8QKZMJodTj7bXY/PH/A2RJvvDGZ5/Htno2TZB5XyshONPLJqV9Q50qPNDhKNmogKg1mJRv740R7JRSqKsGJzBc9MHyb1KzQNLTPewPx3IsVqZo3LifomYnd7USgEjJoTu9w708gIllqWkTmb6JdoJDfZ1On9/dCUIdRZXRg6GOIdtRtClzu9fvbWWMKmQIIP72j7sbt9nXpJgg/33UctUkzHkhuHR227t6a9TZDKZifLNpWHCGwhaV6EppYGvS9/+mS/tG20+1yrUSCKgmxQdJNTZVQcOkX7kTmDNDuc7K22UdFoozg7nuzEwJxlsG6HUgHjBiSRlaDkH9/VRFXK+9vNI7lmZCYqBbwxczQNVjcKQeDJtXuYOiyDlVsq+c2EAfzt5lG0OryoFALxRjU3jckOC6ycOyEPR1s6amhMxbyJedg9vi4Ho45vIgaNCj0ig1JPTJwmqJHRMaZCTjuVORtRKAT6JRmlWCSFAp6ZPozytiqjh5vsPL+uhGdDjHpo8zbq1MydmItKEaiRUdVsx+H2oWur8xFtSuOhKUNIN+vC6n0cbLBJXpKOD/Hgy0OoLkVcSNxGaNto2hOpsVqa7G6e+HBPhCjWXZfl4xdF5kzIRSFARpxOmiqJZmDNm5iHSaNiQKpBNii6SZdGhSAI13S1Pqg7IYpil+1kej/NDief7Krj4Q/aszwWTivgL18E5ixf21gW8FAkBNJG7588KOqD3eUReW1jGfEGDdcV+xiSHktGnJ7HrypCFEVe/bKMqmYXi9a0i1O9cOMI/vFteYSn4rGrirj/J4MYnB5Ds93N3ZMG8cqGA/xi/IAuB6PQN5GHpgwhM15PYZ8Tr9VxIsGdMjK9mfwkE3demhd2vy+YWoDd5WHZpnKcHj8KBcydmItfDOg63HlJLg02l/QyETT2399axc8uyCYjTsf9kwdzV4f4o0fX7Gb2+ByWrAukdy66spDnPg14B6J5NFdsrpDqgwQzNF7feDDCwzn/8nxSY9tTxIOZaTa3m0XTCnl41U4pgHNAson9NVbe+OpQWABnVsJQHr2ykMomO29vrmTF5gqemzGcklorXr+fjDi9bFAcJ8fyVExt+50CXASsb/t8KYF6He9F2UbmLCPooQgOMNAeBf63m0dR0+KkX6KRrAQl35XbASjoExv1wW7SqchPMTG5MF0aLLIT9dw/eTBHmh08PGUIRzvEKFQ127lhdFZEcSC9WoEoivzv8i1hy1vsrk4HoyeuLsLq9EhvIqmxWoYeI120OxxvcKeMTG9mX50l4n5fuHoXcy7NlaYJ9h61SIbAY1cVkhqj4RfLv4867bj40/28fttoGmzR1XEz4/TMmZDLkLQYKpvskoru8q/LmXNpLhlxetRKBZXNdq4cnkGiScPMi7IZmB7Lnz7ex/aqVvbWWPnTdcOwOr0YtSr6mHW0ON38/bbRHGl2oFEpWbPtMFOG9UWrEnjl5mLsHh8apYBGpeC+lWUR41VFo106x4emDCErXo9Ro8LnF0mN1ZJ3nlccPRG6NCpEUZwJ0KZNMSRYr6NNBfOlnu+eTE/TMYYiFKfHz5bypoAORZuH4tnrhgJg9/iiPtjrLU7uGD9AKsQTrAIafHvJTtTz1LVDw6ZO3vyqnF/9OIfZ43PwiwHhHINaidXlxeHxccfFOVK55efXlfDcjOHY3TaW3jyK3dUWMuP0iIgsnjGcYRlxVDTZZY+CjEwXBFMqQwnGRkTTeXjw/Z389eejupx2/O+BBkwaZdSXjfJGBy99XspT1xTx+lfl0thR3eLE7fPz+5AgzOA2s8bl8N2hJrZXBSo7NNnd7K62SPFSL9w4nN/8c6u0TbAGyL0hOhTB89CoBBZMKQirxNrxHB9ds5uXfz6K0joLOrVKNihOkO7GVPQLGhRt1AD5PdAfmdNIs8PJ/mobKoVA3/joaZ0XDUiiX4KS//dtDdmJeinYUadSsH7vUZ6ePgyH24tBo+LNr8r43x/nohQE7rg4ULnQqFGGVfcrb3Dw7Md7efzqIv7QNpA02d3o1AoGpcZgcXoxaAP7uveKwdJbRGiBoT1HW+kbb2BvdStWl4/9tRbyUkwMy4iT6ozIHgUZmc7pE6ePer+P7hfPuNzR3LViW4TOg9sTXfkyOO0Yp1ehVigipimevGYosTolL944gjiDmiU3DkMUBf58/XB0aiU6lSJMDCt4PGXIbGV2op6HpxTQ4vDwwo0jqG62E29QS3FfEKgBsmJzRZgmxlvfVfDUtUMRRRGTVsn/mzWGOosbg1bJ/St3RJ6j109uSgw5KfKUx4nSXaPiC0EQPgb+SSB99Abg8x7rlUyP0+xw8snOOknYKjtRz6JpBTy8qt2SX3RlISYtjH3yv9LcZoxOwcs/H0m8Qc21o7LC3goWTC3AqFVy+xvtOhEPTRkiic0E2Vzewu9/qmfJDSNQKQS8fhG9WsHOI63Y3D6UAvxsbD+pymCom/W1jWVcnJuETq3A5TVSb3WRbtZRkH7iMRMyMucTfr9ITauT+Zfns/jT/WFv7k02NzE6FRpVuHdPp1ZQVm/tdNpxwdQC+sRp+d/l37dpYLTLdSca1Tz4wc5A9d9EPb++JFcqOx487q9+nMNf/1MWFsw5KisOpVLB4hnDiDeoeWT1Lkm3Yt7EPA412PnjNUXSeGPWRa92uru6hT9/VsK8iXn0idOxfNMhxg5IjqplEW9U08eskA2Kk6Bbo7AoinOAl4FhwHBgqSiKv+nBfsn0IM0OJ/uP2sKUMssbHLz0RSlvzBzD09cW8cbMMVQ3WvhoZ0B21+kJqM8123388v99T6vTy8KO0tqrd9Fo9UQEaV1XnBl2/OJsM1XNTg7UWfn1P75nwapdHKy34fC01/qwODz4QmoVB99cHruqkBF94ynKjKe4XwKTC9MZ1jdeNihkZLrJoQYbv/nnD/j8olSIL6jzcP97O1ArFdw/eXCYzkNwqiCYCTZ3Yi5/u3kUKgX8btIgXv5PKRZHICsrWH34xfWlLFlXynflTUwZmgHAlKEZkkEB7RWE621uaZwIKHYWUt3i4o43NzP/7W386v++5/riLNLNOmmbWosLvx/pHAZ2Uu20T5xB2uZAnY1bLsqJWkjwiauL6BunJMkklzA/GY4npfR7wCKK4meCIBgEQYgRRdHSUx2T6RmaHU72HbXg8wssnFqAQavilQ0H2F7VSnmDg5pWJwqFgs92VZEca0TTln4FgZSrsnobENDhD0plB12NK7dUYnMF0kBDc9VHZydQnG1mc3lLIK3r8oF8c7BRiqu45cJsbG5fWFT5vIl5Yf3WqRWMz0tmeGacbEDIyJwEQTE3m9vHyi2V0n167ahMVm6ppNbi4kizkz9dNwyvX0QhCDzx4R4Aqa1fhH3VrXj9SDU6bG5vmGQ+BLJGfH6kz50JTPlF6JdokAqIGdQq7vrX1ggDIahBE9ym1emVaoDMvzw/6r4PtY1ZwW0cbq8k7T1rXA6D02NIj9WREacgVmuQx5eTpFtGhSAIvwBmAwnAACCDgOciav0Omd5Js8NJg8VJeb0zrEDYgikF8G05+2utpMfq0KpEEgwpVDY5eOKjvWEPerM+cMkkmbQRhYjmTczD5fWRbtbxy/E5NNjd+EXYXN7IzRf2Y9pwDzWtblocXlSK9rnZzHhDRK2Q59eV8MotxUB7OfKRWfFy0KWMzEkSFHMzaZVR7+HMOD12lxdfW4VhAI1KiNCSefzqIpptbq4dlcnqbVW4PD7mXJrHQx+Ejy0rv6/ggpxk6fid6U0YNCpWbqmkye5m4bSCToNCQ7dJMmmk/bl90WM+XF5/2Db6triw6hYnr20sY9ntY0gxK4jR6uWKo6eA7noq7gTGECg7jiiKJYIgpPRYr2ROOcECYQ3WyAJhC9fs4tnpw7C7fWQlKJm9fAe/uiRXMiiC7Z5fV8Jrtxa3uSB9YQGYoYbAzIuysXsiPQ+D0kw8/MFu/vWrsSgEkzQA2F3RVfocbh9vzb5AzuI4BYQWIEtPTz/DvZE5k/RLNPKn64ZT0WiLeg+/eOMICjPMVLc4GZuTiFGr5MIBidz2+ndhbf/QViSwxelhwZQCjDolt/79u4ix5ZVbiimvt/LCjSOotzh59ZZR7Khqj5/KiNMRb9Cyr8bC4uuHUdfqIM6gjTAQirPNjM9NYmBqDKmxWpJNSo62ennhxhGY9WoabW5e/vkoFqzaKcVePHZVIWqFwP2TB5ISq8WgUfLql2VAwMh49MqAOrBeq8Oo157m/8S5SXeNCpcoim6hzUwUBEGFXO/jrKHZ4WwrEGZBROz0DWDsgBg+39fM+IEp2DqR4623uvntxDysnRgCdpePwX3MUlGv4PLn15Xw+m2jWTStAK8frE4Pb8wczeFGB2mxWml6JIhOrSDeoGZ0/8Qe+lbOLk7WKAgWIAN4/c4rTmnfZM4+4o1KBAxR7+HtVYFqnss2lUtegxa7J2rb0tpwLYuOQdlOj59GmxutWsk9727rtNT6Yx/ulgyBRdMK2bDvKAumFkhxW8XZZmYUZ3PL69+GCV29vbmCCYPSIhQ8LU4PdrcPj9fHn9YfoMnu5p4rBqJVKbnnikE02T0kmTRkxikxaHXEyoGZp4zuTh79RxCEBwC9IAiXA+8Aq3uuWzKnimaHk7rWYIGwnRg0qqgFhJJjtMxfsZPf/2sXr35ZJrkVO7bTKhXc994OjJ3sx+v3U91JZdMdlc1YXV6eWrsHjw9ue/077nl3O79YvoUZxdkUZ5ul/dw9aSAWlweZAEGjYOZLH0vGxfGiMyehMyed4p7JnG0carDRavexr8YS9R4OVvO8ZmSmJII3MD2m07bQrmXRMSg7WLBLr1bh9Pi5ZmRmhHdkwapdUiCn0+Pn4VU7uXhgGi//p5Snpw9jzoRc5k7Mj/CwPrxqF7dclBMRnPnomt1YnD6WrCtl4Zo90nk88/E+9tVYAIEkkwa314dONihOOd01Ku4H6oAdwP8CHwIP9lSnZE4NzQ4ne4608sNhC0faxG5e2XCABVMKwqKeF00rpLKhVfIUOD1+9h+1RFT6mzcxj0a7CwCVUoi6XqtWYHF6ow5AaXEGlqwv4ZaLcnh5QymzxgWitu+4OIeXvijhnisGS5Hoy78+RKxOnt8M5Xw3Cvx+P1VVVdKP3+8/9kYyETTYXDi8Pt7eHJkBEa2ap9Pjp9nujmj70JQhvPd9pbRfp8fPgGRTxP7e2VyJra2OT2eBmqH1egLH81De4GB/W8Gw6uboYl2dFTgL7Xvo334Rai0u1EoFQzJi5dTRHqBb0x+iKPqBV9p+ZM4Cmh1OqpqcICh4+IOdLL15FDq1IqBO9205T08fhtPtleS3xz7537DtW12ByPDQehzLNpXzwE8Hk27WoVYqGJRu4s2ZYyT1SrvHwyOrdnPnjwewcFpBWC763Al5HKq34fT4Ef1+7hiXQ53VhV+EWK2Sh/4nUBkRYM32KuZcmkeS6cTLlcucewS9NTpzEs6Wel6/8woyMjLOdLfOOgQEDtXbaLK7Wf5159U8Qwt6CYIirLBgfkoMR5rtYVMdOrWCBKNGUsYVxcD+muxu0s065kzIRa9WRA2mNGqU3HlpLoIASgHS43TcPSmfokwz9/9kIOlx0SsFBz2v0QS5ov0dlO7PTtLLBkUP0aWnQhCEHYIgbO/s53R1Uub4aHY4sbqc7K22UtFgx+nx8/rGgyycViAZFve+uw0QyGpTy+zoWVAKhAngCG2fS2ot/HJ8DkrBT12rh1tf/5bf/HMrt77+LXWtHp65rgiFUkGL3c2cS3OZf3k+r9xczIrNFVJ0dqpZh9XlZemGMlZuqcQnwpx//sCcf/zAq1+WMW9iPjnJerIS5HxxmXB05iQM8cnntcfmZGmyuSUvRbCap16t5LWNZZJBMW9iwGMRjF1Y9lWZlC2hVyvxiX6SYrRhXom7Lsvn71+WkR6r59Uvy3jp81Ka7G4WTC3g2Y/38eqXZZg0KuZfnh+23dPXDkWpEHhtYxkvri/lbxvK2FrRzP99U8H/Lt+C3w9L1u1n0bTCDh7WAt78qizCgxLa93uuGCj9Pf/yfHKTTeTL8ts9yrE8FVPaft/Z9nt52++fAfYe6ZHMSdHscNJkdVJn8VHeVsJcp1bw+f6AiNXfbh5Fs91DeqyOrAQlJXUeVm+rilDKG55lpk+cPszbsHBaAQIicQYtTq/AS1+UhEnivvRFCU9fO4xDDXaUAiQYNFhcXh78YAfXF2exYnNFoKR5W+BmZ3OsD/xrB//+zcVytoeMTA+QYNRIXorg/asU4M2ZY2iyBxQ11apAnJVOpSQ7Uc/vrhhEozWQIl7ZZOfJj/YBSDoPhxvtUgXQBps7UDZdAERY2qaDA/DHtXt5/oYRzLk0F6fXj0IISIbfu3J72Biw+NP9PD19GPtrLLi8PiYOTuOlL0pYNnMMNRYniSYtX5fWcstFOYDIspljaLC5SDRp8Ysi/RKNxBnV2JxeHplagEmnRK9WyvLbp4FjFRQrBxAE4UeiKP4oZNX9giD8F1jUk52TOT6sbWmj35W3VyDMTtRLUxGf769n08FGFl1ZyLtbyslNNTMs08yvL8nlL1+USq7NwWmxaJVKaVnQaPjLF6XcM2kQPr9Is8Mdkbd+12X5NNndvLi+VHpL6Bsf0OZf/nU514zMRKEAp9snDSCdzbHWWZ0MSJHrd8jInGr8iNJLxEuft9fWuXflNn45Ppc/frRHysRYOK2AOf/8gfIGB/Mm5vK3DeGVPl/bWMacS3NRKgRJ9np/rZWKRjsqBTzRZnwEcXr87DtqweX1o1Up6J9kjKhaHGxXWmuRxpKHpgzB7RU52GDjvpU7Is4pKND34vofIta9cONwGmw+xucnygbFaaC7KaVGQRDGiaK4EUAQhIsAY891S+Z4cTg8WF1Oqhp9iKLIM9OHSUqZf/miVCphnpVoRK8WqWwykm7WcbDOSlKsjnsmDaKs3obL6+evX5Ry7+SBzB4/gEfX7A6Li1AI4PWLpJm0zPssXPHuuc/288bM0dLnZz7ex2u3FqNTKyTpXoCXfz4ybB402pxoSox888vI9ASJRi0rNlfw9PRhVDTYyEo00mx3cfekQZQ32HjsykIabW7ijBpeWLdfUsjUqZUR9UKChf4gIJddlGFGq1LQ4vCQHKMNK/gFgXs7N8XE/LaqxTq1gudmDI86BoRmljy6ZjfzJuaRlWBg7sRctCoFCkGQtC4SjRpqre6o+0mL1ckVR08j3c3+mAW8JAjCIUEQDgF/AW7vsV7JHBd+v0iLy8buoy42HqjncJODZz/Zy41jshmaEUt5g4Mt5U0oFAr6JSj5dE8DAD6/yF83lHHHm1t45pO9DMuMZVxuArdc2I9vDzVJBgW0y+QmmrQoBGjqJG+9ujk8R93i9PLQlCFhc56CEKjhoVMrWLmlMiKLZPGM4fRLlG1WGZmeoF+ikfsmD+Zosx2FIPCnT/Zidfq4591t/N83FXxX3oQfONxgZ9qwDCnW4fl1JWiVbVVIbxjOrHE5rN1ZzTUjM7n1omyKMszY3T62lDfxxId7ue317/jlj3PJTtQDSFoWT63dEzauPLl2T8QYEcxCCeL0+Ek365n5xncsWVfKC+sDLygrt1Tytw1lGLQq9h9tjoivWDStUDYoTjPdzf7YAgwTBCEWEERRbDnWNjKnj9rWVr4qs/JAWynx4E358oZSfjdpEPe+u41xA5LISlCy84iTvnF6DFoVq7cd5neTBnGo3saQ9BjKG+zU29ws3VDGHRfnRDUaai1O9tVYGdMvvtNo7NDPWpWCF9eX8srNxbQ4PKSZdQztY0ahEOiXaGRDSR1A2BzrkPQYOZ5CRqaHUCgEJheksb2ymfX7avn1j3Npsrt54CeDUCoVYd7JuycNZP5leWQmGIg3aNq0ZnxUNtlZs71KipW6aUw2v/nnDxEejIWrd7H05lG0OLyY9SoqGuxhngsIFDO0OD3MGpdDfqqJBKOGB9/fEZFZUlZvjRDUC9YCefD9nbzZFlfxxswx1FmcJMfoGJQuGxSnm+7W/tAC1wL9AFVQWVMURTmm4gzT7HByqNHDoQYbd1wcqL5X3eKUiu843V4WXVlI3wQl3x+2s/eoBb8YCMz6n6EZ/OmTvdL86fzL88NqckQzGvRqJS+uL2XpzaMCbywd6gbE6pVS26BuRZPdjc3lZUifWHKS2+MkPD6/VAwolIsGJNIvSY6nkJHpScrqbWFS+s/NGM6Ta/eExVEt//oQU4ZmoGx24vMHUs0FAT7eeZSHphQw5x/fM29iHja3lzsuzgEC3oPQ4l+by5sk1c2/3DQy6rhicfp4bWMZs8blsGZ7VUR59IemDOHF9eFjRUcNivIGGxnxempanSQaNbJBcYbobkzFB0ALsAVw9Vx3ZI6HZoeTdXvq+UMHD0Uw11ypQNKh2FblpLzBHlGP44bRWTy1dp8Ucb14xjBpWqJjRsi8iXkIQqAC6d6jFj7bfZSnpw/D4fJK1U6z2yoNKgRIi9VRVmvlqWuLiDWoqGkNvHkE63gECxvJ8RQyMqeXA3Xtnk2AeIMGpUKIiKN6aMoQUmK0xBvUHKq3UpAei83tZfSkgZh0Ki7sn4BZrw57uZg7IY+1O6sZlBbD3Im5jMtNYkhaDAfqbbz13SGeuLqIf3xziFsuysHh9tInTs/yTWU8fU0hcUYt+akm+sTpWH77GGosLhCh3uqUAkGDdNSg0GlUtDq89I3Xy1keZ5DuGhWZoihO7tGeyBwXzQ4n35e3SAYFhJcHfm1jGcP7xknCVn+/tThq8aBnpg+T9hlv0GDQqHjsqkION9pZu7Oa2eNzyIo3cLTVybJN5VxXnMk1IzPRqAR+UpTOvW3VRYNGR1qsDovTi16jYtlXZfz+J0OoanZw+xubpXaLZwxnckEa/RKNLJ4xPCxoq7vxFH6/yKEGGzWtTlJj5YJjMjLdxe32sbu6VRoL0s06bh6bzc4jLdJLB7QHSAbHk8euKuTJte2ZIQ/8ZBCzfzyAmW98FzEGPTdjOHe13ddLN5SxcFoBn++tYUZxFkaNwHXFWWFjx2NXFYIgMHv5lrAU9rU7qtl0sJHfTx7EXZflh2WbzZuYx7JN5ejUCh6ZGtDSmHfZQPqYFbJBcQbprlHxlSAIRaIoRubyyJx2mh1O9lfb2Hq4OWrcg1IBT1xdxJA0LZf8aRMANrePeIOGa0ZmSi7DlVsCgVBzJuRi0ipRCAK//H9bwt5SWh0e/vTpfkkUx+cPpIF6fSJf7KsJ81S8+VUZQzPN3LdyBzq1gqeuHYpZr+Znr30TNujMf3srg+ZeTE6yickFaQyae7Gkytkd48DvF1m762iEMTK5IE02LGRkjsH2Iy2U1VklL+E1IzNZsr6k0ziqYNr3g+/vlKY04g0abG4fm8oaom6z52hr2D2/YNUunp4+jHvf3RaYOl0Rrkvx4Ps7mT0+J2Kbv908is/31/PHtXuZNzFPSnsf0y8BURR5aMpgkk1anlq7h59d0I+8ZDVJJlk070zS3eyPccAWQRD2talp7pAVNc8MzQ4nu6qs1Fic+EWi1ti4aEAiF+WY+GxvM7PHB+prxOqU/G5SHoPTYugbp2dQWgy/m5RHdbOdF9eXYnf7pFQxaH9LcXh8kkExd0Iea7ZXIYoQp1dx7cjA28Z97+3gnne3ce3ILEDkH3dcwIdzL2bq0D7UWV2dBnxCIGgsJ9nE2JwkcpJN3TIKDjXYJIMiuL/5b2/lUIPtFHzDMjLnNkdbnby9uVLKuAjViok2ngSnGEJjGIKidZ2NQb7wWz6sTkejLXrmmF+M3KbZ7pH+trkDcRepsTrueXc7N//9O3ZXWzja6mT+5QO5MMeETqtDperuY02mJ+jut/8TIA+YBEwloLQ5tac6JROdZoeTz3bXM+vN70gyaSUlzNAUqsevLqJfgooPdzby2L/3sGRdKS+uL6XF4cHjg7vbjIC739mGxwdJMYGiXX4xughVfmpgXnTWuJyAIubEfBIMavJSY1m4ZlfYg33hml1olEouym03EIJxE6GcbNxETSdiOUFDRUZGpnPSY3U02d1YnB6enT6MQWkxYXFUnaV2hhoYQUMk2jYPTxnCmu1VYcfUqRXo2+p0JBjVUceEju8TOrWCOINa+ntgagyzx+fQ6vBILzqBWh46cpLU6LQ6edqjF9Bdo0Ls5EfmNNHscPJDRSsPvh+IoXjnuwruvCSXFZsrmDUuh7kTc/nLz0byoxwTY5/8L0aNKuzBmxSjY+HqDkbA6l2kxgZyyOP10W/0oy0OacrjyuEZZCXoaXJ4qLVE90A02sKDqYJxE6dSh6InDBUZmfMFky4Qw/DPbytosLpotLqYNzFPku6ePT6H564fxnMzhrNic4X0AH/sqkLMOiXpZh1KAUnULij3PXdiLs9OH0aiUcPPLsgOu+cXttUPWTStgGa7iwVTwyslP3ZVIf2TjBG1Pd7YeFCKmXjzq0DdkWAcxbyJeeSmmMiKV6KXDYpeQ3djKv5NwIgQAB3QH9gHFPRQv2RCCE55/FDRJD3I39taDcAfrxlKg9VFakyglsfVf90CgEHbXr0v3ayj0eqOagQ02T3MmZDL4D4xUVNEPT5RUsIEKOwTy4vrS1l2++iomRuJJm3YMYI58ccbN9EVJxPgKSNzvnOw3sG/tx3hj1cXYff4MOvVeH1+npk+DLvLi8Xl4WiLE0EIxGYdbXGSZtbx1Ed72V9r5bGrCslK1JNm1rNw9S6p0NhDU4agUSnQqwVyk40svXkUNpePBKOGZruLWeMG8NrGA8yfNJB0pcCz04dhc3tJM+t4+IOdmHVqnp4+DFH0E2/Q4PL4mTmuP5cXpPLX/5Ry3xWDqGl18tuJeRi1KjLidKSbFei0OsyyQdFr6K74VVHoZ0EQRgL/2yM9kgmj2eFkd5WVOouLvJSYMNnb97ZW8+GuGl67dTRZCUo+2d0kbVfVbOeBnwzC5vaRZNKSFKOJagTE6dW8uL4UhZDLO5vDS51/tKOaX4wfIOnqr95WRZw+MF1yoNYakXI6d0IeYhQHVjBuIlSj4mToCUNF5vzE7/dTXR0w0NPT01Eozv35+HSznk0HGynIjOPVL8uIN2h44KeDKakNaNgEtW50aoUUmDl3Yi4X56ewvaqVB9/fyXMzhrNkXXtBQaNGSZPNjUmjJEanY9eRFjLi9VQ129lV3crKLZVcV5zJhEFp/O7t7VxXnClp1MyZkNs2pjn444d7uHlsNvetbE+TD9b92FtjkfQuHr+6SDIoZA9F76K7noowRFH8XhCE0cdqJwjC3wnEX9SKoljYtiwBWEFASOsQMEMUxaa2db8nIAnuA+aKovhx2/JRwBuAHvgQmCeKotgmyrUMGAU0ANeLonjoRM6pNxLM8miwuUg36/h0VxW/HJ/LyxtKpbSux64qYkCSio0HLCSYtNx5SQ4PfrCbz3Yf5ZaL+lNvs1LeaMflCYhgBQuNBd2LCCJzJuSSlxJDk90teSXSzTpuuTCbe0LSvhZMKcDr9/GXn40gNUbH/He2hhkhKzZXMLkw7bR8N6faUJE5P6murmbmSx8D8PqdV5CRkXGGe9TzFKTH8vT0ofh9Pt6YOZpaiwu1UiBer6bJ4WmT0Bfw+ALF/9755Vgcbh8Oj4/3fjWWBpsHr0/k8asKqGt1otOocPtEXvy8hOuLs7jvvXaD4OEpQ9AqFTx73VBcPh9mrZpR2XHUWd388xcXoFZCrcXNizeNoLLJjtcnSi8q0B4wPnt8Drkpgfiu/JQYclP0skHRS+muoub8kI8KAg/xum5s+gbwIoEHf5D7gXWiKD4pCML9bZ/vEwRhCHADgSmVPsBngiDki6LoA/4KzAa+JmBUTAY+ImCANImimCsIwg3AU8D13Tmn3k6zw8knO+t4eFW4EbD/aDO/mzSI0loLI7LiGZyqYVuVjUMNdlZvq+LOS/JYdOUQclNMbDvcnneenajnvsmDJJejUaPC4fGyu6qVF9eXkp2oZ8GUAin48rriyJLkC9fs4s2ZY5hckAzAfZMHd2sKojuaErLuhMyZQmdOOtNdOK34/SJalYJGl4/bXv8ubLrznc2VLN0Q0KR469typg7N4GCDLWxadP7l+azZdoRLBqUwIMlEkknDA+/vYMrQjAiDYFGbzsVTb27m7kkDSTRp+H2I0bFgagH//Kac/bVW5k3Mo2+8Puo07YBkI3/6ZC83jM5CrRRIi9PLBkUvpUujQhCE5aIo3gw8DDzXttgLrAFWHmvnoihuEAShX4fFVwKXtP39JvAFcF/b8rdEUXQBBwVBKAXGtBUwixVFcVNbn5YBVxEwKq4EHmnb17vAi4IgCKIontVBpM0OJ/uP2iSDAgI31sOrdvHGzDHUtDq5oH8imfEq1myr4bGP2ssXv/RFCb+bNAin2x9mFEwZmsH8t7dFTH883SZ+Vd7g4OUNpbwxcwzlDbaIQM9gH7w+v/Sw784URHc0Jfx+kfX7athe2SJJiBdlmpkwMFU2LGRkTjHbj7Tg8YoRgdsda2k8PX0YpbWWCEGs//umnEevLGJzeSMldVYWfxaoAaJQRM8gC2aKPPvJvggtioWrA/oVc//5A8+vK2HpzaOiTtOmm/U8dlURySaVbFD0co7lqRglCEI2UAG80GGdATiRHL5UURSrAURRrBYEIaVteQYBT0SQyrZlnra/Oy4PbnO4bV9eQRBagESgvuNBBUGYTcDbQVZW1gl0+/TQ7HDyya46RFGMeoPWWZwkmjQYNAo+3RkwKNLNOn52QRaJJg0LphSgVgq0Or1h24fmoofu71B9QNsh3axjytAMalqdHG5yYNIoo9/ccfqIPndlwnWmKREUvwKoaLRRUmONkBDPTTad9TVAzpbrTubcoqvr7mirE5vL26kBEPzb5fFFpJqnm3VcX5zF7OXtCrlzJ+SxYnMFd08aFHXMCNW5iKZF4XB7pb+b7O6osVpNdjdJRq1sUJwFHCsq6WVgLZAPbA752dL2+1QS7ZVU7GJ5V9tELhTFpaIoFouiWJycnHyCXexZJA/FBzsxtOV0h6JTK0iN0aFSQIxWIRkUt13Ujxc/L+W+lTv49T++Z+eRVsydpIh2/Ozy+iWZ3tc2ljHvra28+mUZfeL0PH51UaepoEEPxE+XfMmNr3zDT5d8ydpdR/F3GDW6oylR0+qKKiFe03r2l5k5G647mXOPrq67PmYdRl308SW0lkZKrFZKHQ0SVN/sKMs9ZWgG5Q22Y+pcRNOi0LdVNtapFSgFhZQmP2dCuz5OvF7DgFS5nsfZQJdGhSiKS0RRHAy8LopiTshPf1EUc07wmDWCIKQDtP2ubVteCfQNaZcJHGlbnhlledg2giCoADPQeIL9OqMEYygO1ttwevy8suEAC6aE53IvmlZIepwSAZEGm5fibDNPXlskVQgcmhHLrHE5ODw+rC4vf7ym3ShYva2KhdM67q+Ab8rqog4U967cTm6SkRWzx/LPxSlSiwAArHRJREFUXwQUMkOnLLqratkdTQmbO/pbk73tDUZGRubUEadX4/F6I7Qi5k0MGABBY+Bwg40Eg4Z5E9sNBWUnUxxKBWQlGlEp4PXbRvPHqwt45eZi/KLItaMyyU7Uc/ekgRFaFAumFvDqhgPS8R0eLzeNCbzgvLi+lNc2lvGbCXnkyxVHzxq6m1L6q1N4zFXArcCTbb8/CFn+D0EQFhMI1MwDvhVF0ScIgkUQhLHAN8AttE/FBPe1CZgOrD8b4ymCWR6VzXaKs+PJTtSzvaoVvi3n6enDcLq99Es0otOA1wcWl590s4YZxVn8b0gBngVTCsIyQxZMLWDJDSPYXtVCfmoMy74qC8vWeHtzBfdcMbhTb8Kne2t59csyFs8YzgX9E8PiG7ryQIRmZHRHUyI7wRjVbZqVIOtOyMicamosLo62uhndL56lN4/C7vZh1Kios7p44KeDqWyy89Z3FTx97TAarC6SY7VSuySTJizGAgL36qC0WJ5au4fri7P40yd7uXpkX34RMkXy+NVFZJi1VDTaefGGETi8fhKNGoxaJXMm5KFSCJQ32Fj8aQkAs8fnkJcSQ7pZR67soTir6NGkbEEQ/knggT9QEIRKQRBmETAmLhcEoQS4vO0zoijuAt4GdhOYcrmzLfMD4FfAq0ApcIBAkCbAa0BiW1DnfAKZJGcVwRiKW17/liXrSpm9fAu/viRXMizufXcbIuDHT6xOSVm9k34JRppsHh5eFSmTPWVoRvvn1btwef28+mUZ+2ssbC5v4aXPA7Ld731fyYRBadz6+rfsr7V26go9GQ8EtGtKfDj3Yt6aHenxAOifFF11s3+SbFT0NGKbTkNVVRVVVVX4/f5jb3SKjtfTx5KJTkqMDofHx1cHGtld3Up5g51fLN/M/Le3cc+72wCYOzGP6hYH5Y12viypRwQWrt7NjsoWqWYIBO7VR68spN7qZMrQDJZ/Xc4FOclS+XQIjCF/+NcOviprpNnh5aFVu7jn3W1sPdzMtsoWHv9wN7UWF099vI/qlkCJc71aiYgoGxRnISekU9FdRFG8sZNVEztp/zjweJTlm4HCKMudwHUn08czSUAp0yJpR0B4db6aFif9Eo0olZBkUnLFnzfx15+PYsqLG7usKBj6ubzBxkNThlDb6iQ7Uc+UoRkIAgxMjeHZT/Yya1wOGqWC52YMDytrPHdCHmt3VnPnpbkIAtRZXWHZHcejanksTQlZzOrM4bQ0cfeKGmKT0nG21PP6nVecluNp1OrzRheit6FUwLDMOCoabSSbdNz97raw8ef5de2ly2ePz5EEp+ZNzGNAionXNx5k9vgcMuP0pMfpefD9HZIgX3D/nRUMW/zpfp6bMZydR1pZsbmC+ycPxu0VaXa4pQqkF+YkolEq5BiKs5QeNSpkOsfh8HCk0RmRpQGBG3BLeROZcQbijUr2Vrfws1d388TVRTwSkmbaVaR18HNOsomXvyhl+qhM5l+ez4E6GwaNkniDmt9MyONwo51/fltBk93NQ1OGkBqrZXtlC2t3VjO5MF2KtQhOgwS9DAqFwKTBqayYPZbqFifpZj0F6bEnbQicfZNXp55QlUcIKD2eCGLIfqqrqzsNe9bFJmKIP31BpLrYRDQazWk7nkw41S1O/r2tihsuyOZoS/RpzJJaK/EGDXkpMZKi7ro9R+mXaOSaUX2J0SkRgfJ6Kw/8dDAer4jN5cWoUxGrj545FvR8Wl1eXttYxtwJeTy5dg/XFWdicQYqkC6aVoBSiWxQnMXIRsUZwO5w0+qys7PaQlWTPeoNOG5AElkJSiqavfhEFUtvHoVP9OP2Bp66G/bVholVBYv2/OWLUmkfD00ZwstflLK9qpWfFPmwuX18sDWQU37HsvCUsOVfl/Pomt2s+MVYBqXFAkQEb4amgvr9Ip/sqelSf6K7dEfL4nwiqPKoMyedlPcg1AvRXFmCISVbfpjLkG7WMaiPmVv+/i13XJwTdfwxaBRRFXVDvZkLphaQkaCnrtUtTcUGA8CfvW4od7+zPWKM0akVJMdomTcxj2WbyqlucZKfEoNeo2D8zDFYnB76xqlkg+IsRjYqTjNer59Wl52KRh+iKDI4PZY//HQwj3+4p/2mvLKQGL2SDaWtPPxBuNEQlOG+OD+FlzeUhgVevrO5QlLbLEg3Y3V72F9rBaBvvIG7393GrHE5UVPCgqI3do+PyQVpEQNNsG0wELM7+hPd5VTu61xBZ07CEJ8c5m1ABFEM/xxKx7bQ7oVwtDR02kbm/MLnD0xDxBs0GDVKHr+6kPIGuyQ8l2jUkBGv585//BARsxUcJ4IxW3+7eVRYbFe8QUNls4PB6bG8OXMMzY5AfMTrGw/SZHczb2Ie+4+2YnX5pPoiKbFaXF4fKiUMSNYRrzs/7/lzBdmoOM3UW1vZUGIJk99+ZGoB910xkAa7hzH94tGqwaCGyiYHd1wcyNxduaWSBat28cbMQHVQQQioYIZWEAW4KNdCRpyemlYHr/33oDRPqVIJYep2oQSX69QKUmN1KBRCINskyhtMMBCzptVJvEHDNSMzpTiOlVsqqWl1Hrch0N1MkvORoLfB77RiSMnG57CEfTZ00bY7+5M5/zjSYifeoOHmsdm89V0FN43JDhOeu+uyfA7UWrsVs9Vs90jtgno3HYWrVmyu4NeX5HLrj/rRYHPz7Mf7uXZUZpiwlc8vkpesQafVodPJj6WzmXO/JF8votnhpLzRFyG//cjqXSTG6Hj1yzJ0aiXZ8Rq+Kw/I4764vpRXvyzj5rHZxBs0NNs9zBqXw8DUQMXSOy/NZc6EwE92op4LcxKJM6hxenzcPWkQ2Ql6ivqYUQsCk4YkcdGARJ66togXbhzB0IzANEdQlCY00DIYiNmZ+FWMTsWvfhwwWCDwhvOrH+cQcwIDQnczSc5XdLGJaGMSOv3cVdsTbSNz7qJVKQNVQttEq577bH/YePTcZ/tJjzN0KY4V/JwSo5XadSWMtWDVLrQqJbWtLprsbgamxkjCVrE6NUkmrVwg7BxBNglPE80OJz9UtGJxeKK+ATjdgSqiWfFKln9Tw5rtVdLUBgQqgF5XnIlRq+K1jWXkp5j45fjcsJiKBVMDEt0alYK+CUZ8oohZr+ZAvZURWWYuG5zO7W+0FxBaMKUAzfcV3HRBP0ZmxZGV0J5xcayMDK/Pj83ti5DW9vqOP00wK97AY1cV8uD77d6bx64qJCvecOyNZXodHcuJy/Qu3D4fA5JNXXouq1scLJhaINUHCaaOvvh5QEci6GU42mKXYru68oIGSgy4eOu7CuZfns8TH+6hye7m0SsL8Yk+BqeZZYPiHEE2Kk4DgdRRK7WtTrISDFGnFfolGslKCBgUMTol1xdnRbgR+yboMaiVzJ2Qh9PrC4upAHj5P6U8c+0wRFEkNUbL94ebaHa0qVKKiqi6FstmjiElVktWgjFqldDOUkGtLl9Uae2ijOLj/n4qmuy80BbXEYwPeWF9CSOz4s/76Y+zkY7lxGV6Fxqlkurm1jAvZMfxKD81hiPNdmaPz8EvgkIAr8/HAz8dwq4jLRT0MVNWZ0WlVOF0OHnz9tE43f6o+9KpFOjUCuINGp6dPowfKpq4e1I+5Y128lNNZCfJ9TzOJWSjoocJilsFtSiyE/UsmlbQIVq6kKwEJf8ts7JmexV3TxokRV1Duxvx77eNxu724BdFBqfFoitWRhgeDo+XS/JTWb39CM9+sl9aNzDVFPUtosbixOr2sK2yhftWtkdrHyv7wtpJQSKbyxe1fVfUtDqjxofIMRWnl4ggzpNIvDnfyomfTdRaXHy4o5oFUwt4+T+lEQW87rosn/1HW1n8WUmEgTDn0lze2VxJ6gRdWDn0uy7L59Pd1REex3kT8zBqlDx97VCqW+xkJxp54qN9zJ2YS79Eo2xQnIPIRkUPEpTfDhW3Km9w8NIXpfz9ttE0WF2kxOjITlBS1Ryo1nf7Rf0pbwjU/0g368ICIeta7HhEgRc/L+WZ6cOizl8uv30MhxpskoEQXBcsMNZxkEgyadlY2sBrG8PLGx8r+6KPWR91f2lm7XF/T8GYis6CQmVODx2DOOX003OT5BgtlwxK4eX/lDJlaAYKBTw9fRgVDTb6JRo53GTH5vZFn6b1+rmuODNCMfO5z/bz5szRWF1enp0+jLJ6Gy6vn2Wbymmyu1l++xjmvrWVB346GJ1awYU5iQzuY5INinMQ2ajoIZodTr4vb8EaRdyqvMFBZaOd5NiAQbG10k5mvIHH/r2HxdcNo1+SkexEfcQUyONXF/HC+oD3oarJEfWmb7Z78Pojy6a/vvEgi6YVhmWdLJpWwDvfVdAnwXjc2RdmgyqKx6WAOIP6uL+rfolGXrxpBNsrW6S0tqJMc1R1TpmeRRebiE99Zo2JjjEZCoUcT34qSTQqGZBsiuodnDMhF41SIVUn7Wjox2qV9IkzRB0v/nugQVLfnDshj39+X0l1S6AacVB+O06v5o9XF8kGxTmMbFT0AMGgzK2Hm8lLCWRphMrY6tQKMuINDEhSsbnC3jZf6eeOi3OobLKjUyt5ZGohv/q/LWFvA3/41w6emT6MJz7cQ0Z8dE9BvFFDglETsW7TwUauHtmHZbePoabVRWqMlre+Lee9rdXMmZB73J6CWosLl9cfNufq8gaCsbITuz9l4feLVDTaaHV4w4I+F88Y3u19nCsEH6aS+uV5SseYDFnK+9TSbPfjdHuYOzEXf9t1tnJLJU12N0aNkoI+sbQ4PLx000gWrdkliV09cXUhIFBSa4k6XgRjtDtq3wTjKRZOKyDOoKKob4xsUJzDyEbFKabZ4eTL/Y2U1Frwi1Baa+G3E/P587r90s256MpC+iaoGPvkfyVRK9EMr35ZxkNThpBk1NJkd3cin2vh5rHZNNld3HVZvpQOFpzXFBHpl2jkiauLeOBfO8LiLf740X6eu34YU4f1oazOyoe7aoDAgNJxXrWzOh5BNEqFJNgVRKdWsGL22G5/V0Elzb1HW8MqH56v4lfBh6nT0hShQdFbEU+RpHhH5JiMnqPV6cblFVm6oYx4g4brijP53aR84vRq3F4/s0MqHz92VRE6lYAfgaomO8+vKyHeoIkYL4KKmUFCtW8WTClAEPykxWrpmyjHUJzryEbFKaTZ4WT/URsgMi43iZoWK/es3M28iXk88NMhuL0+UmN0mA0K/r29XtLU/8sXpTx97VCcHj+PrtnN4hnDSTJFehuCbwNL1pfw/A0jaLG7eHb6MElz3+7yoFcrUSgERmbFSV4EUYTlXwfmNoPeh9CCYNUtTlZsrmDpzcWolUJY9gcEHv4dM0Psncy52t3dD9QMKmn++pLc6EGkJyCkdbajMychnkyEZA/RWZro6S5IJnPymLRqXvvvbp64uoABSTHYPT4arG7iDGqUgsBzM4YRZ9BQUmPlcKON8XnJgJ94g5pfX5JLbooRnUrB328bTZ3FRXKMlsWf7JWmOiAwVo3sG8eymWN4+uM93D95MLlpRtmgOA+QjYpTRLPDySc76yJiFp65dgj3rNzNs9OHYdSqSIlR8p/9TWGR03Mn5GFzB1I/nR4/erWC2lYHC6cVsCAkZiH4NuD0tJVBr/Pw8KrdYZHWbm/g4ZyVYGRQWmynVUS7Wxm0s7ocA1NMYVVPAVZvqzqu4Mqgkmb/pOjqnQaN8mT+JTKnkK7SRE93QTKZk8Pm9jDn0lwMGhW7j1rCtCiCNTma7G7mTsjj/a1VZCUaEEXCsjoWTCng5Q27Je/rI1MLqLOWhtUF8fh8fLKrhhvGZMsGxXmEbFScAoIeio5KmQ+vCuhAOD1+FAqBRIOSQ40u/rh2b0TWxuu3jSbdrOO64kzcPpE+cUZ+/6/tPDN9GCW1Fnz+gLchqJfv9olRdSJevSWgE9Edo+FYJcmh87oc//r1hfzyx7lhA9KCqQWoumkH+P0iBo0KnVpBVbM9qjvVcwJCWjI9hzwlcW6gU6nQq/14fUj3L7SPIcFYiGBcRHmDPWJ6smMdkEdW7+Lp6cMorbVw0YAk9CoFLr+XKwozyJMNivMKOaz6JGl2ODlQY6em1dWpDoROrSAtVsuj/97L9srWqO1aHR5uuTCgwf+/y7dQZw1oNzzx4R50KiWvbSyTDIq5E/Kot0SPuQidfggaDWNzkshJNp1Qxc/O6nLUWz0RA9LC1bs42uKKuh+/X6SszsqmA/UcqLWyfl8Nc9/6nrkT8kAMKIbOGpfDnAm5knxvvOH401NlZGS6xur0YnMFfjpTwAz92y92rpQZ+rm01oJRo+KuFVvZV2Oh3uKRDYrzENlTcRI0O5y0Opx4/SKpsdqoLvzUGB1PXF2EQvCzubyFsQOSO83aeH7FVqlIV7whEFNR3eJk+dflUmGwC3MSmf/2Nm69MDu6TkTsqX0Qd6Yh4fR0FlPhjdhHtCmUwFSNyPKvy3lkWgE3jM4KmxKaNzFPqisiIyNz6jAb1LjavIDR7u1gfY/g3ypF1+2Cn/NTYjjcZKfJ7qZfkpGseKVsUJyHyMP2CdLscFLdZOfrAxZuff1b4g0Ci6YVhknfLppWQHKMkvpWG5/va0CnVkiZFqHtHr2yEINGKVUOfG1jGfet3MG8iXmSYfHaxjJ0KiX11kBBntxUE49fXRS2n8euKmRIuvmUnmdnhcXSOikClmiM1DiINoXy/LoSrhmZSXWLk31HLSzbVB7mqVi2qTws8EtG5nzC7/dTVVUl/fj9p24q0Ob2oFMpUClgwdSCsHt73sQ83vu+UvKIrtleRU6ykXuuGBjWbsGUAtZsr5I+3z1pII9/uAeHx8ejbTWMdFrZoDgfkT0VJ0Czw0mj1YnFKaJTK3j9ttH89fND/OrSfmE6EOnxShqtHp5YW8ql+UlS4OXandX8ecZw/ASqfWoU0OJwSZUDnR4/1S1Olm0qZ/b4HDLMeiqaHKzYXMFjVxXx4dyL6ZdoxO8XyU02crTFSZpZR0G6GZXq1NqJncVmbKlojJrS6o4SB9HZFErQfdo/yUiT3R0mxCMHap79RMh+y3SbYGCszpwkZdWcKr0Ok0aFy+tHIfx/9s48Pory/uPv2fvMTQ4JCcQkHCGcEbEVqqAW+0PwBGuLd+khQmttba2Ciq1ntaK29T5ordjaKlK1KmjReoIHNyQEEgO5k82xu7Pn/P7Y3cludnKSQALzfr3yCjs7O/vs5sMz3+f7fA8NWYlmnrnyFBqdXjLtRnRagfwRNhLMehraPfxq3njufnM3v72gmD8smoLT6yfdbsIvBVm9cCL1bR6sBh0HGp00u7zMyk9jVNigUL0UJyaqUdFHHG6R2haRr75ui8v0+NO7B/nnl9U8/N0pCALUt3rYuMcRCsA8JYd73tzNTd8ei82k56edtgJGp1oZm2GPuflWt4is2VjGsjn5PPVBqIbFqGRzXPOv4pFJ/YqXUEoVVbqOUkBnqtXIC59WxDQBe+HTCs6ekBH3+q62UCJvVa0Gag5Joo0CuSBXH2TWuez3cKi7MZQwJaYNSlaN1ajjcIuT0rp2xmXYefbDci4pyeH7f/8qJrvj5c8ruWDaKLx+iVaXj3aPP6aCbiQb7aLp2WgEuOuCYtWgUFGNir7gcIscqG/H5xeQkLjv4sk8sXk/2w61snL9Tp6+8hRe31lLut1EXWs7lc0+/vl5FZeflkswKHHe5JHkpdv44dqtcVsBS2fnMXdchuLNd2yGnfsvnkyqzUB2kkUxxbO75l9KdJUq2tvrjE61ctO88V2mrHY+N1ITI/rcCVl2vnFyKma9juUvfh5joKzbUsm8iZm9/jwqA090DQpHVWm/+oEMhbLfKrG0ewJUO9y89tUhxn97HDecM5aPy5u4dlYeECqGd/uGUDbH79/aw70XTcLt83PI4SbZYqC6RZSz1pbODr3m9JPTSLWpBoWKalT0GodbpNohUlrrjvFQrJpfBJ9WsO1QK43tHu5YMJHcFC3bD/nJTDRh0AkkmPXcGO46unyucqGnoAS+QIB7LpoU0y10+ZwC7n9rD7cvmMgpuSlUNrsUUzz7Wn2yq1TRvlzHoBNiynQbdMrGSHfpraPTbASDUq8NFJWjS6QGhbul8VgP5YgJDlL1z+FGs8tHikXPz88ZiyDAoWYxpkR+xAMhSUEWl+Twg7Vb4p6LGBY5KRYMWg05KapBoRJCNSp6gcMt8sn+ZswGLVUOF9fOyuPlraFmORGL/pf/+IoMu4mcFC1/+bQWrQDpdgP3XTyZy5/+VL55ByXlSGqNAClWI1Oyk0m2GNhS0UQgGFqx33D2WE4/OQ2dTtNlfEJf24TXtopypkkktuHlrVW9vs7BRierN+ySi18FJVi9YRd5acp1L7qridHbQlwqxx9Hs3mYUpzCiUiyRc+hZhdpdiMev8Str+6ImQs8/gBXfSOXJIuBm17eHldTJ7qnR26KRd3yUIlBNSp6wOEW+brRTXmDM64Kpmyxe/3csWAimUlazvj9RzGBi4IQa0C8vLUqLsBxxdwCCjJs8o309Pw0spPN1LaKnDl2BK2il53VrRRlJfSpTXh3MRNZiSYuPy03Lo0zM6F3E0Oj0xPXRXX5nAKanJ5+ldbuTSEuleOPo908bLDiFIYTLq+PdLsJQaNhd02znHUW/X959cKJfN3o6jLA2qTXcNcFxaRYVYNCJRbVqOgGh1ukxSXicPvjqldGLPanPihndKqVnJQOgyJyzoPv7OOZK0+JMQKqW0Re+LSCv15zKg3tXmwmLSclmsmNuuFrNALZiWYqGp18VN5IUILXvtrF9XMKWFB8kmJ8Quetgp5iJgJBFCtynjOhd3EMBq1GLlgV8XSs21LJN/NTj/h7VzmxUCt1Hl0sBj3egA/RFyAoEZN1BqG54NZXd/DYkumKC5hxGXaeveoUMuw6km2qQaESi2pUdIPLI/JJeRs2o1bRYtdq4I4FE8lJ0fL518pWfWlde1xmw03zxjM1J7lL934wKPHvHdX8ulOX0Yc3lVKQbuvVVkFPMRN1bcrbKPXtIien9+wt8PiDip4KpZRSle45Xlqeqymkw4MWl5dAEPRagde+OsSyMwsU54LtVS2KXtU20Ut+ulk1KFQUUY2KLnC4RaqaAqxcv4MnLy9RtNhPz08jJ1nLrhoRs16reE5tq4d/fl4lV8ScOy69yxTQyHZFfZtHNigg1jNS0yIyeVTPWwU9xV70ZRtFCY0gxK1u1mwq5S/XnNqr16t00Lnl+XClcwrpiYhSMOhgxon0h0SLgU8PNDEtN4kffSufxnaP4lwQWqzA81fNwOH2odcKSJKELyCRmaS2MFdRZmipfYjgcIts2t1AbXg1/9T75axeGFstc/XCiYywhbY8jDote2vb5AqYkXNWnReqOhepiDkuM6Fbg+LNnTV8Z837vF/W0KVnJDOxd/+R0+3KFS9H2GJbn3eulNnbjIsmp3Kvkyant1evV4nFlJiG0Z5yrIdxxJgSUo+Lz9FfIgbij/+ylase/U+MgTFUaHH7GJ+VQH2bBy0SBRk2bp0/IW7u+rrZxeoNu9lc1oA/GKSh3UtGopFTT05WDQqVLlE9FZ1wuEUO1LlIMuvxBYP8at5YnvuoArYd5rEl03G4fGQlmDDqApz5+/+RlWjCF5Dw+iUmZNm54awCWj0BNAKclGjk6StmUN/ec0ZD5+0KpZXD1FFJFPWyDLdWAyvmFnTZT+NIMy4yEszKvU4GuPeIikp3HM3skd4y1INBE8x6vm5sJzvFypaDzaTYjBRkWPnz96fT7vFj1GpYuX6n3MBQI8AIm5G8ERoyE1UPhUr3qEZFFA63yAelTXzd5Iq5Gd9wdiHP/O8gP1y7lTsWTCTZKnD2g5/JGRQ/+svWjroV5xUx4SQTJyVZ5Jt0b2IUorcrIv1BouMV7rqgmG/mpfW6DHekzHd0QannP6pgak4So9NC4zmSjIuirATuPH8it7zSUbPjzvMn9troURmeDLW4iaOdPXI8YNRKIGi48pnPYhYcz39UQbPLyw1nFwIdvUBGJps5KVmLVc3yUOkFqlERRhT9fFHZyr7aNrkQDIRc+g+8vY/HlkzHrNOSmaTlnAc/AkJR050zKG5/bSfPXTWjzzfq6BiHSGfSpbPzmDoqidxUa5/rNmQkmBT7afQ2ZqIndDoN508eSUG6bVB7j6gMLQYrbqK7kuA9BbJ2zh4Zit6LoYQ3IMiLAejI/IrUn3jg7X08eXkJQUnCbNCSYFQNCpXeoxoVYXbXtfJFZTNBCcVYgVa3j6QULYsf28rS2XnkJFuQUD5Xqf13T3QuZd3s8jIuM4FvFab3qwhUV6WxB7JKpU6nYfKoZCaPGrBLqgwDBqP0dnclwTsHsvbUQ0T1XnRPbatyPFQkNVz0BalpFTHptbh9QQoyrKpBodJrjgujQhCEecBDgBZ4UpKku/vyerfbR2Wjm6AEWkE5niEjwURtq4+LpmcTCMLv397HopJsxXNzUvp+4x7oqpJqlUqV4UZ3JcFNiWlIfehmpta+6JqMBKPivCVJHf826bSk2gyMz7KpBoVKnxj2fkFBELTAo8C5wATgu4IgTOjLNbbXtFLe0M5rXx0izWaMy+JYvXAi/oCfmhY3T75fzqPvltHs8pJqNcRlhTywaApj0vrnDYjEOMzMSyNvhO2IDYCBvp6KykAhHePaHMf6/Y8l4zKt/O6C4ph5a8XcAv75eRUmvYbfXlCMUa9RDQqVfnE8eCpmAGWSJJUDCILwIrAQ2NXbC9S2enhpSxVLZuby5AflXHnaaP542TREf5B0u5FUq4ZGZ4DZhSM47eQ0DjY6Mem1JFv0FI6wMz03WfUGqKj0gd7EZvQlKLSvbdo7v39vuq8eL7EaCWYTiWYdN55TSFaiGZtRh14ncKO9kDS7EYMWxp+UoBoUKv3ieDAqRgJfRz2uAvpUgSkjwUizy8vajyu4cFo2jS4fzW4HZxSOYGJWIgaDljFRGWIFGfaY16s9K1RU+k5PsRndGR6dDQ6lmAy9Tkd1dTXBYMjNX1tbG2Oc9DU25HiK1UizmbjuhS9iGolpBGhs9zAtV61DodJ/jgejQmk9EreuEQRhKbAUICcnJ+a54swE7lgwkZXrd8jd9+5YMJGx6VYMBu2gDFrlxKA73an0TFc3fiWDo3NMRvQ5GpNNPrenQM9uxzNMYjV60l1RVgK/u6CYm/+1XZ7zVswtIDPRzKSTko7yaFWOJ44Ho6IKiM4/yAYOdz5JkqTHgccBSkpKYowOs1nPeRMzGZ1mobbVQ0aCkeLMBMxm/WCOW+UEoDvdqRwZvfE0RM7Rmu0DnrEylOlJdzqdhgWTTiI/3UqNw4PJoCHBpGdCZoK6kFI5Io4Ho+IzoEAQhDHAIeBS4LK+XsRs1jNjjNphU0XlRCSynRLZKonES2RlZQHEBnVG+UY7x1l0x1CLydDpNEzKTmZS9jEdhspxxrA3KiRJ8guCsAz4D6GU0qclSdp5jIeloqIyjOi8VZKQloXbUcddF00B4OZ/bpPrZERiNSBkbNz8z21IUlA+N7L52tlQqa2tjTk3KytLfq4zneM/VFSGC8PeqACQJOl14PVjPQ4Vlf4itjTgaWtG4/OGbmw+Ly6DAU9bU8yxzr+PxjlDZRyDPlZTbLC1p72F6594m6DHhXlEaDkvtjbiEtu5/ond2FLSaa0+iHlENkGxPfZcAVoO7+f6J3YT9LjQGC3yc5FzI6+PPNf5d+Q6YkvDsZCkikq/ECTpxDOHBUGoByo6HU4Dhur/3qE8Nhja4ztaY2uQJGledyeouhtwhvL4hrruIqjfYd8ZquOCIaC7E9KoUEIQhC2SJJUc63EoMZTHBkN7fEN5bDC0xzeUxwZDe3xDeWzRDOVxDtWxDdVxwdAY2/Cs3qKioqKioqIy5FCNChUVFRUVFZUBQTUqOnj8WA+gG4by2GBoj28ojw2G9viG8thgaI9vKI8tmqE8zqE6tqE6LhgCY1NjKlRUVFRUVFQGBNVToaKioqKiojIgqEaFioqKioqKyoBwQhoV8+bNkwjVq1N/1J+B+ukRVXfqzyD89IiqO/VnEH665IQ0KhoahmrdEpXjGVV3KscCVXcqR5MT0qhQUVFRUVFRGXhUo0JFRUVFRUVlQDguGoqpqAw2DrfIvhonta0eMhKMFGZaSTKbjvWwVI5zVN2pDDdUo0JFpQccbpG3dtSzcv0ORF8Qk17DHQsmcs7EEeoErzJoqLpTGY6oRoWKSje43T721Th59L1Srjk9D0EIHX/0vVJGp1mYMUad3FUGHpfbq+pOZViiGhUqKl0gin62VDlweQMsLslhzaZSecW4fE4BzS7fsR6iynGIy+3lk0oHXn9Q1Z3KsEMN1FRRUcDl9rK9ugWHy0uyRS9P7ACiL8iaTaUkm/XHeJQqxxtOt4dt1W3UtYqq7lSGJaqnQkWlEy63l/f3N+ILSFgNOhwurzyxRxB9QRxu7zEaocrxSJtb5MuqVlpcfkbYjKruVIYlqqdCRSUKvz/I3rp2WkQ/N/7jK37zyg6SLQZM+tj/Kia9hmSL4RiNUuV4w+328dWhNiqb3KruVIY1qlGhohLG7w/yxs5qDjlEqppdXDsrL/SEIHH7giJ5gjfpNdy+oAhB6LZarYpKr/D7g2zcV4/D6aO2VVR1pzKsUbc/VFQArzfAtkMOPP4gXze5eG9PHWeMS+eGswsREDDrBR5fMp1ml49kix6Hy4NGUG1ylSMjojvRH1B1p3JcoBoVKic8Xm+A9dsP8/CmUuZPGolWAyvOKuRP75WypaKFRdOzOGXMCJau3SpH4a9eOBGJYM8XV1HpAlV3KscjqlGhckITDEpsO+zg4U2lcel7t86fwCGHh9MLM/nlP76KicK/9dUdPH/VjGM8epXhiqo7leMV1ahQOWHxegP8e0c1BxqdzJ80Mi59b/WGXVxzeh7+QFAxCr/R6TkWw1YZ5qi6UzmeUY0KlRMSh1tkT7WTX/9rO9fOykOrQXECFwTISjSRm2pm/qSRcmXD1746RKrNeAxGrjKcUXWncryjRvyonHA43CK7Drch+gJcOysPs17D5OxExfQ9SYJW0cdP5xaiDT+tFeCncwtxe/3HYPQqw5WQQdGOx6/qTuX4RTUqVE4onG4P/yttoqrJRbvoZ1SSmdxUKy1uL7+9YKI8weemmnn0smmMSbOQZjVS0yry+OZyHtlUxmOby6lpFbEb1cqGKr3D6fbwYWkTlY1O2tyq7lSOX9TtD5UTBq83wM6adpqdHrRaLTeGg+BMeg2rzitCKwR55LJpeH0B3L4g173wOaIvyJ+/N42HNsbuez+0sZSnrig5xp9IZTgQ0V1TN7p79LJpSEjUt3lV3akMa1RPhcoJgdvt438HGjnsEBkzwsbtr+2Mmaxvf20no1KslNW1EZTgN69sl58Porzv3S4GjvbHUBlm9FZ3pXVt+P1SzPOq7lSGI6pRoXLc4/cHeX13LT/+y1Z+uu5LGtqUeyo0Or3c/cZe9tS2xTxvNWoV972tRu1RGb/K8KSvuttR3arqTmXYoxoVKsc1waDEl1UOfvOvDs+DQSd00VNBH/M4gkErcMPZhTHlkm84uxCLXp3cVZTpi+5S+qg7s6o7lSGMGlOhctwSDEq8saOavZ08D396bz+rziuSXc0mvYY7FhRxqNkFwMtbq1gxt0Dez95f105emjVULtnpI9mqx+sP4gmobmiVeIJBiY17amlyenuhu4lU9VF3XlV3KkOYQTUqBEEwAZsBY/i9/iFJ0ipBEFKAdcBo4CCwSJKk5vBrfg1cAwSA5ZIk/Sd8fDrwLGAGXgdWSJIkCYJgBJ4HpgONwGJJkg4O5udSGfoEgxK7q1vYW9tGQbodk14jT/DbDrVi2FrJ01eeQn2bhySLnmc/OEDxqCQAml1e8tNt/Pv6WdS3i1j0WnZVt3Fb1M3gtvOKyExIOIafUGUoEgxK7KttwR+QsBp1g6K7DLv9GH5CFZXuESRp8DreCYIgAFZJktoFQdADHwArgAuBJkmS7hYE4VdAsiRJNwmCMAH4GzADOAl4ByiUJCkgCMKn4dd+TMioWCNJ0huCIPwEmCRJ0o8EQbgUuECSpMXdjaukpETasmXLIH1qlWON3x+kob2VyqYAtW0iGQkmjFqJxU98Jk/OK+YW8PxHFVS3iEDItbzuBzNx+wOk202MTrWi0YQqDn1S3sgVz3was+o06TU8f9UMZuSlRg4JPY1L1d3xjdcboMnVFtadh4wE4xHp7qP9DVz17GdxunvmylM47eS0yCFVdyrHgi51N6ieCilksbSHH+rDPxKwEDgjfPw54D3gpvDxFyVJ8gAHBEEoA2YIgnAQSJAk6SMAQRCeB84H3gi/5rbwtf4BPCIIgiANprWkMmSJGBSbS9tYuX5HjJv5PytO45MDrdhNeupaRZpdXiA0Uf/ugmISLXqKU5LQaASCQYny+nZqW0UancoBdnXtarlklRARg6Ir3X1c3kpGoomKBmeXugM42OiktjVkCHfePoGQ7pqc3qP98VRUes2gx1QIgqAFtgL5wKOSJH0iCEKGJEnVAJIkVQuCkB4+fSQhT0SEqvAxX/jfnY9HXvN1+Fp+QRBagFSgYZA+ksoQxe8PUlrfSps7IE/sEJqIV67fwfNXz0CjEbhjwy4MOoGHL51Ki+ijssnFff/ZS7PLywOLpnDO+Aze2l3LDS99iegL8shlU2Pc2BC6IWTY1XLJKiHdlTW00S52rbtDLW7q2z38fevXirp75LKpeP2SrLmIR0JJdyOTzMfqo6qo9MigGxWSJAWAKYIgJAH/EgRhYjenK7lUpG6Od/ea2AsLwlJgKUBOTk53Q1YZhrjdPnbVthIIQm2bqLjCq231kJ1s5qLp2UgS7K1t45F3y2LOveGlL1m3dKY8uQM8/t/4ALtV5xVh0PacPKXq7vgmojt/EOq60d3UnGT21rQyf9JIRd1tq2rh8c3lMQbJ79/aw+qFE7n11Q7Px+qFE5l4UmKP41J1p3KsOGrZH5IkOQRBeA+YB9QKgpAV9lJkAXXh06qAUVEvywYOh49nKxyPfk2VIAg6IBFoUnj/x4HHIbTHOFCfS+XYI4p+th5qQitoaWj3kJVoUlzhZSYYsRi1PPl+aPJeNidfPicr0cSF07IRBGgV/SRbDPK+97ZDraTuqObZq06hrs3DCJuRv39WSWZCz54KVXfHLxHd6TRa6tu83erObtby47+Udqm7kYlmrp2Vx8tbq2TdbaloYeV5NtZePYOaVg+ZCUaKsxLR6Xo2ZlXdqRwrBrVOhSAII8IeCgRBMANnAXuA9cAV4dOuAF4N/3s9cKkgCEZBEMYABcCn4a2SNkEQZoaDPy/v9JrItS4GNqnxFCcWFY52Djd7uerZz7j+b1/S7PSyYm5BTH7/irkF2Ewaxmcm8sCiKTHPZSWaWDIzl6c+CPVY+MHzW7j8tFyyEk1AaOI/LT+NK5/5jOV/+5Krnv2MU09OY0ya9Zh9ZpVjT0R3Vz7zGdf/7YtudVeY3r3ubvrndp58v5wlMzt0l5tqpqzOyZKnP+X6v33Bkqc/ZcPOavz+YJdjGu4Eg0FqamqoqakhGDx+P+fxzGB7KrKA58JxFRrgJUmSNgiC8BHwkiAI1wCVwCUAkiTtFAThJWAX4AeuC2+fAPyYjpTSN8I/AE8Ba8NBnU3ApYP8mVSGEG63j2ZX7F52k9PH8x9VcM3peQgCSBI8/1EFJ4+w4XA1MjbDzpsrZtHQ7qEg3cb++nbWbIrvsbB0dh5rNpZx+Wm5PPD2vpjnV63fybqlM4/Z51Y5tgyW7tZsKuWa0/N46oNy7jy/mB88vyXm+Vte2UFhuo1Jo5KP2WcfTOrq6rjyj28D8OxPziYzM/MYj0ilrwx29sc2YKrC8UZgbhev+S3wW4XjW4C4eAxJkkTCRonKiYMo+tle3UKD00sgIMW4nC1GHc0uL4++WyYfM+k1GHUavvvEJ5j0Gh5YNIV5RZlMy4H39tUp7oVPHZXEi0tPpdXt63KvXOXEwu32sb2mlbo2D0gMiu4mjUzg9eWzKKtrU3y+ptXDpMH9mMcUo/34NJhOFNQy3SrDDlH0s7OmmaAE/kCQ9AQjJbkdwWuHHC5FN7TVGLKhRV+QG176koONTgBSrUbF8sm5qVZm5qVhNegUn7cY1HLJJxJut4899S0ggSRJR6Q7jUZgdKpVUVcFGXbyRthU3akMS9Qy3SrDCr8/SE1bO/vr3axcH1vuGCrYUtHC3z6t5KdzC1k6O4+gBBoBspPNNDo7PAshT4PInpo27nlzN8vnFMiu6MiKcnRqKGZCrxdiyidHbhYGXY91h1SOE9xuH7VOJ6W1rgHRXd4IG6NTrTywaEpMGmm07kx6raLu1N4fKkMZ1ahQGTb4/UE+PdiATquVJ3aIrQdQ1+bBatTx6KZ9nJo3Aq0GJmUn8dJnB5k/uSOxyKTXoNdq5Al97cehvXCtBuaOS6d4ZJJc2dCg0WA1aGNuFlaDtlcppSrDH7fbx9ZDTRi0ui51V9/mwdJL3UU8DRqNwLyiTMYtn0VdmxhXUTPFalDUXYrVcPS/BBWVXqIaFSrDhipHK4dbvFQ2ObuIcRC5/m9fkptqZtX8InZVt+L2Bfnze6X85IwCDjlcLJuTz2tfHWJxSQ6tYkfFwuoWUd4L/8bJqfLEDuBw++icTyRJ0OL2De4HVhkSVLY4qWnxUdnkGBDd+QId19BoBPJG2MgbYYt7X6ELR1hXx1VUhgK9WmqFszdUVI4ZDrdIbWuAW17ZTlBCca95hD2UilfR6Ob2DTuZnpvM2Ewb151ZwO0bdnLrq7t48v1yls4+mU17akg0GRSvkx6+TgSjTsvTHx4gci8IBOHpDw+g16n/LY53HG4Rh6t73aX3UXcp1t5VYq1uEfnTf8tjdPen/5ZT0yoO6GdUURlIeuupOCAIwpuEOouqdSBUjioOt8hbO+qpcrgQfUFe3loVFwNxx4Ii6lpDLaSzEk0sLsmRmzGZ9BqWzylg7cehRk6rN+ziT9+bxl1v7Oo2liKC6PezuCQn5rzlcwrw+tUW1MczvdWdwxW6yfdGd48vKYnTV1dkJJgUs0k6G70qKkOJ3hoVY4HzgOuApwRB2ECo8dcHgzYyFRWg1S2yr8bJyvU7uHZWHia9huoWMSYG4psnp+Fwidz22h4ALpyWzbotlXK9AIB1Wyq5cFo2j4bLI+883MqWihYOOTwdsRRj0ynOTorZ+gBIthhiridJoes9tHjKUf42VI4Wjl7o7vST03B6vdz8r11A73Sn1wpx+uqKngI5VVSGIr0yKiRJcgMvESpYlQw8BPwXUP2/KoNGq1vk7d0NaAUhbqVY3SKGCwRNREICQSN3f0w0aRU9C5qw59qk1+BWiKUozLBTnJ0UNw6zXsOyMwviejCYDWqg5vGIwy2yaXcDmh50F0TCG6BPustI6JuXwaATYgI11YwjlaFOrwM1BUH4FrAYOBf4DFg0WINSUXG4RfZVOzFoBTISTJTkJrKloiVmpViYbufrZhe3vLKDX3x7LOuWzqS6RcRi0LJ07da4SoX3XjwZk17DPRdN4oG398a8n0mvYV9tGxOyEuKC5hyuAI+8WxrjqXjk3VLuvWjyUfs+VI4OEd3pB0F3ffUyHGx0suyFL+J6iby+fJZiYKeKylCgt4GaB4CfAu8DEyVJWiRJ0suDOTCVE5fIXvblz3zK9X/7ksuf/pRFJbmU5CbKK0WTTstvX9+N0xtA9AW57z97aff4Kcyws7+uXTFK36AVeH35LP5vYhYr5hbGFClaPqeAv2+poq4tPgjO4fZxyfRR5CSbGZthx27S4vVL1LepFTWPJwZbd/OKMnu99QFQ2yqSbDFw3Zn5LJsT+km2GBQ1qqIyVOitp2KyJEmtgzoSFRVi97I71wN4fMl0Pj3YjCTB2o8raHZ55VRP0RfE6QkwOtVKw8hExW6RI2xGeYU3LSdJditHX69zEFwwKOHy+OVW1ZECRNedeTIjk9SAueOFo6W7vpCVaOLy03Ljil9l9nELRUXlaNJbo8IoCMLNwOjo10iSdPVgDErlxMThFtm8rxF3eBUYjegL0uL2yW3LoyPrITR5p9oMaDQCgWBQsRKhN9CRrZGTYmVcZkKXQXDBoMTBRif1bR5+/a/tcc3GVswtQE2BOj4YKN0FJUlRd75+dtsMBJGvFRnLQxtLOWfC0GqyFQwGqaurAyA9PR2NRo01OpHprVHxKqGtj3cANY9OZcCJrBQFYEyalY9/9U1m3v0/+flIkNtjS6bj9gaQJLj7zd1Ut4iY9Bp+dlYhwfDysVX0d9EtsijmPcdm2Pnj96ZhNerIsBvJSQlVMwwGJd7cWcMNL33JT87IR/QFyUo0ceG0bDmqPzvZTJuoFr8a7vRWd09eXkKL6EOD0LXu3F3prsNLETFWa1tFMhJiK2h2pq4ttP0RrbuXt1ZR3y5ycvrQialQO4uqRNNbo8IiSdJNgzoSlRMWh1vknV313PJKR3bFnedPlCf4SD2AFKuWkfYEDrd5uPq5T5k/aaQ8eb/waQVnjc8AQuWNlfL7ky16gBijIdpLkZMS8lIcbHRyw0tfUphuY+qoJG4+dyx2k57bN+ySz191XhEjE81H/8tSGTB6qzujVuJQsweH28uzHx7sUnepXeguUla7K911FWsxnLY/1M6iKhF666faIAjCdwZ1JConJG1ukfI6lzyxQ8jNe8srOzjcEmTZnHyeuLyEnBQTbq+E2axHq4HvnZrLUx+U88imMp76oJzvnZpLpBWHy+PnxnPGxgRi3njOWFxeP9BhNES/X3TX0kiA3OIZOfxg7RZaxIBsUETOv/21nXgCqtNuuOLope4yEgx8+XUbf9i4j6mjkrn0lJwY3V16Sk6H7nzKuhN9vdNdZ7ra/gj0bzdFReWo0FtPxQrgZkEQPIAPEABJkqSEQRuZynFPJH2vrt2j7OZt8/Lk++WcWTiCVtGDxaDno/0NGLQazPrYRktJJh31bR6qW0TMBh1rPz4Y44Ze+/FB7r5wEhAyGpT2zuvaQt0jMxJMXFKSzeqwISEIKJ7fJqpGxXCkt7qbPDKRlet30uzycs3pedS1eXhje3WMrt7YXs20nGSqW0QSzQZF3T19xQygZ911pq5N+fyhtv2hohJNb4tf2Qd7IConFg63yBeVrXxR2UzRSYlc9c3RPPD2vhg3b5JFx10XFnO4xYnHDz/+68eIviDL5+bz+OZyecKNuIlXPv0poi9IbqqZn5yRz6qoFtU3nF0odxXNSDApRulHMj9Gp1opTLfHPd/5cec+ECpDn97q7qZ541i5fifVLaH0Ta0GAkGJi6dn86f/llPdIsq6u+KZDt1dP6cgZjvlgUVTGJMW2lbrSXed6ev5KipDgW5nRUEQxoV/T1P6OTpDVDnecLhFNu5u4Md/2cqajWXsPNwiT+zQ4ebVaTXkpVoZlWyLcVMHpVjPwYXTsmPcxBWNbv74Xhn3XzyZZXPyWTo7D5MuFKUPHeWPo93U0ZkfGo3A+KwE+flIRcXo81fMLcBsUAvKDif6orvHN5fLBoVJr2FcZgJ3v7mbBqeXS0qyAbikJF53D28qZd3Smby49NS42hQ96a4zOckW7jx/Ysz5d54/kZxky+B9SSoqR0hPnoobgKXA7xWek4A5Az4ileMah1tkf62L30SlaXY2EiDs5m3zkGozEAyG+m9EJnmI9RwobU9UNLrlGAqAZKuB7KTQZKzRCMwrymTc8lnUtYmk2+Oj8MekdfRdqG4RWbelkgcXTaG0rh1/MEhmogldHwoZqRxb+qq7SOltk17DrfMn8Of3yqhodBOUYHpOEi8uPRWXQgpqRaMbty/AzLy0uDH0RnfRVDa7eHhTbCXXhzeVMi0nWa2oqTJk6daokCRpafj3md2dJwjC2ZIkvT2QA1M5/nC4RT494CAYlOImYyU3r8Wg5b/7GtAK8ONv5clu581761h1XhG3vxba3tAKXWxPGELyDgTh/rf2UnRSojwZazQCeSNsXU7O0TeAvTWt2Iw6BEEgJ8VCilWPw+mh1a2mlA4HHG6Rzw44CPRBd/ddPBlBgK+bXDyyqUxOIdUIkJtqJW+EjfL69j5vT/Sku2hqW0W8/o5qKIIAXr/UZQyGispQYKA2he8ZoOuoHKc43CKVDW7a3H4sBm1MPMLLW6tYMTd+e8Fm1PHIpjIe21yO0xvgqm/kAnDGuHRe3lrJvRdP5p4LixmXlcAt/zc+5vU/O6uQQ82hVujRk3FfiNwAMhNM7K5p49rnt/DTdV+ydO1Watq8JJj0A/HVqAwiEd219lF31//tC278+1fyuZHnJmUnytsVfd3O6CuRmI1ItsmT75dz+Wm5QzKlVEUlQq8bivWA6gdW6RKHW2THoRYENPzmle08f82MmMqDzS4vI5PN/GHRFFpEH1aDDo0GeXtB9AV58bNK7rloEn/+/jQSLXqyE02U1bURlEDb4ibNZuSv15yKLxjEotfy5dcOfvfGngHJ73f5AnF77w+8vY+nrigZsO9IZeAZKN09sGgyLW4fJyWZGZdujyledc74DF7v5XZGXxkuFTVVVKIZKKNCrVisoojDLVLjEPH5Bera3Fw7Kw+Pz09moklOCbUatCBJ/DSqKNCN54xFH87WyEo0sbgkhyuf+Sym+NSrXx6iotEtGw1GvYbpI1PYX9cuGxRw5JOxy6NcvtnlUVNKhyoDqburnu3Q3Z3nT+ThTaWy7iLFqwZjO0JNKVUZjgyUUaGiEofDLdLYJrKrup2bwwFyJr2GMWkTMWgFSnKTaXb5yEww8cuXv5ID0iCU33/fxaHW4hdOy2bNptgV2+2v7eSa0/N4NNzo66GNoQA2UC5vvHlvHQ3tHuraQivMnGQLlc2uXpVLTrbqFffOkyzq9sdQxOEWaW4fHN3d8sqOGN3d8NKXjBukVuRqSqnKcKRXRoUgCEZJkjzdHDs40ANTGd5Eeio0tHupaHTK2RuiL8iajaVcP6eApWu3IvqCrJo/nsUlOfIEHmna1O4JBUJqNcpR+oIQ+ziS7aFU3njVeUX88uWvqGh0d1lPoLvW1NGBoZHrqckfQ49jobvBCpyMxGx01fRORWUo0ltPxUdA57oU8jFJki4cyEGpDG8cbpG3dtTLbaSjOztWt4jMnzQypu5Emt3EL/7xVcyKcM2mUp6/egYvLj0Vs14XU+wKQis2KWrTzaTXyL07AkF48bPKmBXon/9bxvxJI3n03bK491dacUY3fgoEJf7837KY1L4//7eM355fPNhfpUofOFa6GyzPQV9TUFVUhgI9Fb/KFARhOmAWBGFqVOGrMwC1AotKHC1ukbIapzyxQ8dkfeG0UNGgzivAAw1OxRVhi8vHjNGpJJp1/O6C4pgo+9ULJ7Jh2yH5cXTlwiaXh8UlOTFR84tLckgJb1d0VXY7kh0Safz0nTXv890nPqHN46ei0c2j75bxyKYyHn03VLOg3eNHZWjgOEq6u/P8eN0dDc+BpEatqQwTevJUfBu4EsgGHog63gbcPEhjUhmmtLhFWkWRQy3KAWZCuJ7EtJzkmL1ibyCouHdsNmjZtLeWZS98QbLFwNLZeeQkW6hv95CeYODpK2ZQ3x6/ghMQ4vbC12wq5bEl02Our7RXHQxKbD/kYE9NK9fOyuPlrVWMsBkUz08Nd59UObY43CIVjc4B1V2km2hEd4UZdsZnJpCbYmFaTvJR8Rz0taupispQoKfiV88BzwmCcJEkSS8fpTGpDENE0Y/bI1LtCFDb4mb53HyC4dXVy1uraHZ5OXV0ClNHJbH+i6qYGIXXvjrEqvlF3L6hI2ZhxdwC9FqB7Yfa5X3xNRvLMOk1XHN6Hj9c+zmvL5+lWLmwyelRvLk0tIVCgF776hB3nj8xLqYiJ9kSN4kvn1NAQApy38WTKK1rD6WwCpCfbiOI2i7yWBOJoXD7BlZ3EQ1E6+715bPQ6TS9Ll51pBxsdHLPm7tjtvHueXM34zLtavErlSFLb2MqNgiCcBkwOvo1kiTdMRiDUhleBIMSDrGdzaVtOFweJAR5LzoyUY9MNpNs0fPJgSZOSrHi8wfk1D5Jgr99WsHS2XmMTDRzqMWN3aTDoNXw0MZSOdoeOlaeoi9IbatygFxmollxBTo6zcqLS08l3R7K/ui84qxscsoeCgjdlNZsKmXdD2Yi+twxn2n1wiJMWjV56lgSHUPx07MKEAZQd11tjx3Nm3mj08NlM3J58J2Ohmc/O6uQJqdnSBsVwWCQuro6ANLT09Fo1MZ7JxK9/Wu/CiwE/IAz6kdFhZrWViqbA6xcv4OsJIs8CUJHjYisBBNfft3M6n/v5sn3y0myGkg063ny/XIefbeMfXXtjEq2YDJoKEy3k2o1oBHio+0jgXKRcspK2AxaxUqJyWY9M/PSyBthk93Hkb3qYFDi80oHj28OxWG89tUhbp0/gZ+ckY/HH+TWV3fGfKZbX92Jx696Ko4l+6JiKEYOoO70uvgOtMcildOo1cR9pgff2Sd32x2q1NXVceUf3+bKP74tGxcqJw69XWplS5I0b1BHojIscbhFalsCuH0Brp2Vh+hTLhR12OGmutUrP/7lP7bx9JUl3H/xZFy+ACclmvjDO3vZUtEiFyEyh8sqR7aPI9sR67ZUsnxOAb5AuDFUUOJAg5OKJidWgw7R5+f5jypisjWe/6iCcZl2RqfZONDgZHd1K6V1bby0JeQif3xJiVzTIFL0KOIC/9P3pil+pqZw0ymVo4/DLdLs8sl/44HUXWQ7bCBTOaOziXqqixKhod2r+JkanUNfd0Z78qBcV/WCDH16a1R8KAhCsSRJ2/tycUEQRgHPA5lAEHhckqSHBEFIAdYR2k45CCySJKk5/JpfA9cAAWC5JEn/CR+fDjwLmIHXgRWSJEmCIBjD7zEdaAQWS5J0sC/jVOkfkf1seaJMNvB1s0tx6yHNbuSpDw7Ix5ItBg42uLhjwy5EX5DcVDM3zRvP7MJ2vIEgaz8+yN0XTgrFOqSYMWg1FGTYCQYlfvKtfFw+Pya9ls8ONlLtEPnly9uitiYmMjLJKL+XIIBBJ2Az6Xht22Fuijr31vkTCASDuDx+edvDpNPEBHpajVrFz2Q1qtsfx4KI7rz+AN8qTKOyoXXAdfetwtQBS+Xsb8Cl1ajrouHZiau7iBcE4NmfnE1mplqyfKjRW3WeDlwpCMIBwEOo14ckSdKkHl7nB34uSdLngiDYga2CILxNKKNkoyRJdwuC8CvgV8BNgiBMAC4FioCTgHcEQSiUJCkA/IlQG/aPCRkV84A3CBkgzZIk5QuCcCmh5maLe/m5VPqJwy3ySXkzPr+EyxOgrs2D3WIiP7zVEFN4an4RD769l1mF6Ww71ArAJSXZ8sTe2TMQ8UiIPj/njM9AoxGoaRUprW2Pue6KuQUEghKPhKsbQmgl98i7pXHFrVbNL8LrD8oGReTc1Rt28eCiKTGlmlcvnBgzkfuDwbjPtGJuQajMs8pR5WjozuMPlV8fqIDMg41O+T1AuS6KEhkJRkXdZSQYu3zNicBgeUFUBobeGhXn9ufikiRVA9Xhf7cJgrAbGEkoPuOM8GnPAe8BN4WPvxiu1HlAEIQyYIYgCAeBBEmSPgIQBOF54HxCRsVC4Lbwtf4BPCIIgiBJamb3YOFwi3zdKOJw+Vi1viNy/vYFRYzPTMATaOe5q2ZQXt9GRoKZP7yzj22HWvlG/gggtNrKS7PJk6xSOeRIEaLKZhd5I2yMSbWx7IUv4vbM77t4cpyLWKm41e0bdvKHxVMU3cm7a1pjzq3qtOr9w9ulXDNrjBzgpxFgZLKZVKtapvtoEQxK1LW2Ut8uKequIN2GXufl2atOob4tFCz85Ob9cbobnWrtUXfPXXUKBxudAxYMWduqnOraU+BndpKF7GRzjO6yk81kJ6klglSGLr3akJIkqQJoBRKB1KifXiMIwmhgKvAJkBE2OCKGR3r4tJHA11EvqwofGxn+d+fjMa+RJMkPtCiNTRCEpYIgbBEEYUt9fX1fhq4ShcMtUtHgxuUNyBM7hCbJVet34vQGuPHv27jimU9B0FDV7GLboVZMeg2njklh2Zx8ls7OIzXcTwNC2xPJFgPXnZnPsjmhn2SLAYfLJxek6qq5EhAXVNdVeWV72J0cjUmvIdAp3vKlLVXceX5H0aN9de14fAHGZdgZlWwmP93O8x8eoMXdc/ErVXdHTsigaKG2Ldil7jx+iZ+u+5IvKh14A0Huen23rLvT8lJZNief+y+eHNP+vCvdHXaIsu4GgkgPj2h6E/hZ2ezi/rf2yvoMBOH+t/ZS2ezq8T1V3akcK3rb+2M1oS2L/XR0JJWAOb18vQ14GfipJEmtgtDlPqLSE1I3x7t7TewBSXoceBygpKRE9WL0A4dbZOehdvzBYJedOx0un/zv21/byQOXTJbdthoBEoxaJpyUSIvbx4OLpnD3m7uxGbVxvTpWzC0gw27Ebg55A7pqrlTV7OLGc8Zy/1t75dd2LnIUOVcfjqFYHXZ/R2IqHt+8P+ZzNLu8jMu08e/rZ1HfLuILSPzyH9uobom90VS3iEwa1f13puruyKlrbWV/g79H3UW8V0tn53HhtGye+qCcFXMLMGg1vLy1iu+dmkNuqqVH3Xl8/gHN9OhvD4/aVlGu5BrzffQitVXVncqxorfbH4uAkyVJ6nPYsSAIekIGxV8lSfpn+HCtIAhZkiRVC4KQBUTyjqqA6Gk6GzgcPp6tcDz6NVWCIOgIeVOa+jpOle5xuEXe2VXPLa/s4NpZeXzj5BTFG3eCuUNSoi+ILyixdHYeJyWZ+PtnX5OfkcC1z2+RJ9ffXlDMqGQTlz/9WdzWxsy8FHKSQ65epYk5EmRpNepiXMSSFORnZxXG5fe7PH6coi8mK2Tdp5WKTaWue+Fzbpo3nnlFmWw/1EJzp0wPk15DZqLaLXKwcbhFPtjf2mvdib4gQQlyUkLbBpmJJgJSgCUzc2P+xr+9oJjsJBNXPBOvu79ec6qsu77SVZZHf3p4qF1KVYYjvTUqdgBJdNz8e4UQckk8BeyWJCm6zPd64Arg7vDvV6OOvyAIwgOEAjULgE8lSQoIgtAmCMJMQtsnlwMPd7rWR8DFwCY1nmJgcbhFyutcvLXzMI8tmY5T9GPUxgfGrZhbgC5qojTpNYywGxlhN/Ls//Yzf/IoftmpgdNv/rWdB7uIdahv8/LW7lo5Sj4yMVc0hno23P3mbuZPGslTH+yJef0dCyZg1mtiDA2zXkOSWc+peWksfvyjmPNbRB/PXHkKWyuacfuCcgOqSDBdUVZCXAXOO8+fSFFW4iB/8yc2/dFdJAU5I8GE2aDjyc37+enZhXGxE93prq7NE6O73tJTlkdfAz/VLqUqw5HeGhV3AV8IgrCDUPYHAJIkLejhdd8ElgDbBUH4MnzsZkLGxEuCIFwDVAKXhK+3UxCEl4BdhDJHrgtnfgD8mI6U0jfCPxAyWtaGgzqbCGWPqAwQDrfIgXoXbp+fs8Zn8cNw2+jHl0xTrAWRkxJa4UXag3v9AXZXtzFlVCpev7Lr2qjVKK7ITHoNS9dulaPkIxNzMCgx/5EP5MJYna+ZmWBm+bov4q73/NUzKMlNjJuobzg7VJvg/rf2xY0t4mo+f/JICtJt1LSIZCaaKMpKRKdTc+QHC4dbZE91O4FgsNe6ixgYo1Is7K5u5Z4392LSa7rcMulKdxajlh9G6a639DfLoyvULqUqw5HeGhXPEUrV3A69b3ggSdIHKMc8AMzt4jW/BX6rcHwLMFHhuEjYKFEZWBxukf21Ltq9fkRfAF8gKPfhMOm1NLu8Mfu9Jr2GZIue+y6ehFmvRaOB+jYPz39UgUEncNeFk+TeDC9vrQpfR4MvKCmuPs0GLT85I5+Gdg+NTg+pViM5yRYONDrjbgTRj11dFEKqb/N0OVEfbHR262rW6TRMHpXM5B5iKFSOnIjuPP5gr3WXaNbzwCWTsZl06LXw239XYNJruPnccWQkGPukO4NWiMvO6E3xqv5meXRHfzwcKirHkt4aFQ2SJK0Z1JGoDCkcbpHNexs55HDHTLo3zRvH45vLqXa4uH1BUVxqX6hgjxa7WUdFg5M//bccgMUlOVz97GcxcQvrtoTiGZ7YXMYV34hN2cxMNGHSaXjg7X0x518/p4Cmdg8luYlc/o08vP4Af/7+NPbVtNHqCaAVIDPRqGggpIS7iipN1KqreWjQX93ZTTocLh9uX4DKRpGLpmeTYNRi1GtZ8vSnfdJdaW17jEEZva2RbDFwSUk2hel2xmclMCatw7hQYyBUVHpvVGwVBOEuQvEL0dsfnw/KqFSOKQ63SGmNk7L6drlBE4RWXfe8uYdrTs+jvt3He3truffiybg9fixGHc99WM4v543HoNPI7mqA687MV6wHcO/Fk/n9W3u4/LTRWI1aCtPtOL1+rAYdGg34w+0mI+dfc3oet7yyg8e+P40Um1GOz4hstQTx8rdPK5mak8Q9FxWzv94pdxXNG2HFpO/abdyTq7k/ZZZV+saR6u7rZhdvbK/mB7NPpqbNy0lJFm7sFMPTWXc2UyfdCfDXrw7FGJSRbY1kiyEu4DM6ZiIn2aLYzba/QZ8qKsOR3hoVU8O/Z0Yd63VKqcrwweEW2V/XRk2rD51GuVujIIDVoGXOuMyYG/vyOQV8WdmMhMCv543jrjdDAZRd1Y2QJIkbzxmHUafh9td2MX/SSHmffMO2Q6xeODHufUVfELc3GF/c6rWdrJhbwOKSHCobXYj+YEzHyhvOLiS3h8m9K1dzf8ssq/SeAdGdFAq63VPTxqPvlrFsTr7idXQauPeiyVgNWq772+dxuluzeCrF2Uny3zayraFULCs6ZqLK4aK6RYzTXZXDxeg0dftC5cSgt8WvzlT4UQ2K4wyHW6S+VaShzc/IJBMFGTbFoj3jMuwUjUxU9D5khrtFunwBHlg0hfsvmURBul3xOkkWPS6vn6AkkWjSMzbTzqgkM+My7SSa9Li8gZjzI91J/UFJ8WaRYjGwZlMp2ckWHng7trvjA2/vQ+xnV9GuAvAONqqNegeCgdLdmk2l3DRvPP/8PFQnTyvEF0Yz6TWMy0zg1LxU6to9irprcnljjMXItoZSUHAkZgKgttWjqLvaVg8qKicKvQ5fFwTh/wRB+KUgCCsjP4M5MJWji8MtUtng4kCDG5Nei9Pj5+43drN8TmwL8bsuKCYoSTQ5lTsoHmwIBVGmWg2s3rCLr5tc3P/Wnrjr3L6giJWv7uCml7fj8fm4ZtYYyura+NrhpqyujWtmjSE7ySyfv3xOARu2HQr13DBqFW8WFqMO0RfE6VUO1HT7AvSH7gLwVI6MgdZdeX27HIiZYjFww9mFMdeJ3tZItRgUdZdiMcRcPxJv05WREomZcHr9imNzeXuuvKqicrzQ24qafwYswJnAk4TqQXw6iONSOYpEguN+2al7p9cvsfbj2PQ9m0nH2zsPs+iUXMWgNI8/9HqLQcevzx1HkkWP1ajjr59UcN/FkymtayM/3c7v39pDRaMbgESzkbo2MbS37fFjNelweXz4A0FuOLuQ0WlWDjtczJ80kuc/quC3FxQpRu1HenakhEuAdx5bTkr/gi4zEkzkppplNznAa18dUgPwjpDB0N2UnCRuPKcQty/InzeHgoSXzs5j6qgkclOtsbEwAnh8gTjddc5X02gEzhmfQU6KmVEplph6Jb+7oBiNENoiy02xDqjuVFSGI72NqfiGJEmTBEHYJknS7YIg/B74Z4+vUhnyONwiFfUueWKHju6dS2fnsWZjmZy+Z9JreO6qGby0tZqLT8mJu7FHIutXzp+A3axj1+FWfvnyNpItBi6cls0hh4uMBBNldW2yQQFgMWkJtApyUF0k8NIvSfiDQfbVtvHy1pBL+/LTcmkTAxRm2lgxtwCnN4BGAJtRx5MflHPPRZMYlWLmdxcUc/O/tsfEQIxJ69/knpNs4cZzxsYE4N14zlg1AO8IGAzd3XPRJPyBYFy9kTUby3hx6alxsTK+QJCAFK87X1QzmGBQ4utmJ+UNLr6obMZi0LJibgEnJZk57HBz33/20uzy8sCiKZwzPkMxg6i/ulNRGY701qiI3AFcgiCcBDQCYwZnSCpHC4dbpKrJzaEWj6LbNifZIq+8THoNdywowqQXMOk1NDt9chEio04jexN+e34xQSnIlopmCtLtcn2ByA1i0sgEbjuvSF4dNjg9CAjc/lpsk6jbX9vJM1eewpqNZZj0Gn49bxyeQFDes46sagUBXN4AmYkm7r1oMqeMTkGjEchOsjJlVNKAFA2qcrioanbHBOCtmFugBuD1k1BBNSfVLcpbGRHdRdI3T06zodNAbqq5W93NHJNKRZNL0Vug5FXyBaQudQchg2LT3lpqWz0x/WKWzynggbf3Mn/SSLkfzA0vfcnry2epxapUTnh6a1RsEAQhCbgP+JxQ5scTgzUolcHH4RZpdYu4PEFs4RiFzhNxfbuH+y+eTECSSLMZMOoEHn23lOVzCjB3UYTomStPobHNz/hMO099UM7lp+Xy/EcVQMjLkJ5g5JODTTErzdULJ8rGRwTRF6TJ6ZX/3ejyxqUZrt6wi2tOz+PRd8tYPjef86eEGteW17fLqZ8zRqce8aRe2+qRxxt574c2ljItJ1k1KvpIRHc+P93qbs2lU2lx+7j11Y6thlXzi0gw6RR199iS6XxW0cTUkUk8sGgK94RLuCeatBRnJ1ET1lb0Tb6r+IyI7g42OtlW1RKnu0h6c3RfxOgiV2qxKpUTmV4ZFZIkrQ7/82VBEDYAJkmSWiLPC4JwtiRJbw/GAFUGHodbpNrhZntVOyvX7yDZYohxKeemmvnVvPH4g0F0WoE0i56gJCD6/SyYPIrfvr6bP39/GqvOK5JXepHgy9+/tYctFS3yTeDlzyu5/LRcJAncvgAVja64SfrWV3fILu8IodWlUX4clJQj74Vw8FxJbqj52GCkfjq9fnkLJ3IjeXlrlRqA10f6ojuzQcvyF7+I9SJs2Mlfrjk1Tnerzivi9//Zy766dlYvnMh5E7PwBYI88PZeFpfkcFVU0bVoPWQkKBdJi+iutlXsUndaDUTtkpCbasas1/LR/ga1jkkvCAaD1NWFWkmlp6ej0agl748XeuupkJEkyUNUAaww9wCqUTEMcLhF9lU7EQRYuT60CqxuEXn+owqWzs5jcnYiTU4fP4u6Md+xoAiHy8uIBBN5qVZunT8eSZL483/LYoLp/vheGfMnjWRLRYt8E3hsyXREX5AVL37BtbPyAOVJuiDdJpdSjhSr0mk7zolE3ne+AWgEuOeiSXwjL5XKZteA9l6IMCbVqtgiW6222Xv6qrvlc5VrTDQ7vXG6+/N/Q7rbdqiVW1/dQVaiifL6di49JSfOw3TDS18yYcWsUAVNDYpF0iK6y0gwdam7qaOSuO21nUDIoLh+TgGLH/9YrWPSS+rq6rjyj6FbxrM/OZvMzMxjPCKVgaLPRkUXqP9zhgEOt0hti0hACtLQ5qMw3ca1s0+WKxM+sXk/JbnJsssZQhPxyvU7WTo7j0CLSHaymcomFzqNhopGd4wbGsAY1WRL9AXZWtHM6FQrp41JAbo2Dow6bUzMwq/mjSMzwSQ/X5hh596LJsVkCvzugmKm5SSRkxJaFQ5G7wWAQFBS3P44e3xGv695ItEf3QUlZZ2YDdpudSf6gnx8oIkn3y9n9cKJFKbb2HaoVT4v2WLg80oHN/9rO09fWUKz0xenu4yw7kanWinOTowLDL3nokl8My+NZ66cQV2biFmvlQ2KyBgGwpiF47uSq9GefKyHoDIIDJRRobYaH+I43CKiR8ThClDf5iUr0cSPzjiZG16KjXz3+IKKN+agBA9tLOWJy0vITbWSYNYpTvr5I0Kr96xEE5eUZDMy0UxFo5NrZ+dRXuck0apn5fwJ3BEV+PbbC4p5fHNZzD71Mx8e4HcXFPPi0lPlgDeAiSMTuwyCi+69kJVo4sJp2Wg1YNbr8PuDVDa7+jU5Vza5FL+Tr5td5GfY+/y3OJHoj+6ywn1fVi+cSFWzi5e2VNHs8nLn+RMx6ZU7i0Z0l5tqpjDDzrWz8qhqdvHzcwrZfqhVLnyWYNTKWUH+gMTd4aqvEPqb3v3mHp6+ogQIpZLOGZtB/ggb03KScXn95KRY5X4fkdiJj/Y3dGnMRprV9Ud3kUDRbVUtsielODuROWMzjhvDQuX4Y6CMCpUhTGRi31zaJrueIzEQN317LI0uHxByI99z0STFSfuU0cnYjAVIkkRFoxOz3sav542j0eWVJ7wUiwF/MHRD77xdMDLZwpP/K6ei0U1uqpnHvj8dty+AQash0axj4ZRs6ts98rWu/sYYfIEg38yP9QZ0FwQXKVJ0z5u7WVySI1defPXLQ1w/pyCmvkBf3NNmo1axToVJr+3+hSc4/dFd5/4aualmfnvBRPyBIBpBwOP3K+rOFwid+6PZ+TElvO9YOJG/b/2aikY3Jr2Gey+exLIz82UjQylA2OnpKJKm0QiMTrN1G5DbVSOxETbTEcX4VDY5Odzsjjl2uNlNZZPzmAYId46HUFGJZqCMioMDdB2VAabNLbLrUCs6rVae2CE0ea4Kb2s8sqlMTpVrcfsU6wCsfHUHi0tyuDX8W6/V4pekGNfxL749lvQEE7/5zvi4Rk4rX90hZ2p4/RJ7a9vk9NCbzx1LQCIuZdNq7Js8I03BRiaZYtzR8yeNjOsV0hf3tEWn5Uffyo8LDrSoRkWXhHp5OAkE6ZPu3L6AbFBkJZpYXJLDT/76eYxXy6ATFHRn5BfnjOtWd8kWAzUtIo+8Wxajs+c/qpANi1Bl1r79XbvqcKvVcEQxPo3tXpzeQNz/i8Z2L6PT+jTEAaVzPISKSjTdhtwKgnBhdz+R8yRJurC766gcGxxukepWkSaXn4Z25VoUOk3HXvSaTaXYTXqe/6iCp64oYfncfK45PY+1H1dQ0ehmzaZSfn7OOER/AL1Ww33/2RszYd73n71oCGV5dJWpAfC9U3NieiRkJVkUYxY6X6M3aDQCrk5lunvq2dAT7V6/Yj2DdjX7QxGHW2TLAQctbj/1bX3T3fisBPl8pQZev/nXdqpbPXG60wpCn3UX0dklJdkA8k1b18ethYgx+/ryWby49FS5XkV1y5GVdxf9AeX/F/7+lZsfSIz25F7HRASDQWpqauSfYLB/PXhUhgc9LQXPC/9OB74BbAo/PhN4D7Wq5pAlei87GJRITzRRkpvI5d/IkwPkXvvqa6aMSuSGswsZk2blkMOF1x/EoBNocvpiUjwhNKmV1bXJx5UmzCaXj7o2UdEdLIUjbzITTTHPuTxd9Ezw9O+m3ZU7uvPj3pbZ7irOxNvPBmXHMw63SJsoYjboqGp2MSbN2ifdWQ0dtSu6MgaDnSK4+qu7yGsLM+wsm5OPJtwFNSj1PURMqcNtVzo80XQX8WwY7cl42ppV78ZxTrdGhSRJVwGEa1NMkCSpOvw4C3h08Ien0h8iBsX7ZW1yRP1Di4pZfEquvN+cm2rmujMKWLp2a8w2x6r1O/jR7HysRuWAuEhuflfR+XaTDq1G4IazC2OqX96xcCKPvlsKQLo9tj5Ag9OjGLMwIqpORV/o7I5+7atD3Hn+xLiYit6mhOamqj0dekNEdx/v77/uBEGSt9+g6zTiaCK602sEbl9QxKr1O3ulOwgFdqbZDIxKMmM16dBpIMGkH5Dvo6ttkRNRd0Z7MubE1GM9DJWjQG83rUdHDIowtUDhIIxH5QhxuEWcHpHDzYGYFL2MJAtXPvNZTJxB573uSKXA2zfsZO3VM+KKDC2fU8Dajyvk6PzfXVCMQaehqtmF2xsg1WrA6w/wh3dKufvCYh6+dCoOt4+sJBM1LW5+cc449tW1IfqCLJ9TILu2391Ty0/OyI+5Gdx2XlHczaMzXaXbRdzR0eWSc5ItTMtJ7lf55DFpVn5/yRR+/veOm8PvL1F7OkQTMSi+HgDdZSaaWDo7D4tBy63zJ8glsiPFsbz+AI9cNjVOdw+8U8ot/zeev157Kg1tHjITTYzPSKAkN/R39/gCMbqLBHZGxmfSa7jh7EJG2Lr3JPQ2zVNJh6ruVI53emtUvCcIwn+AvxFKH70UeHfQRqXSL9xuHy6PyIF6H21i7JZCk9MbUxVybIZdMfI94nL+5EATBRk27r94MqI/wMgkM7/65zaAmOj8iLHxypeHuGxGLu2e0L72r/65nWtODxW7+ro5VEXz2lmh4Lxb/28867ZUyimkhRl2eSUbGcdtr+3k8SXTu/yswaDUbWS9kjv6SMonG/UCS2fnhYomCaHHKiFa3CLN7SKHHAOnu8J0O6I/QG6qhRVzCxAEsJv0MUXZlHR357938+/rZzE9N0W+fuTvvr+2jZXrd3aruwfe3ndEuuuMkg77gqo7leFGb8t0LxME4QJgdvjQ45Ik/WvwhqXSV0TRT4vHSU1LkEanlxSLIcZ1mmo1KFaF7Bz5LoW3NXJTrXj9flJtZupaPYDEdWfkU+VwxwXPRVaaD76zj8fCE7LoC5UyDkqxJbZNeg3eQJAfzMqjri2UQip6lWMqugvUPNjo7HdkfV8LCh1sdLLshS9ixmPSa3h9AIobDXccbpFWl0iza3B05w8ESbUaqHK4+cM7vdNdfbvIyenxfxetVlB11w/UFFKVvtCXnL3PgTZJkt4RBMEiCIJdkqS2wRqYSu+JuJ5L6320i35G2AxIkhSTGiogKEaSR3puRFZ+67ZUsnxOAa999TVnjc/i6qi+CX9YPJlCo11xIs5JMZNsMdDYHmrGZNJrKD4pEU8gSGltGya9hpe3VrF8TgFaAZyejlS5FXPzFfeOky36Lifi/lbP7OtKE0I9IJR6fxxppc7hjsMtUt3sosEZGFK66yoQsr7d0yvdjbAbuvzMJ6Lu1BRSlb7Qqy4ugiD8APgH8Fj40EjglUEak0ofiBgUH5W389A7e/EFJb5udqPRahiXaWPp7DyWzcmnwamc2ld0UgI3nF3IY0umo9OE9rzXflzB/MmjWLm+I40y2WLgQINLNhCiMek1HHK4ufy0XBLDlTZXnVeExailtkWkeGQiN587jmaXl7UfVzD+pEQefKcjte+lLVXccHahfN1I7QGdRuDNnTV8Z837fPeJT/jOmvd5c2cNwaAkR9Z3HkdPkfVdrTQPNjq7fE1mQqiY11MflPPIpjKefD/UfTWjl1H8xyMOt0hTm8ieGteQ0t3vL5mCRoCP9jdQXt9OMCpVxKDV9Ep3QjddB05U3fUlhXQoEZ3OqqayHh1666m4DpgBfAIgSVKpIAiqH+wY43J7ET0i5Q0+/vrJQS6enhNTTfDO8ydyRuEIqhxu0mzKHRmTzQYeeHsfy+bk88imjhRSrz825//Cadk8tLGUZIshJtgtOoCz2eXlyctLeHDRFNw+P9c8t0U+57cXFPPUFSU0OX2ICvUEjFpNzN5xisVAu9fXpau5v5H1/Vlptnl8iqvtb+afmNHsEd3VtA4t3a1bOpP6dg/zHnpf0RvQuX4JKOuuzePt8rOruhteqI3Ljj69NSo8kiR5hbAPThAEHWq/j2OKKPpp9biobA7Q6PRy07zxLHn605gJ6JZXOlqKr/nuFMVJuUUMlUru3OhrZJI55nEkkK66RWTtxxXcd/Fk9ta2IUmw9uOO/fF2j58dh1t56oPY9ua/+VcocPOpD8p58vKSmGtfOC2bu6J6MEBoLM9dNUM+FunlIQghN/boVGu3kfVdbZv0p3ZAtUP5hlDj8DApu59/wGHKUNbdpweb5K2NyFii4x3S7aZe6y6Cko5U3Q0vhqOHZTjTW6Piv4Ig3AyYBUE4G/gJ8NrgDUulJxxiO59WOCmraw/3QBAU918j3l8BISbjQpJg3ZZK7r5wEn/83jQSTDpOHZPCr/+1nYpGN26fP6Yt9LhMO7mpZioa3VS3iFQ2OXny/fK4STLVauiyaFHkuMsbiNl312qUz29o9yj2g3jy/XJ+f8kUclPNVDW7yUo0k5NsiZnYu9q/Vlpp3nPRJHKSLV1+1+aogkzRn9Vk6NXu4XHFUNZddEBwBNEXpLY15A3QauiV7hqdHgD8/iD/3lHNTVGdcR9YNIUJWXbFYMu+6q4nD4eqO5XhSG+Nil8B1wDbgR8CrwNPDtagVLrH4RapbglyqNktr8zWXn2KYpR9hHd31/DzswspC0/WOg38/OyxpNl0/G9/I1ohFKn/y2+PQ6cVSDIbKKtzxvQdWHVeEX/+bxkVjW70GiGuR8iKuQX4gx1ZHp0nw0ihQofbx/MfVcg3mtkFaTErzMj5mQkmHlg0hT01rXEZJz//+5cxwX53nj+R8yePRKfT9Bihf874DB5fUsKWiiYCQXjg7b3otZoug+ZsRp3iZ7X1sTfJcGe46s5iCPXyqG4RY3R3er6y7jISTASDEh+WN8oGBXToKFp30dsrPemurzUrVN2pDEd6m1IaBJ4I/6gcQxxukU27GzBoNTH7rW5fUHH/ddmZ+QB8Z9JJlDfETtY3nF1IdrJZbuy0Ym4BmVoNHn8QpzcQ1yfh9td28syVp3DI4cZm1HH7a7tiVqDPf1TBmLQJcpaH0v43QGaCkWaXl0ffDe2lz8pP5Zb/Gy+n+mkFGGE3IiExrygz7kYRGU9kNRxxuRek25g8KrnH/evKZhdL126JOae7tMBUm0EuyBTZe89MNJFq6zpL4HhjuOhOqRmeL1wG1mLQxeju9JO70J0U2sLYUtHUo+6iddOT7vpas0LVncpwpKeGYtsFQdjW1c/RGqRKCIdbpKzWxc3/2o7T4yfZYuC6M/P51blj8fq76BMQnlB1Wk3cZP3A2/toD/fXiNwMvP4g1//tC6odbsXrba1opq7Vw8EGJwZdxypLEMCgE0gw6ahuEVm3pZKHFk/l5u+M49HLprFuSyXVLaHeDEFJYvXCiXIUvcsXQKfR8PjmUJT7Y5vL0Wk0OD3+UOvpcLniaKI9H5Gx1YT313uK0O9u8ldiVLKVFKuewnQ7o5LNFKbbSbHqGZV8YlQ2dLhF9lU7h7Tu7KaQwWA1aFl2Zj7L5oSa4a3bUkmKNVTu3RsIcOv8CR268/q71F1tqyiXoo9GSXcR3fQ3M6QrTnTdqQxPevJUzA//vi78e2349/cA16CMSEURh1vkk/Jm3N7QJO72+bn8tFxe/KySxSU5lNa1Kbp+T8tLZWSSGdGv3MHR7Q2ybE5oVfny1ircvlAHxPpwPEPn6+WkWvnlP76iMN0W1w78joUTSbTo+dsPTgVge5WDFjHAn94rZfXCYvTaUMBau8dPbYtbXoFZ9Tpue+3zmBvPba/t5PlwwJzSfnSkgFL02DITQ5N3TrIlrtfHnedPlOMm+ho0p9EIzMpP52Cjs1/lloczDrfIWzvqqXK4+qS7U3JTuOfC4qOmO7Ne4N/Xz+JAYzu/CxeM6hy3YNBq+dfnX8tbalajntuiikvJurt6Bmk2I699dSjO43br/Akx2SrRuulJd33lRNadyvClp4ZiFQCCIHxTkqRvRj31K0EQ/gfcMZiDUwnhcIvsrm5HQECnEVg+N5/0BBNPf1DOz88ZR1ldGxaDlp+dVSjn4Uf2on/1z21UNLq7LPRT3tAe44ZOt4dWoVqNwG3nFXFb1OT9s7MKMeo0XDsrj7EZdp77sFx2QwM8+m4pD1wyhdNOTsPvD2IxaKluETlnQgZFWQnodKFV3GcHGxEQmJCVwK7q1i5rGUQC5jr3UEizGtld00qzq6Pg0Z3nT6QoKxGAymYXD4erLUZc5A9vKqUg3UbxyKR+Bc0dabnl4UjEQ/Hoe6XceM64Punulle3H1XdPXn5KZycbiM3xcK6pTOpbhHJSjRTlJUg34S9gQBzxmVyz5u7mT9pJA3tXeiu3UNJbgo3zRvPPW/u5prT89BqoCQ3BYlgjO6iddOT7vpjDJyIulMZ3vQ24scqCMLpkiR9ACAIwjcA1Qd3FHC4RXYeakP0BXC4vHJhoEgzpOj6AL+eN45lZ+aj0wpMyk7i84pmzps8kpe3VvHSlvj95hvOLuSZ/x0EOtzQf/r+NDkd9JwJaTxz5SnUtXnITDBSXt/Oihe/iHn/2zfENhxr8/gIBiXe2l3bZfXAETYjX1Q6WPlaqFHUSz+cqdilNNVqjEvRmzE6Vd4SyUmxUNMikplooigrUTZaaltFKhrd8t55hI176jjkEJlXlNnnoLm+llge7kR01+4JsLgkh19EdRkdirqra3Vz8ghbt7pLtRpZt6VS1lma3aisO1tou2Rshp1V5xVhNerIsBvl7qCvd6Gb3uiur5o50XSnMvzprVFxDfC0IAiJ4ccO4OqeXiQIwtOEtlDqJEmaGD6WAqwDRgMHgUWSJDWHn/t1+L0CwHJJkv4TPj4deBYwE8o8WSFJkiQIghF4HpgONAKLJUk62MvPNORxuEX21ThpD+9j769zcu2sPF7eWsX8SSPliRVCk/Ndb+5hxdwCJImYMse3zp9Am+jj9W3Vcp7/2Aw7v3t9d1xjpy8qHYi+IJNGJnDm2CyuCl9n+dz8mEh5pfdfs6mU56+awXv76thb0yo3juoc0BbKuOjYZ/cFAvz4W/kxq9PbzivCHwzEpejdc9EkTkoykWo1Ujwyicmj4ifYrrY3AsHYgMzergD7U2J5ONNZdzqNMOR198TlJWw/1MI9b+7uMvtidKqVm+aNl/+Op+UlKesuoKy7+nYPqVYjo1Otirrpre56y4mmO5Xjg14lPEuStFWSpMnAJGCyJElTJEn6vBcvfRaY1+nYr4CNkiQVABvDjxEEYQKh7qdF4df8URAEbfg1fwKWAgXhn8g1rwGaJUnKBx4E7unN5xkORPayf/GPr9hf5+Typz/ld2/s4cn3y1k2J58Mu1HRdTsq2RIXjb96wy5c3gDnFmdR1ezikU1l7K1tk924ESITIMC1s0+Ombw71wDoqhbFB/sbuPrZLTy2uZwlM3PJCsc5RAe01bXFBkrqNBp5Yo+ce9trO9FqNHEpeje9vI339jbElOzuTGR7IxI0F1nN/vPzqm4DMruiPyWWhyvDVXefHGhi8eMfsbgkR9Zc5LnI3zuyjfb68lm8uPRUdBqtqjsVlQGmt70/jIIgXAYsA1YIgrBSEISVPb1OkqTNQFOnwwuB58L/fg44P+r4i5IkeSRJOgCUATMEQcgCEiRJ+kiSJImQZ+J8hWv9A5grRMp+DmMcbpHSGicr1+9g/qSRcTUaVm/YRUGGjXMmpPHc1afwh8VTeP7qUzhnQhp6raA46QYleGhjKaNTrSybk4/NqI3re3Dn+RMpzLDy8HenYtTFrrjMeo1iZHvnx5GbQ2QFeeG0bPk5AYHy+na5smGEFrdPzihYNif0k2wx0OJW7iIZubF0NcFGbh7rls5k+dxQFkCk+mJ/ovH7mi0yXOmN7sZm2oek7iQpXnOR5yK6CwYlOUZhZl6aqrs+IoW7ldbV1an1lFW6pLfbH68CLcBWwHOE75khSVI1gCRJ1VE9REYCH0edVxU+5gv/u/PxyGu+Dl/LLwhCC5AKNHR+U0EQlhLydpCTk3OEH2HwcLhFvm50U9vmiZnIohF9QVrcPs4afxI/XLu1Iwp+QRGJFl2XhadEX5DdNa1ygNwDiyaz9uoZVDS5SLYYuGPDTioa3Zj0GlbOn0BJbiKn5o1AECBvhI2bzx3H797YQ7LFQFaCkXsunER5Qzsvbami2eXl9gVFvLm9Gugoq52TbGbF3HxSrQZ+uu5Lml1eHrlsKr+/ZAo//3toFZZs1XPHgiKaXF4sBh3VDhc//lae3CRK6bNEvoeueidoNALFI5M45BD73KehM/0psRzheNNdXZvYre6iq2uGSnBrB1R3KRY9d184iQNRuls1v4i/fRrKBEq2GBifaWfZnHy5sFZEd523DhLNen78rTwanF65TsWPv5XX7f+h6O/hRNOdx9nCz/62haDHiTltJHp93+tlSFFt1JFAktS26scbvTUqsiVJ6ryNMdAoeRikbo5395r4g5L0OPA4QElJyZC0sx1uka++bkWvFTDrtTGruc4Ti8Wg5afrYl2jK9fvZO01M1h1XlFMyl2k8FRuqpmZeankpdlItepxeX28X9ZAQbqd616ITel8bPN+bjxnLKXhcsx7qlvJSDBy87nj0Go1rN6wK2bvvNXt44/vlfHzc8axp7Y9pqx2JII/cu3VG3bx63PHs3R2HhaDlqomkV//a7t87sr5E9BpQs2euiui1dME2zlrpL8peaNTrTxy2VS2VbXIN5/i7MRe3SSON90lmvX84h9bFXV3z0XFHHaIMUGZPzurkJLcxCPSXZqte939eXMZ8yeNpL7dy+Wn5XJjVBBptO46xzUYtMqOWoNGE5cdpOouhNGeRECv7/frOxsmAdHJz/62Bb1eP+TbqgeDsQaQRqOWS1eit0bFh4IgFEuStH0A3rNWEISssJciCwibrVQBo6LOywYOh49nKxyPfk1VuMlZIvHbLcMCh1uktLYdnUbAF5C4Y8NOfnZWIS98WqF4Y212ehVXkocdIm1uL09cXkKT08v++nbWflyBQSdw3Rn5MYF0dyyYyJ5qh2LPhEtPyaEqqhxzJPXv5DQby9fF5vav3hCqcFjR6Eb0+rlwWnac6/zBd/Zx78WT2RcO1rvrjd1UNLq57sx8/vDO9phz79iwK9Tp1B+Q+0YYdRry023c82YoyC831czqhcXUtoZcwV1N2gOVkuf1SzHfxQOLphzR9YYKA6k7o1YbF1fx4Dv7+ONl045Yd6NTrfysU3xBtO4EAS4pyVZ8/4juABqdHlkLoj+A0xuIey/RH5CNgtpWEV9A4tZXt58wuut88xxoOhsmRntSv7weRxu142nv6K1RcTpwpSAIBwhtfwiAJEnSpH6853rgCuDu8O9Xo46/IAjCA8BJhAIyP5UkKSAIQpsgCDMJtV6/HHi407U+Ai4GNoXjLoYVDrfIlgMOmpyhlNFrZ+Xh9UukWPX84pxxBIJBHl8ynWanl6+b3az9uIKbvzNeMR0u3W6U+xXkppq5dX4ROSkWRiVbuOKZ2G6SK9fv4JkrT+GrKkfcqnRUskVe8UXOf2hjKQ9cMrnL/WaTXhNaRQnK++tldW2yCzyy8uvKzb67ppVTRqfEROtHJnSzQcNhhyiX2h7sqPieejoMVwZadx+VNyr+Lb+schyx7u67uHvdzRyTgtunXGgrWncnp1mZnhOKrfAHUSwx/sTlJTFGQTAo8cyVM2hyejh0AugucvOUpCD3XTI1dHDYzaqDg9rxtGd6a1Sc25+LC4LwN+AMIE0QhCpgFSFj4iVBEK4BKoFLACRJ2ikIwkvALsAPXCdJUiB8qR/TkVL6RvgH4ClgrSAIZYQ8FJf2Z5zHEodbZG9NOxaDlmV/64hE//G38mho9/LQxo5tjBVzC9BqBKpbRP659Wt+ckY+q9ZHVRZcUMTGXYfla1Q0uln2wufcd/Fk6tuUC/183eQizWbk4Uuncufru+S97a5u9nazXtEtrhFg1fwiXD4/o1MtXabWRa6zZlMp9148GQFlN3sgCG5vQNGNfLDRyZKnPj1qk21PPR2GI4OhO5PR2O3fPUJ3uqML3SV1o7vlcwpwegP4AsEedffrf20nb4QVlzeA26tshIjeQMyxiIEB8P0TRHdGezJiW3PMVoWKSm/o7aaQ1MVP9y+SpO9KkpQlSZJekqRsSZKekiSpUZKkuZIkFYR/N0Wd/1tJkk6WJGmsJElvRB3fIknSxPBzyyLeCEmSREmSLpEkKV+SpBmSJJX35cMfayLR9s1OH61iR8T5y1urGJ1mU1xFjQqX/C0elSRP7JHnV67fybTctLhodpfXT6rdQG6qOea53FQzFoOOg40udhxuYfncAp69qoSls0PbDUpR9gfq21k+pyBm3331wonMzEvh3b3VWA06PP5A3DmR1LoIkRXk717fzarziuLO3bDtEOl2Q0y0fqQp09GOih/ong7Hms66i2RA2IzaI9Kd1aCN6a1h0mv43QXFfFJe32vd1YYzJaIx6TUcaIjX3R0Liig6KZFNe2pIMuupanb1Sncb99Tx3Sc+oby+XfG9RqcpxyyciLoz2pMw2JJ6da6aHaICvfdU/JuOoEkTMAbYS6imhEo/cLhFdlS1oNVoEYRQ1PqN5xQi+oNs3luH6PNTmG7j2tkn4/b4sRh1PLF5PxoNLJuTT0G6XXGC8wcluTJhZJXp8vgx6zRcd0a+XJHTpNdw+4Iinv2wnC0VLfK5mQkm1mwsY9LIhLhyyTecXcif/huy2yKliwvT7fz29d00u7zcdWEx3kAQlzeATgPLzsxH9AcZm2Hn/rf2xBQ8yk01Mz03mZGJZtITjay5dCo7DrcQCBKKo/jmmLh6BhGOJCq+P/SnrPdQpbPuUiwGfvHtsVQ0OnnuwwpuXzCh37p7aGMpyRYDS2fnkZNiITvZjFmvYVFJLivX7+iV7rISTXFlv7vTnUEnsHJ+EfXtHnJTLDz1QUcJbyXdRXsunvuoghvOLpQLsZn0Gn5/yWRO7sILoOquewYiO0Rl+NPb1ufF0Y8FQZgG/HBQRnQC4HCLVDS4qW7x8si7pSwuyWHNpi9Jthi4pCSbH5+RT0aCie+emhtTDnnVeUWMsBt45K9lPPzdqV24g4W4VebDl05l0976mMqEoi/IqvU7ueb0PLZUtMjn/vn70zHpNWw71AqfVHDvxZMRvX4yEk386uXt8gT96LuhG8DN3xnPRdOzsRm11Ld5+PU/t8cYNC9vrZKDRKNLjP/kjPyYtMRHvjuV0/JSqW31sHrhRNpFLyO6mKyP9mQ7UNH8xxol3a2I0t1vvjP+iHVX3SKyZmMofmHZmfl4A8E+6a66ReTZDw/KxsOU7CR+88oORd1d8Y1c7Ca9nEESGeuf/1tGRaM75JnrZEhHZ3FUt4hs+Oowjy+ZTrVDxGrSYTNq47+4MKruYumcHgpHnh2iMvzpraciBkmSPhcE4ZSBHsyJgMMtsml3AwcbnTy+ObSqWrMptMJbMjOXdVsqMZVoSTTr5bRQCE3Gt7+2k6evCH3tz31Yzu0LimL2tm9fUMTjm/fHvJ/oC7L9cItipH0k0C36segLyFH/2w618st/fMXyOQXUt3tiPAdZiSYuPy1X7gnRuZxydIDdnpo2XtpSyV+vOZVW0YfVoOPyqKDRwnQbjU4vy/72RcxnseqVJ/hjMdkO98ZOvdHd4pIcUqyGAdOd6O+4RufnutNddYvIUx+Us3xOQUzjOIjV3TWn5/GHd0rjxvrAJZPZVdOGJMFLWypZt3QmTU4vVoOOX7z8lWygZCWamD/5JJZGGbe/+PZYRiW3k5duj/sOVd3F0tkz0Rklo0Pl+KdXRoUgCDdEPdQQ6rVRPygjOo5xuEV2HW7nYKOT3BQryRYD4zLtcvfF+9/aI1cy7CravdnlZfncfE4dk8JzH5Zz78WTcXv9mA06Wl0e9tW1x7wm4u61GDSKK0yTThPzONmiZ+3HFSw7M5/cVAsCAlXNbnLTrDwYbhn90pYqLinJ5sXPKmVXc0G6Xe71ET3evbVt8uryQKOTW17ZwR0LJ8aMY9mZBXFpqqvW72Tt1TMY08V32dNkO9CNmIZzY6eB1F1JbjJ/+fhAr3QnSYOru5xks9yTJKI70RdkV02b3J48K9HE/nonN/9rO8kWQ0yxq4lZCfy0U3bFff/ZS9FJCYpGBai660x3nonORof5KI9N5djQrVEhCMJaSZKWACsJ9daAUGbGBuDlQR7bcYXDLfLu7ga5yNPN547lqm+O5hf/+Ep2Py87swC7SUeyxSCXJ+48GafZDFz3QhlPXTmd0/PTKatrkwvjjEwycdcFxfJ75KaaWTm/iN3VreSn2+P2j1fMLUArdFz7F98eS1CSqG4R+btClP/yOQW88uUhls3JZ4TNgNWgi9v7fuZ/B+UJProK4SUl2dzySmhfPcGki0lLDCIp3sgancoxFT0x0I2YhnNjp4HW3WNLlHX3uwuKuTlKdzfNG09ZXfuA6y5NQXc/O6uQZz88KJfDjjZYLinJlscFEF3F3xdU1l2ry9+v71rVXTzqdsiJR0+eiumCIOQSSv18uNNzFuD4an4wSDjcIpWNbg40hrqMAoywG/nDxlJWzC0gPcFIRaOLiiaXXCq4sU2Mq4y56rwiNJrQ6ksjCFiMOh5/Y09Mat8bOw7x6GXTqGx0YtRrY/abIy2qRX8QSYLnP6rglv8bzw1nF+IPBtGF98XvubAYu0nHDX+PrRewZlMp15yex+oNu3j2qlPkiT3y/ANv72PF3ALueXOvfPN4/qOKUH2AETb53Banhx99K1/+bCvm5ivWPrCbupZndyu4gc7vH651KgZDdwadgNkQr7s3w7qrbnFj0mtjboRKuvvFt8eybE4+GoE+6e6Jy0vidPfgO/tYdmY+j7xbFmewFEYFll5+Wi7tHr+8TdeV7izdxFV0h6o7FZWejYo/A28SyvbYEnVcILRLljdI4zpucLhFKhqd7K/rqBJ4zoQ0Ts9P5ednjyU9wUhDu4dXvzzE/EkjkQQYEY4yf/CtfTx06VT0GgGnN0Bdq8jBBidLZuayp7qNjbtrQm7ocJT+cx+Wc8bYDK574XMeXzJd3iuG0IR015t7uOb0PB59N+QaNuk17K1tIyPBRJvo4+kPD3DnwmJu+ud2ls3J73IvXPQFaXL6FJ/PSws1joqsFm/5v/FkJ5uxGTr6KdjMBn4edeN4d08dPz2rkAMNTnn1+9OzCrEZleXZ0wqutlWM6UEBoTTd/ub3D8c6FQOtu1a3n19/Zxweb5B1n1Ucse50Wo28RWHSa3hiSUmvdNfiUtZdfrqNa07P4/mPKvjdBRN5cemppNtNSFJHHZTsZIscAwRd687ehe56QtWdikoPRoUkSWuANYIg/EmSpB8fpTEdNzjcImW1LlpFHwathp+ckU+GXQ+Chiuf6ShbfNeFxSyZOZr739orH/vdBcVkJhrYX9ceUyr5dxcUs27Lfn49bxyXlOTEROnfvqCIRJOu25t+pN2BSa/hxnPG4gsEqW0VKcywc/U3xtDiDm052AxaRTd4ZJK2m5SbLlmNupibxbqlMykemQQgR853Dho9tziLmhYxrlzyyCTl7I+eVnCRYL7oHhSRtMX+kJFg6qKK5NCsUzEYurt1/gT8/iCZSaYB0Z1Rp2HZnHyg48YLkSZkXesuoYsmc1ajjkffDWWdWAw6RtiNclZGRHcuj79XujupC931xHDXXVCtM6EyAPQ2pVQ1KPqIwy3yzq56Ht5UytXfGEOjKxQclpVkYc3GfXKAI0B9q8gDnaLYb/7Xdp66ooRrntsSd/ya0/NIthr56UuxbuJV63fy3FUzMOk1aDVC3ORbkpvIaZHGTjYDHl+A1f/exfxJI9lX28b4rARyU8ysWzqTVrePR747lfL6dlo9AbThmgZPf3iA311QjNWgZcXcgrgJ1BzO2IjshS9/8QtumjeeeUWZcuR8Tas7ZmydV5CiL5Q58uTlJYrfbU8ruEAX5ZfPmdC/Wv05yRaun1Mgx4SY9KF23TnhglBDicHS3eoNu1g6O4/xJyWw4sUvu9RdijW+8mWc7vwBVm8I6U6rgZXnTWB0WHctbh+PfX86e2taFXVn6UJ3pnAsyIq5BXFdSSO6a2j3HJHuemK46y5SntvT7hi2FTQHu2+JSs/0z8+n0i0Ot8j+WhcPbyrl5u9MoLy+XV4N5aaa+dHsfG7f0LFnfev8CYqZE7WtHkV3qlYDTV00dmp2ebn7wkm0ur3ce1Exv3w5FKRWkpvIJSU5XPXsZ3KAXl6ajVXzi7g93Ho6VHGzgJWv7oiZsF/eGm4xfV4Rd19YzKlj0ti4pxabUcfS2XkEJdAIYDPqaApnCQSCsPbjCqpbxBgvQt4IG26fPyZ4z+31K36Wdo9ywFxPRYjq2pSNjvp2kZPT++42rmx2yRN75Fq3vLKDaTnJQ8oNPdi6C0rQ2N617lYvnMj++nbuvXgSv/zHtgHV3UOLpzIpO4nNpXWKunN6/CydHdr+iHyezrrTCByR7nrieNCd0Z48rJ0UXfYtGR5xrccFau/WASZUYKiddo+P2+aPJ9msx+0LcO2svFBe/KSR8sQOHavAS0qyY65j0mtkd+pTH5TzyKYynny/nOvn5DM9NwmrsaNFdfRr/AGJsvp2Hn+/nEanj7XXzGD53Hxu/PY4Vq3fKdcleHxzOT9d9yU/eeFzFpfkyGOLTOyRsT20sZQLp2Uj+kI1ALSCBo1GIMWip3PvNkmSSLboWbOxjEffLYtJ84suZSx6g5h0Gu6/eDLL54Yi+pU+ywibUfE7jhQhirymcxGigS5vfLTLM/eHo6G7TLsBWze6q2hy8eyHB6lpEQdcdx5/MKQ7q0FZd2YDazaWxRlI0X+j6haRZ/4XKqy1bE4+o9Osip8lrQvd9cSJqLuhiNGeDIKGn/1tCyue/S8+f/+yyFT6h+qpGEAcbpEDdS7K6t0UZ9vZXtXGj1/oCCZcPqcAfxdpbOMyE8hNNcuNlW6dPwG31x/nTr1jwy4eWjyVtAQdN5xdyF8/qZDdyOOzEvjTu2Xsqwv1SXj2wwP8et54AkGobwutMJXakkei67tqIhZZrYq+IA63jzd3VJNiNfC7cAZABJNew1+vObVbLwJAi+jjT/8t56dzC1izMZSm2Dnt8IazC9F1kTbXUxGiga58eLTLM/eVo6W7Ry+bhlZDj7r76ycVjM9KGFDdtfSgu+euOqXHv1FGgolml1cOGJ06KlFRd2Z9/9ZaJ5ruhjpqOuuxQTUqBgiHW2THoRb0Gh1BSaLNHeDWTquvSHEhpYliT00rP/5WPlajltK6dh7ZVMYlJdmKk+3O6ham6pLITTGzdPbJrN6wK+YGUv9xhTxhu/0BnvqgXH7fnibwroLkIv/ecbiFNRvLWD5XOUq/vt0TN7E+ctlUJAk+2t8QCj5LtmDQhVJil8/NxxcIsuGrw3JBJYsh1G+iu8m4uyJEA135cCj3YDiauvuqysHUUb3TXZPTe1R119Du7VF3OckWHrlsKtuqQhVmW0W/ou4mnpTYr7/FiaQ7FZWuUI2KAaK+VcTrg0+rGrAYtDQ69YqTX7XDxR0LihT7ETS7vKwIr94BuVNo58k2EARfQMIXQJ7YI9ePTOqPvluGVgMHGpyIviBPbN7PXRcUo9dqWD43n6CEXIkwMoFv2HZI3uuO3tuO1JqI/BsgKCnfCGwmHd/IS5Mn1swEE7uq2/i/h9+Xr/nYkmksO7NADpK7+dyxzJ98UkxGwQ1nFzLC1v+GRANZ3lijEThnfAbrls6kukUkK9FMUVbCMS9A5HCLQ1Z3++vb+6a7TrUx+qq7rEQTU0Yld6u7Ry6biscnyXEmXenOauhfnQo4MXQ3GMSV9D7+PuIJg2pUDAAOt8j2Q+1yKeDLT8tld3Wr4uRXnJ3E79/awxOXl/DJgSYkqSOgEUKR7hBKT7MZdKycP4E7Oq0I122pZHpOEjvq2rpc/Zn0GqaOSuLmf+0AoL7dS6PTG5M+GLnW0tkn4xR93Dp/AnWtYrhUc4CMBCN7qlu5aHo24zJCXSEj43x5axU3njM25nq/mjcOi14bM7GW17fHpX9urXDE9AnRaATufyu+kNYzV/UvCn+gCQYl3tpdO+QqGza1HV+6u//iyei0AgathrK6tj7pTpKkHnW3raqld7q7cmi0NRqquhsMuupw2lM2R1+zPaLPj7xGo9EoXityXKVvqEbFEeJwi5TVdPQW+PV3xlNW14ZRF6okeNebe2Ki3nUaAa9fIhCUePL98rjJ3xouvHPhtGye/vAAS2bmcv/Fk0GAr5tcvPhZaDK+fcNOzps8UvEGohHgzvMnotcJcjOmC6dlyxMxdKwun7y8hB2HWwAor3fGlVOORNMvm5Mf09hphM1Aqs0QE4WfYtUTlAKyu3l0qlUx2EyniR2z3ai8um7pZ7nkgeZAg3JdjLHXz+pXVP9A4HCLNDkDqu4ESLbq8fgDlNe3y9sNSrrrXB+lK921un0D8Sc6Yoai7gYTpRiISDYHwLM/OTvuNT0939X5RnsynrZmnv3J2WRmZipeK3JcpW+oRsUR4HCL7DrUSkAS+OlZBSSaDTGu1BvPGcvN545Dq9XE7D/fOn8CVU1OxXz7BHOoL8bEkxIYnWqhqtnFUx/sptnl5db5E7jrwmK2VbVQ0ejm5a1VcmfHyDXuWDiRRLOeRzeVctaETPl5o06jOIHWtIo892EFl5RkK3YZvffiyeyrbcOs77hZib4gS2efzI1ROf4QurE8c+UpfPeJT+RV1YQse9wNqDDDFnPMYlQuaNRVRc2jTUWTU/G7q2xyHpPJXdWdsu6+s+Z9eSWvFOTYuaBbV7qzdlMe/mhytHQ31IteGe3JR/S80vnmxNQBuZZKPEPjf88wxOEWaWgVaWj3UlbvZHxmAj/rtKq4/629PLGkhB+sjS8k9OCiKUh4YlZcGQlGtBq4fk6BfK3ove/VG3bx1BUltHsCmPQaqltE1n5cwTWn56HVwKSTErl1/U55v3pWYZB39tVx/8WTSTTHFyUy6TVUNrn43qk5jLAZFWsTlNWFOj5G9ptf/MFMalpF/AFJ8fyGdq/8OW946Uv+ff2smGCz3FQz3kAw5sZW7XBx87nj5O6RWgFSrYZ+l0seaKwG5ZuPxXD0x6fqrivdeWTNjVs+Ky7IMTfVzMhkc690Z9X3P6ZiIDlaujseil6pDB2Gxqw9zHC4Rcrr2gkEBbwBCQFw+wKKq4oml3KxoDbRR3qCkdxUCzWtHiwGLXaTljZ3IK7gTXQQXLPTy8tbq/jZWYU8+M4+qltEnvqgnJXzJ+ANBhlhM8iBd29sr+bc4ixuDHekjOyTR9zio5It1LWJ5KRYqHa4FUsMR4/5gbf38dLSmRSk23G4vHHn33zuODITjHHll8dm2Pnj96ZhNeow6zQsevxjki0GOZ2wMNNOXZuHx9/oKJd8x4Ii/MHY7+1YkZFgVFzdZyT0r55Bf1F1F6+7UCfeCWg0sGxOPi9vraK2VWR0qrVH3VkMWkydm6MtLMIbCAz637I3HE3dDfeiVypDB9Wo6CMOt8jXjW4ONopyS2WTXsPTV5Z0UaffqLjaaHR6aWj3xriQfzVvHJmJpm6D4JKtoQAmq0HDg4umsLumlUAQHtu8n0tPyeG284poEX0Y9RpOTrOxfN0X8vWyk02suXQqDpc3Jgtg9cKJ5KXbWPbCFzE3lYc2lrLszPyYcVQ1u7GafGgFgRc/q5QnaJtRi+gPsuTpT2MmQJ1WiInAv//iyYi+0E1obKYdt8ePUadl5auxhZlWrt/J01cMjUDNnBQrBRm2mNV9QYaNnJSjl9o31HW36rwJ1LV50WgEfnJmPj9d9+Wg685u0mI36WO8KyvmFmA36uIazkV0F80Iu5kV62Lfe+WrO3lp6cyB/eP1k6GgOxWVvqKGt/YBh1ukqknE5Q3KEzuEV4BuHz+anR9ThfBHs/Nxe/0snxPqTQDIe9t5I2xxxYDufnMPUvicaEx6DeMy7Px63jh2HmrhgUWTyc+w87OXvpSrV1Y0unloYymtHj83/2sHVz+7hRaxo7nT5aflUtnkxusPyhN75H1vfXUHojeoeFMR/R3HclPNiP4gP1y7lR2HW7j6G2PkRlHZyRb++klF3M3B6emo6ij6gpTWtVGSm8h3Z+Tyy398xU3/3M5H5Y2K793uGRorRo1GYM7YDM6fMpLT81M5f8pI5ozNOGoR+MNBd22eAHds2MVt63fSJvqPiu6SzQbqwp1BI697aGMpLm+APTWtcbrLTTWzZGZHpdCd1S2K713b5hmgv9yRcax1N5SQhnjch0oHqlHRSxxukc8OONhf3059m4drZ4VK/WYlhqrbBSTiyiBHHq/9uIKls/N45LKpod+byth5WHlC0wgCN54zNuZmsHxOAfe9tQe/JBGQ4KPyRr5ucsuTafTrG9o9cnnjxnADJYC8ETbaRD/7ukgHdHr9ijeVyPxl0mu4ad54+aY2Js2Gyxfg8c2hCfrGv38ll12Ovu62qhaefL+cJTNzyUo08dKWKn529riY7ypSF6Hze9uMQ2NvOxrpKE9ow013F07LPmq6u+mf23lsc4e2Itf89GATazaWxenutgUTYwyqrnRnOYI6FYPF0dbdUCOSchopu60aGUMXdfujF4T6KrhJMOkoq2uP2eOMBLOV1ytHapfVO2l2eclJsXC42UVQgu/PzCE/PT4rwqTXIAUlRiaZWXv1DN4va4hpzHXff/by0KLJbDvcxq2v7uCGswpoEQMxbm+rQYcghOoNmPVauQyxXiPw0MZSrp2Vp/i+9W2euIj+W/5vPKlWI/dcWIzFqKO2xS2/LhiU4ko5R+/BR647Os0a89xTH5Tj6LTfb9F33/H0WBMMSnHu9KNRL2A46i7BqMWoO3a6M+k15IQrTnbWXSAQ7JXuLCe47oYCccWwiE057aquxXCiu5oZx5IjrdehGhU94HCL7K9ro7xeJD3BqDihLZ2dx4SsBMVJc2pOEr/89lgEAbnNtEmv4RffHsuDiyazu6YtJvK8wenh0Xf3s+q8CXKFwwihPW4NFoOGwnQbyVYjD7zT0dlx9cKJOD1eJClUH+CuN/ewYm4BS2fnIfpDAX1K6YDL5xTw5o5QcN0fFk/BpNeiFSSqWzwx+9W/vaCYm88dS2t4W0LpZhbZDolcV5KC/OrcsfgDEiPsRh5cNAWjPrYtu8Wg4/H3O/pASBI8/1EFJw+RDqAHG5XrBUQ6YA4GQ1l3KbZY3d15fkh3YzPspNkMXPXsZ0ddd5HYj+VzCpCCwZhgYa0Gls8poKyuXdXdMKGz0aDEcO3tEZ3C+8u/f4UxIb5mxrHkSOt1qEZFNzjcIg6nSDCowWrQ4uki0n5iViJ6Pdx5fjG3vNIRRHfHgiISjFpG2E1ySerIa57/6CDXzymQc/RNeg0/O6uQFz6t4Hun5oQi0xVuFiaDhoc3lfHgoilxqYS3vrqD56+ewe/f7ujf4PQGeGRTGS8uPZWS3EQu/0YeUjDIY0ums7emjbw0K2s2lnJucVbMiu3O8yfy6HtlMdf/zb+2s2JuAY9sKmPVeeMVxzdzTArBOflIEqzbUsmlp+QA8Mi7ZfK1bzxnLHddWMyv/xn6rqwmXUyjJ/mz6o+91Q7dd4scjMl9KOvu4Uuncv2LscGNt7yyg79cM4M7XtvFwikjj4nuZoxORpLyWLelkoVTRsrpqCvmFpA3wsZt63cCxHgmVN0NbfpiNCh5Nvry/NGkcwpvVzUzjiVHUq9DNSq6INJXYXeNk7K6doISzC5IU5zQzEYtv/z7NkYmGXnqihIa272MsBtp9/jxBCQgvkPk/Ekj41L4HnxnH9ecnkdmogmLQdk1azPquHZWHk6vX3HCqW/zcPeFxViMWh7fXC6P0WbUsqgkJ6ZI0h0LishKMvGD2SfH3XxueWVHzFZG5HiknHOiWRfXr2HVeUWY9Bp5Ql8+p4BAUJINisg17n9rL7cvmMDaq2dwuEUkI8GoWC9gqBS/OprdIoe67rwB5cDK2lYPPz2rEEtUa3STXoNZr+GSTrq7fUER6QnGfunOqNMojs+o1/DUB+UxfUJEX0cmSaTM9xvbq1l79QyqVd0dV/Tk2ej8vPkYjDHaQ2G0Hb8pvEPjf88Qw+EW2XmoFYNOy6FmN49vLifZYmBCll3O04924d7yynZu/HYheo3AJweaCEqhhkoZCUbu/Pcurp9TKLeXjqDVdL19UNnkwqLXYtFrY9LJLHotdW0ikgQZ4ZTB6EJAWiH02oc2lnLD2YXcc1ExD7y9j99eMBGnJz76fuX6nTx31QyCknJbbG2nBZtJr8ESnnBTbSZWvrojxnX85/+Wcef5xTx06WT21TpZ+3EFF01X7nhp1OlY8vSnJFsM3HvxRMyd6gWsXjgRX3BoZH8crW6RDrfI/lonQRiyuku26nulu7UfHeSRy6bh9AZZ1Ul3q9bv5JkrT+mX7uwmAw9v2h+3ZZGXZuOhS6dyW7gIV/T1IpkkWYkmzi3O6lF3/hNEd0O9kmZf6cmzcay3S06UImOqUdEJh1uktkUEBFzegLwiuvy0XIJB8AVCLtyvm1yMSrHgcHq58ZxxuL0+6lp9MW7lFXML+OHsPG55ZTuPXDaNZS98Lj83ZVSS4irktLxUvm52kmw1UNXsoiDdzoEGJx5/kKc/PMAdCyby1AflZCSM464LiqlpFWNWbT87q5Bki4EH3t7HHxZN4c6FE6lt81DZ5FL2bLR7qGp2KY5lcnai3FlSK8DIJBM6jcCyOfm4PAG8/o6ZSBDA65doE320ewJs2HZIntyVrt3k9Mg3Br1WG9eu+9ZXd/D8VTMG40/cZwa6pbUSDrfIV5Ut6LQa/FHBiENNd3aTll/PG4fLF+hSd7/89lgWn5LLshc+546FExV11+T09kt3iWYdBl3H9y4IYNAJ6HUC1S1izHMQSkcdl2Fn2Zx8xmXaefZ/5aruwpwoN7mhxIlQZEw1KqKIGBSN7X6qW0LtkyPpc0kWg9xzILKi2VvdyjMfhlpH//GyaaxcH9sO+qGNpTy2ZDqiL4g/EOTJy0tocnnRILDhy0PcOn8CqztVGtxT00qSORTsFuk8mZdmRaOBabkTkMIu7WSLkfo2MS6AL+LKfvTdMiqbXbS4/Tz1QTlPLJneZZGkJqdHHovoC1UpXL1wIs0uHwKhYLdml5fVCydy95u7qWh0s/bqEn78rbwY1/GPv5VHZoKJNtHP3RdO4vdv7eHlrVVyJkD0TS/ZYuC5jw7i9UsUpNsUbzzRjaSONQPZ0rozDrfI4WYRnVYz5HXX7glg0Gq61V2SxSCngGYlGBV1N8JupLEfuntocTE3nF3I/nqnrLsbzxkLgkSiWc/qhUUsXfu5fL3r5xTEfH+r5hfx581lqu7CnAg3uZ6I89gIfXteJRbVqAgTDErsr23jQKMnJuhtxdwC9FpBjh2AjhXN0tl5LJmZy9qPK9hV3arYk8ATntysRh2/eWU7FY3ucGnhIvbXtfPg4im4vH5+868dMe9ZmG7j/yadFOPyXjG3gMxEE1mJJupaRRLMyl0WI5Hw+ek2fOFeCYJG4roz8lm5fqd8M/nZWWNpdfvIsJuwGXU8etlUbCYd1Q4PS9dulc+7+TvjSLIYqG0VufvCSZTWtWE36XF6A3Er5B2HWli5flc46K6YNJuORJOBFXMLcHoDsru62eXlmtPzMOs1lNe3K954IlUcj2eGm+42763j6tPzutVdskXPT88q4LkPK3qvO6OO6paedZeTYuPjA01xugN4aGMpqxdO5B8/Oo2qZjcjbEZu+HtsMPPtG3bG6E7JU3Ii6E4ltqDWL//+FR6nQzE9tbNHZzimrx5NVKMizOHWdlo9kjyxQ8eq78FFUxQn0aCEnAc/OTsBrSa+h4FRJ/CTM/KpaGhn2ZkF+AMBNBoN10W5pCMr9+oWUX7Pey+ezO/f2iO7agFe/CwU2X7htGyykkzsrWlTnBQ1Atw6fwK3v7aTS0/J4fLTctFptPLEvmRmbkxq363zJ1DR6CTJrMfrl/jVP7eRbDHwo9l5ePwBWkU/v/jHtphAu+itoejv6r6LJ8uPb3llO8vOzMcbCDIq2UKwTeQvH1fK2yKCACNsRv76SQU/nVvIgcaO1efPzx6LROx3fjwy3HRn1ms40KB8M47o7raw7pbMHHjduX1d6y7a6Pr7liouKclm2ZkF1EXpLmL8jLAZ+cPGUn49bxyNrg5v28npNnxDpPeHyuDSOXjT0I0HYqh7dI60tsRAMjRyp44QQRDmCYKwVxCEMkEQftXX17vdPvZVu/iisllxEreZdHFpZia9BknqWKEZ9TrFyc6s17Fq/U6SLEYqmlwkW4xxgWsPbSzlwmnZMe/p9QdYXJITU355cUko5U+rAZc3wEtbquJKMa9eOJFks5420UdFo5sUi4EXP6uk1R0q2X3htOy4Ms2rN+yi3RvAaNAiANfOymPleRMQBGj3BmT3dOT8yPiVviuXxx/zODPRxOOby/nFP7bx8KYyucJh5PuzGHXMn5RFTasoV+d8bHM5hxxuTNrj2+aN6G7nIeUql0NRdyNsxl7pboTdiOgP0NjuPaq6E31BLAYdS2bm9qg7g05A9AdjdBfx7KmcGBjtSRhsSYrPBYNBampqugxkjTxfU1NDsJvmhz1dZyCIeFOu/OPbMQW1jgXDftYWBEELPAqcDVQBnwmCsF6SpF29vcb2mla+rHIQlCLu29jIdrM+Po0tUtEwskKra/UoTnZ14ZbMBxudPLKpjHsuKu7SdRzBpNeQYTcpdo18cNEUfEGJJHMoxz7SgloQQpH6zU4PAanjOglmPYtLcjDpQ6l+gqAc/a/TaDjsEONWvDqNRvH8RqdXcbXq9cc+jg4QjXyGpbPzyEmx8PCmUuymHMZlJvCjv2yNu+FNHJnY2z/hsCSiu4JwlcvjSXdJFgO3vLKD+y6efFR1Z9JrGJ9l54drt/aou9sWTOTHnXT3m39t57khEqipcmzpKZC1t0WijlZA7JHUlhhIhr1RAcwAyiRJKgcQBOFFYCHQa6OittVDUArt4//2gonUtXpiJrkxaTae/6iCZWfmk5lgorLZxdqPQ3EBdywoIjvFjE6jUZzsRthCqZ+R0sEWg65L13Hk3z87qxC3X7ngkSDAXa/v5tHLpso3nEh54uVzCuQAvhVzC1gxtwCNRmDNplLuubCY5XMK8PgDiu8/Os0q1xKIvFfErax0fkO7Jy7NcdV5RaSG96Mj7u1HNsVXZ5w6KolZ+SOYlpNMk9NDfZtym+520c/xTER31Q7XcaW7UPBlyKtwyOE6KrpLsRrksTicynrqrLvargyyIdJQTOXYEF0oq6d6EtE38u62IIb69slAcjxsf4wEvo56XBU+1msyEoy89tUhFpfkYFVwJx9oaKfZ5eX+t/bx+7f3EQjCJSXZ3HvxZB59r4xWtx9fwM+q+UUxLuFV84vwBUPdIg87XAAccrhYMTfWdXzD2YUUnZTIsjn53H/xZJ798CBef1DR9W0xaGl2eWkVfWQmmLj/4sksm5PPNafnyb0aRF+QVKsBi15LaW2okZNGo2HdlkpMei23zp8Q8/6R8SlNsJGbQvT5PzurkJHJZl74NLRaXT43nwcWTeFvn1TgDQTl8ThFX1wkvUmvITfVik6nIW+EjZLRqYywGxQ/a5rt+HZDR3Q3KsV6XOnObtLJtTHaPYGjozt/gGtOD1XU1GqVG4XF686oeF5GgvGI/7Yqw5fOzct6y1DagjiWHA9GhVJ4TZxRKAjCUkEQtgiCsKW+vj7mueLMBK47o4B1WyrxBeML8ry0pYqV4QmxukXkqQ/KMem0/P6tPaFAsFYRg1bHy59Xcu/Fk7nnomLuvXgyL39eiUGrY92WStrEUPDXcx9WYDWEigstm5PP0tl5GLUablu/kyffLyfVZuBX544jK8EUdxNYMbcAu1HHU1eUYDHo+OsnB7GbdTz5fjmPvlsWUxdidJoVjz9AbqoVk17DE5v386PZ+Ty0sZRHNpXxh0VTuP+SSSydHbopuL0BxQnW5Q3I3S7/sHgKN54TKumcnWRm4ZRQtkYgCKs37GJfXTupVgOPbCrjqQ/KOSnZwu8uKI75DErFe+wmLasXTozbo08wD43GTkdCb3T31Af7CSgUghpKujPqNfzxsmk96m5MmhVD1E395a1VLC7JGXzd2Yw89UE5188pYOJJCb3SXapVyx0LYnV3x4KJpFqPb92p9Ex3sRadkTpVyjRYE6mrq+Pw4cMcPnx4QGIpehu/MRQ4HrY/qoBRUY+zgcOdT5Ik6XHgcYCSkpKYP7HZrOe8iZmMTrPgC6/Uoif4ZpeXUSlmHlsynfK6dgoy7TQ7vfzinHEkWbX4/Ab0Wrh0Rm5MOeI7F07kyffLuO6MfB59r0y+liAIJJn1pNqM7K9v58+by2l2eblp3jhc3pDLf3d1C1mJppjKhiOTzaTaDUxNsbH7sINFJTmsfHVHXKOmBxZNISPBSECC+9/aIz//t08ruP/iyQSRSLLoaRVDVvhF07OxGrTcef5EeT/dpNfw+0smk51kpiDdhoDA45v3s6+unQcWTWF8up2yOicr13ecf8eCiaTZdDz2/WlkJpooykpEoxGYMiqp2+I9Jr2OkclGnrtqhnxeQApg0g9/efZWd4Fg33RnNmioDwQw6IUB050kda27+97cw5aKFv5y7Snd6m7qqGTeK62Tt0iqW0TWbank0cumhcagEQgEQp+xK93de9EkspP7pjujVmLd0pkUZSWi02nISbH2qLvclAQanN4Y3SEEyE1JGFRNHA26053KkdG5j0jnLJKA6JQfa4zWbpui9ZYjbfJ1NBn+szZ8BhQIgjAGOARcClzW14uYzXqmjUrm3X113L6gSI40N+k1/Pb8YvRaDc1OHzmpFnQaAUEQQIKnNh+keFQSeWk2xmZY5Qkqw27CHwwwLiuJv3xcwcIpIylIt5FuN9Ls8rGrupVXvjjEGePS+dW548gfYeba578I7ZefN4E0u4mGNpHpucnUtXrISjJh0EF2Umi1dXKanZo2kdULJ+LyBnjmylNodnkpSLfLXRYLMmwsnDISjQb++L1pOD1+9tW18fctoaJC9140ifnFWTS5vKTbTeQkW5iWkxw3ERdnJ3Gw0cnN/zc+5viC4izGpFmobfWQkWCkOCsRk0lHQUZSzHfbU/GeUclWDjY6aXJ7cHkD1Ld5sJu1jEoe2DLYQxGzWc+UkUm8W1oX10vl9gVFeP1BXN4gBRl2DFoBjSBgN+k42Oikod2LxejmUGNbWHceMuxGatrcjMtKAkni0lNyyEmxkGYz4nB78fklXt76NcWjkuJ098hlU5l4UhqHWlyclpBKVbMbo17LB/tqWHRKLjsO7+DeN/ay/KyCON0VptvJG2FDoxGYMzaDk9NsFJ2UQF2bh0STnjs27KSi0Y1Jr+GRy6ZSMjqV+naxW91NGSX1SXfR9KZolE6nYfqoNHZWt8jelaKsZHS648GBqzJYKPUZ6VwCPPJYa7IOWGnwoRKI2RPD3qiQJMkvCMIy4D+AFnhakqSd/bmWTqfhzMJ09tS28vQVJbR7AlgMWvRaAYNOIM1moL7dg90kMMKuR0DDJaeMIs1mxOn14w+ANmxwBCSJZKuB0/PTKEi3k5lgxKDTUNPiYWSSiRSrgYJ0OxkJRgozrTS1+3lg0WQsBi2+QJA0mxH/CBtfN7vISbGQkWAkJ6VjtWUwaPnmmBFsO9xCm+hHr9Vw1tgMDIYO1+2csRnkpdnkyTrTZiAjwSS/b3FmAmZzrOCVJuKuJmiTSccpY468w55GIzArP52Djc5BK4M9lDEYtJxZkM7umlaeWDIdty9IglmLVqOh2eklI8GIRADQkGzRodNqSbEaGZeZgN2kITPRRG1rSFcAJp2W0/JScXn9jBlhw2zQ4HD5sRu16CxaLpo+ivQo3T24eHLMd543wkZlkxONIODy+vnhtwoZlWRmbIaNmhaRkUkmPD4Jtzf0/+OU3MyYG7FGIzBmhI3c1LCx6PSw5tKpuLwBMhI63ufk9A49HQvdQej//ORRyUwe1fO5KioRjnUfkaHMsDcqACRJeh14fSCupdNpmDgyaSAupUhXk1eSGcVVVX6GvctrGQxaSkandPm80qQ8Y4Am44FmsMsRD3UMBi2Tc47+SkRJdxqNwOg0G6PTYo/39eZ7ov9NVVR6i9QpcwRCWx6R+ImGhoaYEuGdM02GEseFUaGioqKiojJciWyp6HRa7rtkKoBcOjw6LkOn1cWUFpcIyucjgSQFY4yRvqLRaI64x4lqVKj8f3vnGmNXVYbh5+39hoWWppkWY4vBH4gG26JUG6DGCzZRiJIUUwM13mKN4A+iEJRgghpoosGgYqnYhBCophAKxtQKtPhD20JtO1NoLeBgG2pLo73a9DbLH2udds90znQue85Zp+d9kp295ttrr/X2nPfsfmetffYyxjQpxw79l+OH9zPkxIl4Y+Eg7o8OH1GzvhpSy8ixHD9ykEVLVtNx/CijJ07p8l7t5+ixIyxasuP08Y5jRzrV7ygcHzJidJ/3Yy+6mEN7djJ64hSG93N6RyE0343Bkt4B3uoSvhjYVwc5vSFnbZC3vlpp2xdCuL6nCvZd6eSsL3ffVfBr2Hdy1QUZ+K4pk4rukPRyCGFWvXV0R87aIG99OWuDvPXlrA3y1peztiI568xVW666IA9t/u2UMcYYY0rBSYUxxhhjSsFJxRmW1FtAD+SsDfLWl7M2yFtfztogb305ayuSs85cteWqCzLQ5nsqjDHGGFMKHqkwxhhjTCk0fVIh6XpJ2yW9LunOQeznUUl7JbUVYhMkrZa0I+0vKhy7K2naLunThfhMSa3p2M8lKcVHSlqe4uskTeuDtndLelHSa5K2Sro9M32jJK2XtDnp+2FO+vqDfWffDVTfQGh2/+XsvYb3XQihaTfiWiFvAJcCI4DNwOWD1Nc1wAygrRB7ALgzle8E7k/ly5OWkcD0pHFoOrYemE183tkfgc+k+CLg4VS+GVjeB20twIxUvgD4R9KQiz4B41J5OLAOuDoXffadfdcIvrP/GsN7je67QTVv7lt6sVcV/r4LuGsQ+5vW5cO1HWhJ5RZge3c6iIulzU51thXiXwR+XayTysOID0BRP3U+A3wyR33AGGAj8JEc9dl39l2uvrP/Gs97jei7Zp/+mArsLPy9K8VqxeQQwm6AtK+sDFNN19RU7hrvdE4I4SRwAOjz6mFpGOxDxOw4G32ShkraBOwFVocQstLXR+y7Lth3NfFdBfuvQI7ea2TfNXtS0d2SKaHmKs6mmq6e9A743yJpHLAC+E4I4WBO+kIIp0IIVwKXAB+WdEVO+vqIfVfs1L7rt75+Yv9VTs7Ue43su2ZPKnYBxcWcLwHermH/eyS1AKT93nPo2pXKXeOdzpE0DBgP/Ke3QiQNJ364Hg8hPJWbvgohhP3AGuD6HPX1EvsuYd/V1HcV7D8aw3uN6LtmTyo2AJdJmi5pBPGGlZU17H8lcGsq30qc16vEb0536E4HLgPWpyGvQ5KuTnfx3tLlnEpbNwEvhDRhdi5SW78BXgsh/DRDfZMkXZjKo4FPANty0dcP7Dvsu4HqGwBN77+cvdfwvivjxoxG3oB5xDt/3wDuHsR+ngB2AyeIWeJXiHNYzwM70n5Cof7dSdN20h27KT4LaEvHHoLTDzAbBfweeJ14x++lfdA2hzj0tQXYlLZ5Gen7IPD3pK8NuCfFs9Bn39l3jeI7+y9/7zW67/xETWOMMcaUQrNPfxhjjDGmJJxUGGOMMaYUnFQYY4wxphScVBhjjDGmFJxUGGOMMaYUnFQYY4wxphScVDQwkg7XW8NAkHSjpMvrrcOcjaTbFJeFfnyA7UxTYdnrXp6zTNJNA+m3P0haKGlKrfttBuynqnWWnm/XQCcVpp7cSFy21+THImBeCGFBvYXUkIWAk4rBwX7qhhDCV0MIr9ZGTm1wUnEeoMhiSW2SWiXNT/Fxkp6XtDHFb0jxaelbwyOStkr6U3ocbLX2vyZpg6TNklZIGpPiyyT9StKLkt6UdK2kR1PbywrnH5b0o3T+3yRNlvRR4HPAYkmbJL13UF8k02skPQxcCqyUdEDSHYVjbck/VT0kaWZ6r/8KfKtw7tDk0w2Stkj6RopL0kOSXpX0B86svlhN3z2pjTZJS9IjiJG0RtLPJL2UtF0l6SlJOyTdl+p0qzt9k50FPJ78WPXzYPqG/VTdT6mPWanc3XVyvKR2SUNSnTGSdiquW5IntXgkrLfB2YDDaf8FYDUwFJgM/AtoAYYB70p1LiY+klXANOAkcGU69jvgSz30M7FQvg/4diovA55Mbd4AHAQ+QExWXym0H4DPpvIDwPcL599U79fRW7fveXvyzL3AHYV4W/JPVQ8RHy98bSovBtpS+euF934k8DIwHfh8wb9TgP09+YLOjyd+rOCtNcD9qXw7cfGkltTXLuJjjnvSvQaYVe/X/nzc7KeqfZ+uQ/Xr5DPA3FSeDyyt9/vZ0+aRivODOcATIS6XuwdYC1xF/M/+x5K2AH8GphKTDoB/hhA2pfIrxA9HNa6Q9BdJrcAC4P2FY8+G6PZWYE8IoTWE0AFsLbR5HHiul32ZxuEsD0kaD1wYQlib4o8V6n8KuEXSJmAd8aJ8GXANZ/z7NvDCOfqdK2ld8uPH6ezHysJYrcDWEMLuEMIx4E3OrOTYF++b2tHsfqp2nVxOTCYgLv62vJ/t14Rh9RZgSkFV4guAScDMEMIJSe3EhWQAjhXqnQJ6Gu5dBtwYQtgsaSFwXeFYpZ2OLm12cMZfJ1LiUenLvmscTtJ5mnRUodydh0T8xtUdIo5yreoUlOb1cE7nBqRRwC+J3+52Srq3iqae/NgX75tysZ+qU+06uRL4iaQJwEzOnSTVFY9UnB+8BMxPc4yTiJn6emA8sDclFHOB9/Sz/QuA3Wker8wbrQ6ltk2+tAMzACTNIA4vVyWEsB84IGlOChX9sgr4ZmU+WNL7JI0l+vfm5N8WYG4PXVQu+PskjSMu21wW9uPg04791CdCCIeJ1/MHgedCCKcG2uZg4m+M5wdPA7OBzcQM/bshhH8r/nzrWUkvE5f23dbP9n9AHF58izgMWNaF90ngEUm3Eec83yipXVMeKzgzxLyBuFz2ufgy8Kik/xEv/BWWEod0N6ab4d4h/gLoaeKwc2tqfy1VCCHsl/RIqtueNJXFMuBhSUeB2SGEoyW2bSL2U/9YTlyq/LoSdA0qXvrcGGOMMaXg6Q9jjDHGlIKnP8xpJP0C+FiX8IMhhN/WQ49pbiQ9zdlz7t/remOeMb2hnn5qJi97+sMYY4wxpeDpD2OMMcaUgpMKY4wxxpSCkwpjjDHGlIKTCmOMMcaUgpMKY4wxxpTC/wFN7Uf7aDTG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6336704" cy="484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931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520" y="476672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6.Interest Rate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employee length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5892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rate is more for older peoples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97968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cs typeface="Times New Roman" pitchFamily="18" charset="0"/>
              </a:rPr>
              <a:t>   Lending club is the largest online loan marketplace, facilitating personal loans, business loans, and financing of medical procedures. Borrowers can easily access lower interest rate loans through a fast online interface. 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Business Understanding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When a person applies for a loan,</a:t>
            </a:r>
            <a:r>
              <a:rPr lang="en-US" sz="2800" b="1" dirty="0" smtClean="0">
                <a:cs typeface="Times New Roman" pitchFamily="18" charset="0"/>
              </a:rPr>
              <a:t> </a:t>
            </a:r>
            <a:r>
              <a:rPr lang="en-US" sz="2800" dirty="0" smtClean="0">
                <a:cs typeface="Times New Roman" pitchFamily="18" charset="0"/>
              </a:rPr>
              <a:t>there are</a:t>
            </a:r>
            <a:r>
              <a:rPr lang="en-US" sz="2800" b="1" dirty="0" smtClean="0">
                <a:cs typeface="Times New Roman" pitchFamily="18" charset="0"/>
              </a:rPr>
              <a:t> two types of decisions</a:t>
            </a:r>
            <a:r>
              <a:rPr lang="en-US" sz="2800" dirty="0" smtClean="0">
                <a:cs typeface="Times New Roman" pitchFamily="18" charset="0"/>
              </a:rPr>
              <a:t> that could be taken by the company:</a:t>
            </a:r>
          </a:p>
          <a:p>
            <a:r>
              <a:rPr lang="en-US" sz="2800" b="1" dirty="0" smtClean="0">
                <a:cs typeface="Times New Roman" pitchFamily="18" charset="0"/>
              </a:rPr>
              <a:t>Loan accepted:</a:t>
            </a:r>
            <a:r>
              <a:rPr lang="en-US" sz="2800" dirty="0" smtClean="0">
                <a:cs typeface="Times New Roman" pitchFamily="18" charset="0"/>
              </a:rPr>
              <a:t> If the company approves the loan, there are 3 possible scenarios described below: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Fully paid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Current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Charged-off</a:t>
            </a:r>
          </a:p>
          <a:p>
            <a:r>
              <a:rPr lang="en-US" sz="2800" b="1" dirty="0" smtClean="0">
                <a:cs typeface="Times New Roman" pitchFamily="18" charset="0"/>
              </a:rPr>
              <a:t>Loan rejected</a:t>
            </a:r>
            <a:r>
              <a:rPr lang="en-US" sz="2800" dirty="0" smtClean="0">
                <a:cs typeface="Times New Roman" pitchFamily="18" charset="0"/>
              </a:rPr>
              <a:t>: The company had rejected the loan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dataset</a:t>
            </a:r>
          </a:p>
          <a:p>
            <a:r>
              <a:rPr lang="en-US" dirty="0" smtClean="0"/>
              <a:t>Importing to pandas 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Understanding Dataset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loan dataset is provided by lending club </a:t>
            </a:r>
          </a:p>
          <a:p>
            <a:r>
              <a:rPr lang="en-US" dirty="0" smtClean="0"/>
              <a:t>It has 111 columns with different variables</a:t>
            </a:r>
          </a:p>
          <a:p>
            <a:r>
              <a:rPr lang="en-US" dirty="0" smtClean="0"/>
              <a:t>It has data from details from 2007 to 2011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Data Cleaning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cleaning started from removing columns with 100% null values.</a:t>
            </a:r>
          </a:p>
          <a:p>
            <a:r>
              <a:rPr lang="en-US" dirty="0" smtClean="0"/>
              <a:t>The next step is to remove customer behavioral variables.</a:t>
            </a:r>
          </a:p>
          <a:p>
            <a:r>
              <a:rPr lang="en-US" dirty="0" smtClean="0"/>
              <a:t>The loan status have ‘Current’ as status, which is not useful in analysis, hence removed.</a:t>
            </a:r>
          </a:p>
          <a:p>
            <a:r>
              <a:rPr lang="en-US" dirty="0" smtClean="0"/>
              <a:t>New derived columns were add for additional review and analysis.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916832"/>
            <a:ext cx="482252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536" y="1628800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dirty="0" smtClean="0"/>
              <a:t>Loan Status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96760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1520" y="537321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count shows that 85% loans are fully paid, only 15% customers are defaulters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626970" cy="502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7584" y="62068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. Verification status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5931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536" y="54868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  <a:r>
              <a:rPr lang="en-US" sz="2800" b="1" smtClean="0"/>
              <a:t>. </a:t>
            </a:r>
            <a:r>
              <a:rPr lang="en-US" sz="2800" b="1" dirty="0" smtClean="0"/>
              <a:t>Address state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207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Lending Club Case Study</vt:lpstr>
      <vt:lpstr>Introduction</vt:lpstr>
      <vt:lpstr>Business Understanding</vt:lpstr>
      <vt:lpstr>Objectives</vt:lpstr>
      <vt:lpstr>Understanding Dataset</vt:lpstr>
      <vt:lpstr>Data Cleaning</vt:lpstr>
      <vt:lpstr>Data Analysis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Sushen Gawhad</dc:creator>
  <cp:lastModifiedBy>Sushen Gawhad</cp:lastModifiedBy>
  <cp:revision>6</cp:revision>
  <dcterms:created xsi:type="dcterms:W3CDTF">2021-11-10T14:26:43Z</dcterms:created>
  <dcterms:modified xsi:type="dcterms:W3CDTF">2021-11-10T15:07:33Z</dcterms:modified>
</cp:coreProperties>
</file>