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88CC-62E8-4AF4-A200-15D33AD74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BE4D5-0F47-40BB-997E-B5197F649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90044-6ACC-4D7D-B256-8B693F72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22E-3AA5-4FC3-BB88-C993A4193AB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0EEF-91F4-4EB8-9ECA-01217949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50E4-A853-4241-A521-281D43F3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BD37-9344-46A0-8D80-ADA27743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3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5C77-FBED-4B85-9FE9-FE84C480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A4FB3-48FD-4609-9A69-4CD8C131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C571F-4AE5-4020-BA4D-535359F6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22E-3AA5-4FC3-BB88-C993A4193AB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B0C9-E2AC-4042-B890-98AD2DF1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A8271-BBE4-4B92-93B2-E07D69C9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BD37-9344-46A0-8D80-ADA27743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0230E-DDBF-4191-86CB-186E2EE3E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AA692-61DF-49C6-AD8F-10B519FE8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FF24-5A71-476F-9F1E-F044AD96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22E-3AA5-4FC3-BB88-C993A4193AB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61EC-8C13-4561-8471-B0E73206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B708-763B-4B10-A253-E107B45E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BD37-9344-46A0-8D80-ADA27743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2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A0E8-0340-4833-B574-696E4A7A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38D8-B27A-4630-A9FD-23346205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089F-50BC-4D4C-A61B-EBD32301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22E-3AA5-4FC3-BB88-C993A4193AB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B855E-FEAF-43B4-BA2A-FF8B0F06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FB3C-4D2A-4912-ACB4-716FA89C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BD37-9344-46A0-8D80-ADA27743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59DA-DAD7-4087-BBFF-079D15AF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ABD87-DD2F-4B37-9C85-E3C23B3DE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E6AB-03ED-42A1-BDF4-D47650DF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22E-3AA5-4FC3-BB88-C993A4193AB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A84D-BABA-476F-85D8-8813E991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2F6C-51BD-4E70-A8CD-6E5A9ED7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BD37-9344-46A0-8D80-ADA27743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8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8508-6BFC-4667-A58C-52C24D39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4346-D1E6-42EF-A0E3-8870A547D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E5C9-DA42-49D5-9B88-1FEA6FE79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EF4C9-297E-4B8F-B0D2-8187BE0F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22E-3AA5-4FC3-BB88-C993A4193AB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58FD1-60F2-4B25-BE11-E7EF6206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1DFC5-9C9F-445E-9C8E-4D1A0A60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BD37-9344-46A0-8D80-ADA27743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C904-4C3E-4BBB-848B-DAD5B867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593D-00D7-4B5B-BD32-C8B471E7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FE549-ED0D-49B7-A342-821E9E627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07A95-2C88-490A-9224-BAAE70ABB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562C2-3BD6-420B-A98D-B60FA7102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07E1B-76DC-4CF3-9CC6-8D7E84EC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22E-3AA5-4FC3-BB88-C993A4193AB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F547-23D8-4F1A-AEF4-8A481E0B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9BC2C-8F12-4C63-AF33-9E43990D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BD37-9344-46A0-8D80-ADA27743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00DC-7DBC-49CB-A7B3-947CA372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9123E-CAA8-4981-8E03-64BCD870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22E-3AA5-4FC3-BB88-C993A4193AB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F2CD5-F137-443C-8EB2-AA1BB7AB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187A7-AE72-4A3F-9DEB-19287DBD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BD37-9344-46A0-8D80-ADA27743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6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35E2A-0D14-431A-8E39-B4BABCBA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22E-3AA5-4FC3-BB88-C993A4193AB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CC83E-E343-4C43-AB94-F6FB7B33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26099-97B2-4354-9E99-517ACBC6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BD37-9344-46A0-8D80-ADA27743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0E4B-5DCA-49DB-9521-E5221011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D965-2A88-44E8-873B-0F1FB8AE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77D8A-E91F-4819-8BEC-C6DE98ED3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0433A-2E8C-4477-96D0-40D66FA4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22E-3AA5-4FC3-BB88-C993A4193AB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7D91E-2F0F-4D02-B990-90E6A617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0CA4B-C434-4F9A-BA90-05DC98B2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BD37-9344-46A0-8D80-ADA27743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22F8-8662-478B-8DD4-1125CA2F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94CF-F198-4493-A54E-AC5B812D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4D7A2-2846-4174-A47B-F68816951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9B7C1-A100-4D9B-BEA7-C5728174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22E-3AA5-4FC3-BB88-C993A4193AB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0162B-613E-4783-930D-5DA28964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55C1C-E5B5-471E-BD4D-2535F314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BD37-9344-46A0-8D80-ADA27743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585D2-13EF-4647-B217-8383B547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9364-E9A3-4559-86DA-9F1EB7D23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BBE6E-8DE9-49B1-8D80-AADE89899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222E-3AA5-4FC3-BB88-C993A4193AB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FB29-086F-4AFB-88EE-2ADE97BEA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726E-7C2F-42AE-A3FB-EA6C9DAA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2BD37-9344-46A0-8D80-ADA27743B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9DF830-A6E9-4695-A0D5-2B7B2B45F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395412"/>
            <a:ext cx="5514975" cy="4067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103391-F3FC-43E2-94C0-FA0935270EE9}"/>
              </a:ext>
            </a:extLst>
          </p:cNvPr>
          <p:cNvSpPr/>
          <p:nvPr/>
        </p:nvSpPr>
        <p:spPr>
          <a:xfrm>
            <a:off x="6175111" y="2221610"/>
            <a:ext cx="2856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3200B-2EB4-4C90-A51A-93FFA2FC177C}"/>
              </a:ext>
            </a:extLst>
          </p:cNvPr>
          <p:cNvSpPr/>
          <p:nvPr/>
        </p:nvSpPr>
        <p:spPr>
          <a:xfrm>
            <a:off x="6069312" y="3428999"/>
            <a:ext cx="3914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79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CB10E-F0B1-40A2-ACDC-D4DFBCF2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369" y="1395808"/>
            <a:ext cx="5511262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7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 Baird</dc:creator>
  <cp:lastModifiedBy>Sterling Baird</cp:lastModifiedBy>
  <cp:revision>2</cp:revision>
  <dcterms:created xsi:type="dcterms:W3CDTF">2020-09-25T00:59:15Z</dcterms:created>
  <dcterms:modified xsi:type="dcterms:W3CDTF">2020-09-25T01:50:35Z</dcterms:modified>
</cp:coreProperties>
</file>