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3" d="100"/>
          <a:sy n="33" d="100"/>
        </p:scale>
        <p:origin x="2515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463D-406A-47C0-9968-3DA13E23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19C7A-1D49-4F4F-B441-7AA64C63D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4CAF-1E59-4D2C-AA21-67072BD1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028-B78B-471A-BFA2-652C7AB9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1C17-41A2-4FB4-B615-06EAB48A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9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EE9B-034E-4268-82A1-008D1C67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B9652-7A88-498C-99E3-3C97BB4B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8D2A-8EB0-4E0A-ABA0-B31926C4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D475-48ED-4AEC-B394-CF9D638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FDC7-C031-4789-B7BD-D218EF52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FB9C7-9491-4477-86EC-413BE078F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0F796-FEFF-42D3-94E7-D200F621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6388-0773-4619-A8CA-904A1ECF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9FB3-B3F4-4925-8AC2-8F005DD3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DB70-9566-4F3A-A4B4-7D96CE84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DB9-31CE-4351-A98E-AF1B8A60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986A-8F09-4614-88AC-73C9E5A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2E24-30C9-421C-932F-22EADE0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2198-5EB6-4DDC-87A4-757A1E7D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0B2-06CF-4F0B-830C-4A47CBF8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EC14-0171-4A5B-8CF0-AF10EDEF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83B8-1D16-48A8-B95C-852268EC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2829-C03F-404D-83EE-74973471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C10E-529A-4A2C-ABF3-006CC7E5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6EC92-86B7-4138-8A8C-058FC6D1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BD58-C515-4707-89CF-268DF181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AA77-8CCF-43F6-9FD4-E79D5F792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714B0-8108-4533-9B06-F28B4D492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91F5-7120-47B5-9A07-2B524FB5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EB4C-2371-4E08-9EE9-CA025BA9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3EA61-0F31-4736-84EC-8AD819DB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2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8B38-DECA-4E6D-812C-AED854F6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9174-90BE-4E88-92DF-BF33E284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88B9-AE66-430C-9E41-09CCB5653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285AB-1D03-4AAA-85F0-528770289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6EC54-BDEA-4F05-83A4-EA0E1E5E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EF534-7AFF-4A6E-9FBA-4AF5BD0B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83278-41AC-4A91-A2CA-66FA767D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0DFA0-5127-4998-A3EE-78F39CF1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C1A5-36D2-4B81-9DCC-DCE274AA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8228-E701-4879-A9CB-2FA98F8E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56B8F-307E-4406-8022-2F99800A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5AF41-74CB-4110-A7BE-1A9812D8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E3223-BB88-4CF5-BEF6-90C1E7F9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A22CC-B896-4F01-9562-ACC11AAF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74286-9CF4-4907-ABBC-1DC25BBA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C7FA-AE4E-4BD6-B621-448D8EC7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C52-4B8E-49D9-A042-BB79CEE3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35065-4169-4755-908A-108D5277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E28D-4E75-42BA-942A-1B54A533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B8A1-5579-48EE-BA43-D3B4C777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10E7-FE98-4844-8EEB-22FCE56A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BEF0-E22A-43CD-B1E6-D840BE5D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1B01B-C5DB-4FD6-A78C-87569350F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49E55-7052-4829-B4FF-9FCE6B4B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9468-2D08-428C-82D7-5EB8A3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3893-EF2E-4C2F-9C9B-CC8B53A4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549E-1DA9-4B0B-8A67-CEB916B7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E53BF-202E-43E3-88E0-617CC8D5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E4A6-0E6C-4B2D-AD63-2C3E6E116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0121-5A85-4D22-A276-BABBA2A1C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FE70-FED4-49A3-86D1-CEB0DFF26E3A}" type="datetimeFigureOut">
              <a:rPr lang="en-US" smtClean="0"/>
              <a:t>2021-02-01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5500-EAAB-41BB-9BB0-CC2A6621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F3D9-A502-4072-9ACA-5B99E479C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E87D-111B-4DF0-BAB9-874CBFF5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5D5CB-9B23-4554-A8E8-963DA21D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" b="1199"/>
          <a:stretch/>
        </p:blipFill>
        <p:spPr>
          <a:xfrm>
            <a:off x="5779976" y="3601413"/>
            <a:ext cx="4048125" cy="320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9F690-0928-4A40-8EBD-9F7105F6E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353" t="18000" r="57529" b="22493"/>
          <a:stretch/>
        </p:blipFill>
        <p:spPr>
          <a:xfrm>
            <a:off x="2841523" y="3601413"/>
            <a:ext cx="2938453" cy="2902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3D0DA-354C-4A86-BF22-959FE3B06A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" b="1218"/>
          <a:stretch/>
        </p:blipFill>
        <p:spPr>
          <a:xfrm>
            <a:off x="2841523" y="81280"/>
            <a:ext cx="6986578" cy="34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1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B75AFA-CBA6-4240-BAB7-CAF082DC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476" y="-3647810"/>
            <a:ext cx="14328951" cy="138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7</cp:revision>
  <dcterms:created xsi:type="dcterms:W3CDTF">2021-02-01T18:20:09Z</dcterms:created>
  <dcterms:modified xsi:type="dcterms:W3CDTF">2021-02-01T19:56:42Z</dcterms:modified>
</cp:coreProperties>
</file>