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10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DF92-0ED0-4843-ADF6-2AE011FB3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A75A0-4004-4F76-A433-1F8B65D7F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769D6-D17C-4B08-A0A2-538287DB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C7D-D66F-4A55-9067-86BB15D2014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5714A-2FB0-492C-BC5F-84294FC4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5BFD-FB26-4CD6-86E1-F3EB2546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C0AA-8C9E-48AA-8845-67A3F7E7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6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B744-BD1E-457C-9814-F3E95F77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86989-7BBE-4393-AA3E-F213A60CF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9E65-4C2E-44B5-A946-69EECD86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C7D-D66F-4A55-9067-86BB15D2014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CBE6-B725-4020-820A-BE019CA8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B0BB-C664-4D3D-B2BA-21BDB101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C0AA-8C9E-48AA-8845-67A3F7E7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5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B3BAB-5723-47B2-9962-9E57AC83E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4DCD-3B89-48C6-95BF-79BF27A83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77EFA-C762-4D1B-A88E-F77A201F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C7D-D66F-4A55-9067-86BB15D2014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FC94-F780-48DE-91A3-D5F867CB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4180-04AE-4B63-ACCA-68DA9B3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C0AA-8C9E-48AA-8845-67A3F7E7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A2C2-CA50-407F-AC36-0B3F6102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0E04-C288-4643-A1F8-852997C4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D9F81-92A3-4342-A9E9-C9F40207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C7D-D66F-4A55-9067-86BB15D2014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76AC-FE00-4E6A-B63C-34E83D5F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2CD2A-51DA-484C-AFF8-333A9BC2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C0AA-8C9E-48AA-8845-67A3F7E7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9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1DF8-4276-4965-9494-DFA9549B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8F9C4-93D6-4D81-8CFF-E9CC2FDF1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B6EE8-911C-4A3D-B403-34F521DF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C7D-D66F-4A55-9067-86BB15D2014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50F25-C7F8-4936-8668-88698A2A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79A92-F0B6-4992-BBD0-D7399915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C0AA-8C9E-48AA-8845-67A3F7E7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E2C2-4EAE-46F6-B8B0-1A55175A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F456-BE41-4979-B349-05299E107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BB69F-C24E-4F3C-BAE3-8AF7609EE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5522B-CD01-457A-AB21-C29959C2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C7D-D66F-4A55-9067-86BB15D2014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BD924-1E46-4773-9991-4B5E9B7C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AD692-9338-4337-805A-7748B19F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C0AA-8C9E-48AA-8845-67A3F7E7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5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5F6B-6935-4830-82BF-43E09632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5DE6B-C28D-4061-8CF7-39A02CD4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806E1-7A46-46DB-A287-1ACF9A668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67977-710B-400E-9C27-782D8DDE4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B286E-F649-42BB-A29A-523566EE2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683D8-5341-4EDB-B659-ACEEE802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C7D-D66F-4A55-9067-86BB15D2014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F9057-38BA-49AA-A457-C17CC103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99466-B553-4509-84F5-30435AAF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C0AA-8C9E-48AA-8845-67A3F7E7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9941-FDB6-42D3-AB83-74BCE276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7A713-C063-4CAE-89F8-D1CA97BA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C7D-D66F-4A55-9067-86BB15D2014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25533-7968-4B5B-9BF7-FE23F743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8153B-257B-4574-8C14-C9A3BA9B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C0AA-8C9E-48AA-8845-67A3F7E7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0A66D-9977-4B46-B7C4-D650FB03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C7D-D66F-4A55-9067-86BB15D2014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8A30E-5624-46FD-A166-1AE79F64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D4FA9-A465-4740-933C-F899BDA1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C0AA-8C9E-48AA-8845-67A3F7E7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5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E5A2-6C6D-4FBE-A0EF-6F5464DC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B4D1-1F9C-4366-A9E0-881DBA44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B0C2C-B101-4BD4-821B-09411C1C7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BE570-F79C-4A23-9A04-344267C8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C7D-D66F-4A55-9067-86BB15D2014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0BBEC-AB29-4167-A2E3-2260601A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A74A4-54E3-4FFB-90E3-893B3AD4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C0AA-8C9E-48AA-8845-67A3F7E7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3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6DAB-2384-4922-B727-AF481825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9A0C0-0CAE-4FA5-B63A-D1EA90B9B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F67BF-DE25-4C8E-BBA8-EFB3C1631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6BBBA-6F34-4E85-AA18-320BCA99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C7D-D66F-4A55-9067-86BB15D2014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B9AD1-A3D2-4A10-B3B5-A487FCDF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34715-A739-4E97-B227-628BF7D6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C0AA-8C9E-48AA-8845-67A3F7E7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2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92385-A32F-4635-ABCE-F4A6A378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3B338-F690-4D97-B454-90D6E0C7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248A0-3E1E-46FA-8A32-77E5972EF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86C7D-D66F-4A55-9067-86BB15D2014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688ED-B6DE-44D0-90CE-03DD5A2F5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C65A-C469-4220-83F4-A7129827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C0AA-8C9E-48AA-8845-67A3F7E7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1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picture containing clipart&#10;&#10;Description automatically generated">
            <a:extLst>
              <a:ext uri="{FF2B5EF4-FFF2-40B4-BE49-F238E27FC236}">
                <a16:creationId xmlns:a16="http://schemas.microsoft.com/office/drawing/2014/main" id="{B702F51B-BD70-43D2-995B-13DF8F0B2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5143" y="759719"/>
            <a:ext cx="5751588" cy="1746508"/>
          </a:xfrm>
          <a:custGeom>
            <a:avLst/>
            <a:gdLst>
              <a:gd name="connsiteX0" fmla="*/ 4038920 w 5751588"/>
              <a:gd name="connsiteY0" fmla="*/ 20855 h 1746508"/>
              <a:gd name="connsiteX1" fmla="*/ 4038920 w 5751588"/>
              <a:gd name="connsiteY1" fmla="*/ 230405 h 1746508"/>
              <a:gd name="connsiteX2" fmla="*/ 4438970 w 5751588"/>
              <a:gd name="connsiteY2" fmla="*/ 230405 h 1746508"/>
              <a:gd name="connsiteX3" fmla="*/ 4438970 w 5751588"/>
              <a:gd name="connsiteY3" fmla="*/ 20855 h 1746508"/>
              <a:gd name="connsiteX4" fmla="*/ 2419510 w 5751588"/>
              <a:gd name="connsiteY4" fmla="*/ 0 h 1746508"/>
              <a:gd name="connsiteX5" fmla="*/ 5751588 w 5751588"/>
              <a:gd name="connsiteY5" fmla="*/ 0 h 1746508"/>
              <a:gd name="connsiteX6" fmla="*/ 5751588 w 5751588"/>
              <a:gd name="connsiteY6" fmla="*/ 1746508 h 1746508"/>
              <a:gd name="connsiteX7" fmla="*/ 2146428 w 5751588"/>
              <a:gd name="connsiteY7" fmla="*/ 1746508 h 1746508"/>
              <a:gd name="connsiteX8" fmla="*/ 2146428 w 5751588"/>
              <a:gd name="connsiteY8" fmla="*/ 209550 h 1746508"/>
              <a:gd name="connsiteX9" fmla="*/ 2419510 w 5751588"/>
              <a:gd name="connsiteY9" fmla="*/ 209550 h 1746508"/>
              <a:gd name="connsiteX10" fmla="*/ 0 w 5751588"/>
              <a:gd name="connsiteY10" fmla="*/ 0 h 1746508"/>
              <a:gd name="connsiteX11" fmla="*/ 2019460 w 5751588"/>
              <a:gd name="connsiteY11" fmla="*/ 0 h 1746508"/>
              <a:gd name="connsiteX12" fmla="*/ 2019460 w 5751588"/>
              <a:gd name="connsiteY12" fmla="*/ 95774 h 1746508"/>
              <a:gd name="connsiteX13" fmla="*/ 385044 w 5751588"/>
              <a:gd name="connsiteY13" fmla="*/ 95774 h 1746508"/>
              <a:gd name="connsiteX14" fmla="*/ 385044 w 5751588"/>
              <a:gd name="connsiteY14" fmla="*/ 20855 h 1746508"/>
              <a:gd name="connsiteX15" fmla="*/ 0 w 5751588"/>
              <a:gd name="connsiteY15" fmla="*/ 20855 h 174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51588" h="1746508">
                <a:moveTo>
                  <a:pt x="4038920" y="20855"/>
                </a:moveTo>
                <a:lnTo>
                  <a:pt x="4038920" y="230405"/>
                </a:lnTo>
                <a:lnTo>
                  <a:pt x="4438970" y="230405"/>
                </a:lnTo>
                <a:lnTo>
                  <a:pt x="4438970" y="20855"/>
                </a:lnTo>
                <a:close/>
                <a:moveTo>
                  <a:pt x="2419510" y="0"/>
                </a:moveTo>
                <a:lnTo>
                  <a:pt x="5751588" y="0"/>
                </a:lnTo>
                <a:lnTo>
                  <a:pt x="5751588" y="1746508"/>
                </a:lnTo>
                <a:lnTo>
                  <a:pt x="2146428" y="1746508"/>
                </a:lnTo>
                <a:lnTo>
                  <a:pt x="2146428" y="209550"/>
                </a:lnTo>
                <a:lnTo>
                  <a:pt x="2419510" y="209550"/>
                </a:lnTo>
                <a:close/>
                <a:moveTo>
                  <a:pt x="0" y="0"/>
                </a:moveTo>
                <a:lnTo>
                  <a:pt x="2019460" y="0"/>
                </a:lnTo>
                <a:lnTo>
                  <a:pt x="2019460" y="95774"/>
                </a:lnTo>
                <a:lnTo>
                  <a:pt x="385044" y="95774"/>
                </a:lnTo>
                <a:lnTo>
                  <a:pt x="385044" y="20855"/>
                </a:lnTo>
                <a:lnTo>
                  <a:pt x="0" y="20855"/>
                </a:lnTo>
                <a:close/>
              </a:path>
            </a:pathLst>
          </a:cu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259E241-B3A4-40A7-97EF-92F80BC70B2B}"/>
              </a:ext>
            </a:extLst>
          </p:cNvPr>
          <p:cNvSpPr/>
          <p:nvPr/>
        </p:nvSpPr>
        <p:spPr>
          <a:xfrm>
            <a:off x="5043382" y="1681241"/>
            <a:ext cx="541538" cy="16867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A50599-99BC-4A0C-9A69-7C8DAC5A3EC4}"/>
              </a:ext>
            </a:extLst>
          </p:cNvPr>
          <p:cNvGrpSpPr/>
          <p:nvPr/>
        </p:nvGrpSpPr>
        <p:grpSpPr>
          <a:xfrm>
            <a:off x="1860257" y="2559979"/>
            <a:ext cx="6907789" cy="1596943"/>
            <a:chOff x="689390" y="1556328"/>
            <a:chExt cx="6907789" cy="1596943"/>
          </a:xfrm>
        </p:grpSpPr>
        <p:pic>
          <p:nvPicPr>
            <p:cNvPr id="18" name="Picture 17" descr="A picture containing scatter chart&#10;&#10;Description automatically generated">
              <a:extLst>
                <a:ext uri="{FF2B5EF4-FFF2-40B4-BE49-F238E27FC236}">
                  <a16:creationId xmlns:a16="http://schemas.microsoft.com/office/drawing/2014/main" id="{F96E53DC-5CA5-45CA-B525-032ADF6E1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89390" y="1556328"/>
              <a:ext cx="6907789" cy="1596943"/>
            </a:xfrm>
            <a:custGeom>
              <a:avLst/>
              <a:gdLst>
                <a:gd name="connsiteX0" fmla="*/ 1812524 w 6907789"/>
                <a:gd name="connsiteY0" fmla="*/ 122380 h 1596943"/>
                <a:gd name="connsiteX1" fmla="*/ 1812524 w 6907789"/>
                <a:gd name="connsiteY1" fmla="*/ 396755 h 1596943"/>
                <a:gd name="connsiteX2" fmla="*/ 2212574 w 6907789"/>
                <a:gd name="connsiteY2" fmla="*/ 396755 h 1596943"/>
                <a:gd name="connsiteX3" fmla="*/ 2212574 w 6907789"/>
                <a:gd name="connsiteY3" fmla="*/ 122380 h 1596943"/>
                <a:gd name="connsiteX4" fmla="*/ 3677280 w 6907789"/>
                <a:gd name="connsiteY4" fmla="*/ 122379 h 1596943"/>
                <a:gd name="connsiteX5" fmla="*/ 3677280 w 6907789"/>
                <a:gd name="connsiteY5" fmla="*/ 396754 h 1596943"/>
                <a:gd name="connsiteX6" fmla="*/ 4077330 w 6907789"/>
                <a:gd name="connsiteY6" fmla="*/ 396754 h 1596943"/>
                <a:gd name="connsiteX7" fmla="*/ 4077330 w 6907789"/>
                <a:gd name="connsiteY7" fmla="*/ 122379 h 1596943"/>
                <a:gd name="connsiteX8" fmla="*/ 5577992 w 6907789"/>
                <a:gd name="connsiteY8" fmla="*/ 122378 h 1596943"/>
                <a:gd name="connsiteX9" fmla="*/ 5577992 w 6907789"/>
                <a:gd name="connsiteY9" fmla="*/ 396753 h 1596943"/>
                <a:gd name="connsiteX10" fmla="*/ 5978042 w 6907789"/>
                <a:gd name="connsiteY10" fmla="*/ 396753 h 1596943"/>
                <a:gd name="connsiteX11" fmla="*/ 5978042 w 6907789"/>
                <a:gd name="connsiteY11" fmla="*/ 122378 h 1596943"/>
                <a:gd name="connsiteX12" fmla="*/ 0 w 6907789"/>
                <a:gd name="connsiteY12" fmla="*/ 0 h 1596943"/>
                <a:gd name="connsiteX13" fmla="*/ 6907789 w 6907789"/>
                <a:gd name="connsiteY13" fmla="*/ 0 h 1596943"/>
                <a:gd name="connsiteX14" fmla="*/ 6907789 w 6907789"/>
                <a:gd name="connsiteY14" fmla="*/ 1596943 h 1596943"/>
                <a:gd name="connsiteX15" fmla="*/ 0 w 6907789"/>
                <a:gd name="connsiteY15" fmla="*/ 1596943 h 1596943"/>
                <a:gd name="connsiteX16" fmla="*/ 0 w 6907789"/>
                <a:gd name="connsiteY16" fmla="*/ 396756 h 1596943"/>
                <a:gd name="connsiteX17" fmla="*/ 400050 w 6907789"/>
                <a:gd name="connsiteY17" fmla="*/ 396756 h 1596943"/>
                <a:gd name="connsiteX18" fmla="*/ 400050 w 6907789"/>
                <a:gd name="connsiteY18" fmla="*/ 122381 h 1596943"/>
                <a:gd name="connsiteX19" fmla="*/ 0 w 6907789"/>
                <a:gd name="connsiteY19" fmla="*/ 122381 h 159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907789" h="1596943">
                  <a:moveTo>
                    <a:pt x="1812524" y="122380"/>
                  </a:moveTo>
                  <a:lnTo>
                    <a:pt x="1812524" y="396755"/>
                  </a:lnTo>
                  <a:lnTo>
                    <a:pt x="2212574" y="396755"/>
                  </a:lnTo>
                  <a:lnTo>
                    <a:pt x="2212574" y="122380"/>
                  </a:lnTo>
                  <a:close/>
                  <a:moveTo>
                    <a:pt x="3677280" y="122379"/>
                  </a:moveTo>
                  <a:lnTo>
                    <a:pt x="3677280" y="396754"/>
                  </a:lnTo>
                  <a:lnTo>
                    <a:pt x="4077330" y="396754"/>
                  </a:lnTo>
                  <a:lnTo>
                    <a:pt x="4077330" y="122379"/>
                  </a:lnTo>
                  <a:close/>
                  <a:moveTo>
                    <a:pt x="5577992" y="122378"/>
                  </a:moveTo>
                  <a:lnTo>
                    <a:pt x="5577992" y="396753"/>
                  </a:lnTo>
                  <a:lnTo>
                    <a:pt x="5978042" y="396753"/>
                  </a:lnTo>
                  <a:lnTo>
                    <a:pt x="5978042" y="122378"/>
                  </a:lnTo>
                  <a:close/>
                  <a:moveTo>
                    <a:pt x="0" y="0"/>
                  </a:moveTo>
                  <a:lnTo>
                    <a:pt x="6907789" y="0"/>
                  </a:lnTo>
                  <a:lnTo>
                    <a:pt x="6907789" y="1596943"/>
                  </a:lnTo>
                  <a:lnTo>
                    <a:pt x="0" y="1596943"/>
                  </a:lnTo>
                  <a:lnTo>
                    <a:pt x="0" y="396756"/>
                  </a:lnTo>
                  <a:lnTo>
                    <a:pt x="400050" y="396756"/>
                  </a:lnTo>
                  <a:lnTo>
                    <a:pt x="400050" y="122381"/>
                  </a:lnTo>
                  <a:lnTo>
                    <a:pt x="0" y="122381"/>
                  </a:lnTo>
                  <a:close/>
                </a:path>
              </a:pathLst>
            </a:custGeom>
          </p:spPr>
        </p:pic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F32398F-C436-453D-BD00-07CC7A8676FC}"/>
                </a:ext>
              </a:extLst>
            </p:cNvPr>
            <p:cNvSpPr/>
            <p:nvPr/>
          </p:nvSpPr>
          <p:spPr>
            <a:xfrm>
              <a:off x="2039316" y="2426324"/>
              <a:ext cx="541538" cy="1686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7A37E152-FE8E-4D4A-8344-22AD8EFE97BB}"/>
                </a:ext>
              </a:extLst>
            </p:cNvPr>
            <p:cNvSpPr/>
            <p:nvPr/>
          </p:nvSpPr>
          <p:spPr>
            <a:xfrm>
              <a:off x="3872515" y="2426323"/>
              <a:ext cx="541538" cy="1686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D639DCD2-FFED-4E34-9FE9-817E89386807}"/>
                </a:ext>
              </a:extLst>
            </p:cNvPr>
            <p:cNvSpPr/>
            <p:nvPr/>
          </p:nvSpPr>
          <p:spPr>
            <a:xfrm>
              <a:off x="5896252" y="2426323"/>
              <a:ext cx="541538" cy="1686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DB606A5-C3C4-4EE3-89BB-D47A07AD41BE}"/>
              </a:ext>
            </a:extLst>
          </p:cNvPr>
          <p:cNvSpPr/>
          <p:nvPr/>
        </p:nvSpPr>
        <p:spPr>
          <a:xfrm>
            <a:off x="3313156" y="505912"/>
            <a:ext cx="400198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  <a:t>Degenerate Dimensions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86A83E-CCB7-4DEF-BF1B-637F6E910AAB}"/>
              </a:ext>
            </a:extLst>
          </p:cNvPr>
          <p:cNvSpPr/>
          <p:nvPr/>
        </p:nvSpPr>
        <p:spPr>
          <a:xfrm>
            <a:off x="4240937" y="2485903"/>
            <a:ext cx="22317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  <a:t>Linear Projections</a:t>
            </a:r>
          </a:p>
        </p:txBody>
      </p:sp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49650C1C-D0BC-42BF-826E-871370751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08" y="4595136"/>
            <a:ext cx="1859284" cy="120091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D985404-DBE8-48FC-9838-C4029C315DED}"/>
              </a:ext>
            </a:extLst>
          </p:cNvPr>
          <p:cNvSpPr/>
          <p:nvPr/>
        </p:nvSpPr>
        <p:spPr>
          <a:xfrm>
            <a:off x="3528244" y="4156922"/>
            <a:ext cx="3571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  <a:t>Intersection and Interpolation</a:t>
            </a:r>
          </a:p>
        </p:txBody>
      </p:sp>
    </p:spTree>
    <p:extLst>
      <p:ext uri="{BB962C8B-B14F-4D97-AF65-F5344CB8AC3E}">
        <p14:creationId xmlns:p14="http://schemas.microsoft.com/office/powerpoint/2010/main" val="388782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AB2E7B4-31F6-4F1E-B409-9AF83E823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7"/>
          <a:stretch/>
        </p:blipFill>
        <p:spPr>
          <a:xfrm>
            <a:off x="3556660" y="1228905"/>
            <a:ext cx="4894168" cy="38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3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Sterling Baird</dc:creator>
  <cp:lastModifiedBy>Sterling Baird</cp:lastModifiedBy>
  <cp:revision>3</cp:revision>
  <dcterms:created xsi:type="dcterms:W3CDTF">2021-04-24T04:25:25Z</dcterms:created>
  <dcterms:modified xsi:type="dcterms:W3CDTF">2021-04-24T05:12:40Z</dcterms:modified>
</cp:coreProperties>
</file>