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200" d="100"/>
          <a:sy n="200" d="100"/>
        </p:scale>
        <p:origin x="-3917" y="-2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A8DF-9284-4393-AB08-70C678C7B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199AB-D542-46B8-BFBA-542F3D6F5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096AC-581B-4B55-8942-E0B30D1C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8E9C-8C75-453B-A0AE-81469D1F4757}" type="datetimeFigureOut">
              <a:rPr lang="en-US" smtClean="0"/>
              <a:t>2021-01-15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DAF6-969F-4F05-837B-B768F198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7BA0D-4782-4DA6-91ED-A643757E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EF92-0429-4DAC-9171-7AD338F33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2EF3-E0B1-40CD-B9C5-D208B13F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99B8F-977E-485C-8A4B-843525F8C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EA0F-1567-4FE3-A9CD-66F94F69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8E9C-8C75-453B-A0AE-81469D1F4757}" type="datetimeFigureOut">
              <a:rPr lang="en-US" smtClean="0"/>
              <a:t>2021-01-15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D9A7-679B-4B70-A4A5-B3E3B7E3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5FDB-9C18-4598-8EB0-FCAA76E1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EF92-0429-4DAC-9171-7AD338F33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F6800-4497-430B-BDEC-82DE9DB32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87313-2B1F-4556-B287-7F25F024F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BD26-5A2E-4D94-B3A7-2C2A5678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8E9C-8C75-453B-A0AE-81469D1F4757}" type="datetimeFigureOut">
              <a:rPr lang="en-US" smtClean="0"/>
              <a:t>2021-01-15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28FF-7F45-43AF-BA7D-11D9D0A4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F92E0-7145-46F8-B235-9E36A3F2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EF92-0429-4DAC-9171-7AD338F33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34FF-1DF6-4B6F-A270-63C895F0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2389-74B4-410E-BDE3-36FB0B0C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0E0E-AA41-497A-9D7F-80457F38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8E9C-8C75-453B-A0AE-81469D1F4757}" type="datetimeFigureOut">
              <a:rPr lang="en-US" smtClean="0"/>
              <a:t>2021-01-15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FBEF1-664C-4981-A564-D0FF80DC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90D6-CE3E-49ED-A08C-140B5C19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EF92-0429-4DAC-9171-7AD338F33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3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EF62-8D2B-44BB-82B0-5802143E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EF93B-9748-41D6-A49E-ABC8F480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F75DE-5F87-443B-88C6-E24B8CB8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8E9C-8C75-453B-A0AE-81469D1F4757}" type="datetimeFigureOut">
              <a:rPr lang="en-US" smtClean="0"/>
              <a:t>2021-01-15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5303C-3645-4AE9-9405-CDA31BA2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B42-9018-4F79-B3D4-0777404D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EF92-0429-4DAC-9171-7AD338F33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5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C667-4C2C-4F1A-88F2-C0223088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3316-AC2B-41B9-A3A6-5D5502AD4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3E718-A064-4063-9580-64A27B5BF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E3D42-ED00-458E-BC92-C8C49B11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8E9C-8C75-453B-A0AE-81469D1F4757}" type="datetimeFigureOut">
              <a:rPr lang="en-US" smtClean="0"/>
              <a:t>2021-01-15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651AC-8B8B-45B7-B181-96947116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86FE8-61A4-4678-90E8-704E30EF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EF92-0429-4DAC-9171-7AD338F33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76FB-90A7-48FF-BAF0-EE4C51AA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E56B-50B5-4E97-B0DE-E54FF191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28291-A5E5-4A9D-88E9-96904A86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6E452-F2F3-4A97-B8BA-871CC70DD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DF822-A464-4DF4-980F-080157FA5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04AD0-D6A3-43D4-9255-A828DF6C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8E9C-8C75-453B-A0AE-81469D1F4757}" type="datetimeFigureOut">
              <a:rPr lang="en-US" smtClean="0"/>
              <a:t>2021-01-15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B267F-51F5-440C-BEB7-D9C6B6F1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02558-A8EA-4961-8198-CD28E68A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EF92-0429-4DAC-9171-7AD338F33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55E2-DAC7-49EB-8604-E51FA3B1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712E8-0F64-46FE-A799-F393DFA8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8E9C-8C75-453B-A0AE-81469D1F4757}" type="datetimeFigureOut">
              <a:rPr lang="en-US" smtClean="0"/>
              <a:t>2021-01-15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D6759-2CB6-43C6-95A0-9C588598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DD730-6FA0-49E7-AD0F-C6AB5048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EF92-0429-4DAC-9171-7AD338F33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7930-78AF-4164-8B75-C6578871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8E9C-8C75-453B-A0AE-81469D1F4757}" type="datetimeFigureOut">
              <a:rPr lang="en-US" smtClean="0"/>
              <a:t>2021-01-15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20A9E-64E2-429C-A6BC-A4E8E49D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E594D-B33E-4F2E-9DE8-26321756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EF92-0429-4DAC-9171-7AD338F33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6ABD-18F3-49B3-AFAA-2954C5F6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7969-2871-4FFB-B5A8-9BDEC9A0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E287C-7D86-45FF-9D4F-422920DF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E8B0-970D-4A47-BC46-8FBFF219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8E9C-8C75-453B-A0AE-81469D1F4757}" type="datetimeFigureOut">
              <a:rPr lang="en-US" smtClean="0"/>
              <a:t>2021-01-15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AB12-3E79-41BD-8AB1-72609A63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B138-6412-48CF-A160-96B54A06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EF92-0429-4DAC-9171-7AD338F33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1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E0C0-419A-4B15-A43D-C2FA1123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963AE-2A70-46E7-B3F9-E58484F31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C1E5B-46BD-4F98-B69F-298714033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C63F2-B330-4B22-979D-940A0BB5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8E9C-8C75-453B-A0AE-81469D1F4757}" type="datetimeFigureOut">
              <a:rPr lang="en-US" smtClean="0"/>
              <a:t>2021-01-15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3C5B-ED37-4C1B-A6A0-20AE7A40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20658-6C11-4FBF-ABA9-E1C37BDF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EF92-0429-4DAC-9171-7AD338F33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8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4B0A2-8DAC-41E2-B1B7-42FEEAA3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10526-B98E-4A00-A97F-013B8F18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19E2-EE49-4AAC-80E2-999F16974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8E9C-8C75-453B-A0AE-81469D1F4757}" type="datetimeFigureOut">
              <a:rPr lang="en-US" smtClean="0"/>
              <a:t>2021-01-15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10FF-E438-4D39-8F62-D883E5236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60F9-0961-4078-97C9-E8012F2B7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EF92-0429-4DAC-9171-7AD338F33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02F2B-CE8F-4245-99A9-549FCFA6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13" y="1676400"/>
            <a:ext cx="2272020" cy="240952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F0839A-C48B-4E37-B208-FBD083CC6A69}"/>
              </a:ext>
            </a:extLst>
          </p:cNvPr>
          <p:cNvSpPr/>
          <p:nvPr/>
        </p:nvSpPr>
        <p:spPr>
          <a:xfrm>
            <a:off x="5566410" y="2375959"/>
            <a:ext cx="792480" cy="302471"/>
          </a:xfrm>
          <a:custGeom>
            <a:avLst/>
            <a:gdLst>
              <a:gd name="connsiteX0" fmla="*/ 0 w 792480"/>
              <a:gd name="connsiteY0" fmla="*/ 233891 h 302471"/>
              <a:gd name="connsiteX1" fmla="*/ 76200 w 792480"/>
              <a:gd name="connsiteY1" fmla="*/ 1481 h 302471"/>
              <a:gd name="connsiteX2" fmla="*/ 182880 w 792480"/>
              <a:gd name="connsiteY2" fmla="*/ 131021 h 302471"/>
              <a:gd name="connsiteX3" fmla="*/ 411480 w 792480"/>
              <a:gd name="connsiteY3" fmla="*/ 58631 h 302471"/>
              <a:gd name="connsiteX4" fmla="*/ 678180 w 792480"/>
              <a:gd name="connsiteY4" fmla="*/ 153881 h 302471"/>
              <a:gd name="connsiteX5" fmla="*/ 792480 w 792480"/>
              <a:gd name="connsiteY5" fmla="*/ 302471 h 30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480" h="302471">
                <a:moveTo>
                  <a:pt x="0" y="233891"/>
                </a:moveTo>
                <a:cubicBezTo>
                  <a:pt x="22860" y="126258"/>
                  <a:pt x="45720" y="18626"/>
                  <a:pt x="76200" y="1481"/>
                </a:cubicBezTo>
                <a:cubicBezTo>
                  <a:pt x="106680" y="-15664"/>
                  <a:pt x="127000" y="121496"/>
                  <a:pt x="182880" y="131021"/>
                </a:cubicBezTo>
                <a:cubicBezTo>
                  <a:pt x="238760" y="140546"/>
                  <a:pt x="328930" y="54821"/>
                  <a:pt x="411480" y="58631"/>
                </a:cubicBezTo>
                <a:cubicBezTo>
                  <a:pt x="494030" y="62441"/>
                  <a:pt x="614680" y="113241"/>
                  <a:pt x="678180" y="153881"/>
                </a:cubicBezTo>
                <a:cubicBezTo>
                  <a:pt x="741680" y="194521"/>
                  <a:pt x="770890" y="268816"/>
                  <a:pt x="792480" y="302471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D8D2E8-D51A-447E-8ED4-12F7EE220554}"/>
              </a:ext>
            </a:extLst>
          </p:cNvPr>
          <p:cNvCxnSpPr>
            <a:cxnSpLocks/>
          </p:cNvCxnSpPr>
          <p:nvPr/>
        </p:nvCxnSpPr>
        <p:spPr>
          <a:xfrm flipV="1">
            <a:off x="5652135" y="2487930"/>
            <a:ext cx="20955" cy="268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F59800-D027-4F10-94D8-5E243B5C32E5}"/>
              </a:ext>
            </a:extLst>
          </p:cNvPr>
          <p:cNvCxnSpPr>
            <a:cxnSpLocks/>
          </p:cNvCxnSpPr>
          <p:nvPr/>
        </p:nvCxnSpPr>
        <p:spPr>
          <a:xfrm flipH="1" flipV="1">
            <a:off x="5673090" y="2487930"/>
            <a:ext cx="9512" cy="327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A1A2A1-BB6C-4F3D-90AD-7986F3EBB745}"/>
              </a:ext>
            </a:extLst>
          </p:cNvPr>
          <p:cNvCxnSpPr>
            <a:cxnSpLocks/>
          </p:cNvCxnSpPr>
          <p:nvPr/>
        </p:nvCxnSpPr>
        <p:spPr>
          <a:xfrm>
            <a:off x="5633085" y="2680335"/>
            <a:ext cx="19050" cy="76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5AEE51-0553-49BB-AB9C-EDC642E46475}"/>
              </a:ext>
            </a:extLst>
          </p:cNvPr>
          <p:cNvCxnSpPr>
            <a:cxnSpLocks/>
          </p:cNvCxnSpPr>
          <p:nvPr/>
        </p:nvCxnSpPr>
        <p:spPr>
          <a:xfrm flipH="1">
            <a:off x="5619750" y="2680335"/>
            <a:ext cx="13335" cy="10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E629D4-42CE-4AFA-8949-0C1F8849A39E}"/>
              </a:ext>
            </a:extLst>
          </p:cNvPr>
          <p:cNvCxnSpPr>
            <a:cxnSpLocks/>
          </p:cNvCxnSpPr>
          <p:nvPr/>
        </p:nvCxnSpPr>
        <p:spPr>
          <a:xfrm flipH="1" flipV="1">
            <a:off x="5603671" y="2655570"/>
            <a:ext cx="16079" cy="129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C4A6DF-EE13-46BC-B3ED-AA4D0BCE84B9}"/>
              </a:ext>
            </a:extLst>
          </p:cNvPr>
          <p:cNvCxnSpPr>
            <a:cxnSpLocks/>
          </p:cNvCxnSpPr>
          <p:nvPr/>
        </p:nvCxnSpPr>
        <p:spPr>
          <a:xfrm flipH="1">
            <a:off x="5684520" y="2548890"/>
            <a:ext cx="19037" cy="266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135A07-3117-4592-88EF-77D8815794BE}"/>
              </a:ext>
            </a:extLst>
          </p:cNvPr>
          <p:cNvCxnSpPr>
            <a:cxnSpLocks/>
          </p:cNvCxnSpPr>
          <p:nvPr/>
        </p:nvCxnSpPr>
        <p:spPr>
          <a:xfrm>
            <a:off x="5702616" y="2548890"/>
            <a:ext cx="19050" cy="207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411EDF-583E-4C73-971C-D4EC18B2CCE4}"/>
              </a:ext>
            </a:extLst>
          </p:cNvPr>
          <p:cNvCxnSpPr>
            <a:cxnSpLocks/>
          </p:cNvCxnSpPr>
          <p:nvPr/>
        </p:nvCxnSpPr>
        <p:spPr>
          <a:xfrm flipV="1">
            <a:off x="5721653" y="2512695"/>
            <a:ext cx="14289" cy="24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FDDBB11-E722-4989-9E51-5D10EDB49BC9}"/>
              </a:ext>
            </a:extLst>
          </p:cNvPr>
          <p:cNvCxnSpPr>
            <a:cxnSpLocks/>
          </p:cNvCxnSpPr>
          <p:nvPr/>
        </p:nvCxnSpPr>
        <p:spPr>
          <a:xfrm flipH="1" flipV="1">
            <a:off x="5735943" y="2512695"/>
            <a:ext cx="24774" cy="272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B53C4A1-16DB-4688-9E47-4CD984FD98F1}"/>
              </a:ext>
            </a:extLst>
          </p:cNvPr>
          <p:cNvCxnSpPr>
            <a:cxnSpLocks/>
          </p:cNvCxnSpPr>
          <p:nvPr/>
        </p:nvCxnSpPr>
        <p:spPr>
          <a:xfrm flipV="1">
            <a:off x="5880268" y="2461260"/>
            <a:ext cx="20955" cy="268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B38687-888E-420C-88DC-59F7BB15A639}"/>
              </a:ext>
            </a:extLst>
          </p:cNvPr>
          <p:cNvCxnSpPr>
            <a:cxnSpLocks/>
          </p:cNvCxnSpPr>
          <p:nvPr/>
        </p:nvCxnSpPr>
        <p:spPr>
          <a:xfrm flipH="1" flipV="1">
            <a:off x="5901223" y="2461260"/>
            <a:ext cx="9512" cy="327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0042F6A-E81D-4969-BE94-ED358D9DF784}"/>
              </a:ext>
            </a:extLst>
          </p:cNvPr>
          <p:cNvCxnSpPr>
            <a:cxnSpLocks/>
          </p:cNvCxnSpPr>
          <p:nvPr/>
        </p:nvCxnSpPr>
        <p:spPr>
          <a:xfrm>
            <a:off x="5861218" y="2653665"/>
            <a:ext cx="19050" cy="76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68B5F4-1351-474C-8CFA-9B98DA6B1420}"/>
              </a:ext>
            </a:extLst>
          </p:cNvPr>
          <p:cNvCxnSpPr>
            <a:cxnSpLocks/>
          </p:cNvCxnSpPr>
          <p:nvPr/>
        </p:nvCxnSpPr>
        <p:spPr>
          <a:xfrm flipH="1">
            <a:off x="5847883" y="2653665"/>
            <a:ext cx="13335" cy="10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A5AB488-F8F3-4C8C-AE2B-7BE3E8A53754}"/>
              </a:ext>
            </a:extLst>
          </p:cNvPr>
          <p:cNvCxnSpPr>
            <a:cxnSpLocks/>
          </p:cNvCxnSpPr>
          <p:nvPr/>
        </p:nvCxnSpPr>
        <p:spPr>
          <a:xfrm flipH="1" flipV="1">
            <a:off x="5813593" y="2522220"/>
            <a:ext cx="34290" cy="236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B5CB0C6-108A-45C1-BDC9-B11F6D192F8F}"/>
              </a:ext>
            </a:extLst>
          </p:cNvPr>
          <p:cNvCxnSpPr>
            <a:cxnSpLocks/>
          </p:cNvCxnSpPr>
          <p:nvPr/>
        </p:nvCxnSpPr>
        <p:spPr>
          <a:xfrm flipV="1">
            <a:off x="5794543" y="2522220"/>
            <a:ext cx="16194" cy="183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A1ADB1-F3C9-4A91-8A89-EA349149B052}"/>
              </a:ext>
            </a:extLst>
          </p:cNvPr>
          <p:cNvCxnSpPr>
            <a:cxnSpLocks/>
          </p:cNvCxnSpPr>
          <p:nvPr/>
        </p:nvCxnSpPr>
        <p:spPr>
          <a:xfrm flipH="1">
            <a:off x="5912653" y="2522220"/>
            <a:ext cx="19037" cy="266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01DA98-C2E1-472D-AAA9-343973F7317E}"/>
              </a:ext>
            </a:extLst>
          </p:cNvPr>
          <p:cNvCxnSpPr>
            <a:cxnSpLocks/>
          </p:cNvCxnSpPr>
          <p:nvPr/>
        </p:nvCxnSpPr>
        <p:spPr>
          <a:xfrm>
            <a:off x="5930749" y="2522220"/>
            <a:ext cx="19050" cy="207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C8F124-8F0E-4A28-804A-A6B2D5D2B630}"/>
              </a:ext>
            </a:extLst>
          </p:cNvPr>
          <p:cNvCxnSpPr>
            <a:cxnSpLocks/>
          </p:cNvCxnSpPr>
          <p:nvPr/>
        </p:nvCxnSpPr>
        <p:spPr>
          <a:xfrm flipV="1">
            <a:off x="5949786" y="2486025"/>
            <a:ext cx="14289" cy="24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E4E7C33-E24F-40CA-A3C6-E46830FCBF21}"/>
              </a:ext>
            </a:extLst>
          </p:cNvPr>
          <p:cNvCxnSpPr>
            <a:cxnSpLocks/>
          </p:cNvCxnSpPr>
          <p:nvPr/>
        </p:nvCxnSpPr>
        <p:spPr>
          <a:xfrm flipH="1" flipV="1">
            <a:off x="5964076" y="2486025"/>
            <a:ext cx="24774" cy="272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BD86C44-1CBD-42BA-958F-C923F0719891}"/>
              </a:ext>
            </a:extLst>
          </p:cNvPr>
          <p:cNvCxnSpPr>
            <a:cxnSpLocks/>
          </p:cNvCxnSpPr>
          <p:nvPr/>
        </p:nvCxnSpPr>
        <p:spPr>
          <a:xfrm flipH="1">
            <a:off x="5763573" y="2706052"/>
            <a:ext cx="29530" cy="79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818B5A-E381-4B33-A2FE-184D3DB829B3}"/>
              </a:ext>
            </a:extLst>
          </p:cNvPr>
          <p:cNvCxnSpPr>
            <a:cxnSpLocks/>
          </p:cNvCxnSpPr>
          <p:nvPr/>
        </p:nvCxnSpPr>
        <p:spPr>
          <a:xfrm flipH="1" flipV="1">
            <a:off x="5987157" y="2756536"/>
            <a:ext cx="30489" cy="590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9CE99B-487E-492D-AD6E-7FDD545F3915}"/>
              </a:ext>
            </a:extLst>
          </p:cNvPr>
          <p:cNvCxnSpPr>
            <a:cxnSpLocks/>
          </p:cNvCxnSpPr>
          <p:nvPr/>
        </p:nvCxnSpPr>
        <p:spPr>
          <a:xfrm flipH="1">
            <a:off x="6017647" y="2545081"/>
            <a:ext cx="21673" cy="270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E7E670E-DE90-4FD1-96F3-83148AF8DFD2}"/>
              </a:ext>
            </a:extLst>
          </p:cNvPr>
          <p:cNvCxnSpPr>
            <a:cxnSpLocks/>
          </p:cNvCxnSpPr>
          <p:nvPr/>
        </p:nvCxnSpPr>
        <p:spPr>
          <a:xfrm flipV="1">
            <a:off x="5585865" y="2661286"/>
            <a:ext cx="14430" cy="1238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883C735-DA31-4DEE-8E75-A84EE432EB0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 flipV="1">
            <a:off x="5566410" y="2609850"/>
            <a:ext cx="18848" cy="179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3C3896F-E160-4B69-AF45-240B4D036E98}"/>
              </a:ext>
            </a:extLst>
          </p:cNvPr>
          <p:cNvCxnSpPr>
            <a:cxnSpLocks/>
          </p:cNvCxnSpPr>
          <p:nvPr/>
        </p:nvCxnSpPr>
        <p:spPr>
          <a:xfrm>
            <a:off x="5682602" y="2163975"/>
            <a:ext cx="0" cy="219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9A5F19C-DB2C-4689-9EA4-101987BD7E87}"/>
              </a:ext>
            </a:extLst>
          </p:cNvPr>
          <p:cNvSpPr/>
          <p:nvPr/>
        </p:nvSpPr>
        <p:spPr>
          <a:xfrm>
            <a:off x="5732863" y="2482215"/>
            <a:ext cx="53340" cy="533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569E892-AC3F-4FA2-A237-A0BFB39B066B}"/>
              </a:ext>
            </a:extLst>
          </p:cNvPr>
          <p:cNvSpPr/>
          <p:nvPr/>
        </p:nvSpPr>
        <p:spPr>
          <a:xfrm>
            <a:off x="5653558" y="2805641"/>
            <a:ext cx="53340" cy="53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4AD2D31-3D9D-4A36-BDF9-FA87F3B5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87" y="1677791"/>
            <a:ext cx="2274005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1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F39A0-0D3D-43B8-A73C-A0BD9E6D3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3" y="1828800"/>
            <a:ext cx="2272020" cy="24095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518756-341B-4D4F-96F6-CF7B8F7C049F}"/>
              </a:ext>
            </a:extLst>
          </p:cNvPr>
          <p:cNvSpPr/>
          <p:nvPr/>
        </p:nvSpPr>
        <p:spPr>
          <a:xfrm>
            <a:off x="5863589" y="28625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12E20C-6E2A-4B14-9DE0-3C6F5ECAC37C}"/>
              </a:ext>
            </a:extLst>
          </p:cNvPr>
          <p:cNvSpPr/>
          <p:nvPr/>
        </p:nvSpPr>
        <p:spPr>
          <a:xfrm>
            <a:off x="5909307" y="27243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1F8A6E-0380-45EC-A941-35311EDF8324}"/>
              </a:ext>
            </a:extLst>
          </p:cNvPr>
          <p:cNvSpPr/>
          <p:nvPr/>
        </p:nvSpPr>
        <p:spPr>
          <a:xfrm>
            <a:off x="5932166" y="26219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CED195-CED9-4F30-864D-91DAD5605310}"/>
              </a:ext>
            </a:extLst>
          </p:cNvPr>
          <p:cNvSpPr/>
          <p:nvPr/>
        </p:nvSpPr>
        <p:spPr>
          <a:xfrm>
            <a:off x="6000742" y="27934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1733EA-D627-46D9-948B-30D1715925F5}"/>
              </a:ext>
            </a:extLst>
          </p:cNvPr>
          <p:cNvSpPr/>
          <p:nvPr/>
        </p:nvSpPr>
        <p:spPr>
          <a:xfrm>
            <a:off x="6023601" y="26094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9DB98D-109D-49E3-B2A4-EF88B9FB6364}"/>
              </a:ext>
            </a:extLst>
          </p:cNvPr>
          <p:cNvSpPr/>
          <p:nvPr/>
        </p:nvSpPr>
        <p:spPr>
          <a:xfrm>
            <a:off x="6042639" y="28594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B257F3-FEBD-4D1F-B349-E5E9B6FDE23F}"/>
              </a:ext>
            </a:extLst>
          </p:cNvPr>
          <p:cNvSpPr/>
          <p:nvPr/>
        </p:nvSpPr>
        <p:spPr>
          <a:xfrm>
            <a:off x="6065498" y="27243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16B606-AFC6-40CD-901A-3A1890CCAAC3}"/>
              </a:ext>
            </a:extLst>
          </p:cNvPr>
          <p:cNvSpPr/>
          <p:nvPr/>
        </p:nvSpPr>
        <p:spPr>
          <a:xfrm>
            <a:off x="6096000" y="28233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F0B726-3E9A-49ED-8CBF-F7ED98EFD058}"/>
              </a:ext>
            </a:extLst>
          </p:cNvPr>
          <p:cNvSpPr/>
          <p:nvPr/>
        </p:nvSpPr>
        <p:spPr>
          <a:xfrm>
            <a:off x="6170309" y="26219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B640B6-782F-4C3A-B428-B8F3410CA3C2}"/>
              </a:ext>
            </a:extLst>
          </p:cNvPr>
          <p:cNvSpPr/>
          <p:nvPr/>
        </p:nvSpPr>
        <p:spPr>
          <a:xfrm>
            <a:off x="6200920" y="28921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82D3727-5352-44D4-8D60-987702DE8919}"/>
              </a:ext>
            </a:extLst>
          </p:cNvPr>
          <p:cNvSpPr/>
          <p:nvPr/>
        </p:nvSpPr>
        <p:spPr>
          <a:xfrm>
            <a:off x="6223779" y="27243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D67342-EDEA-4C3E-8B81-9ABC72D1F2F9}"/>
              </a:ext>
            </a:extLst>
          </p:cNvPr>
          <p:cNvSpPr/>
          <p:nvPr/>
        </p:nvSpPr>
        <p:spPr>
          <a:xfrm flipH="1">
            <a:off x="6262911" y="24412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307F2C-DBD8-451A-9264-DCA1041632F3}"/>
              </a:ext>
            </a:extLst>
          </p:cNvPr>
          <p:cNvSpPr/>
          <p:nvPr/>
        </p:nvSpPr>
        <p:spPr>
          <a:xfrm flipH="1">
            <a:off x="6301915" y="27934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5A4BBA3-BB5C-4273-8DE3-CE186EFD0880}"/>
              </a:ext>
            </a:extLst>
          </p:cNvPr>
          <p:cNvSpPr/>
          <p:nvPr/>
        </p:nvSpPr>
        <p:spPr>
          <a:xfrm flipH="1">
            <a:off x="6378115" y="30107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98BEE1-ED4C-418E-B033-2E9A3D30208A}"/>
              </a:ext>
            </a:extLst>
          </p:cNvPr>
          <p:cNvSpPr/>
          <p:nvPr/>
        </p:nvSpPr>
        <p:spPr>
          <a:xfrm flipH="1">
            <a:off x="6355255" y="27705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9368D45-74EF-4058-8B47-2BE891B3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58" y="2023005"/>
            <a:ext cx="2274005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6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 Baird</dc:creator>
  <cp:lastModifiedBy>Sterling Baird</cp:lastModifiedBy>
  <cp:revision>5</cp:revision>
  <dcterms:created xsi:type="dcterms:W3CDTF">2021-01-16T01:15:22Z</dcterms:created>
  <dcterms:modified xsi:type="dcterms:W3CDTF">2021-01-17T05:07:06Z</dcterms:modified>
</cp:coreProperties>
</file>