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7" r:id="rId4"/>
  </p:sldMasterIdLst>
  <p:notesMasterIdLst>
    <p:notesMasterId r:id="rId19"/>
  </p:notesMasterIdLst>
  <p:handoutMasterIdLst>
    <p:handoutMasterId r:id="rId20"/>
  </p:handoutMasterIdLst>
  <p:sldIdLst>
    <p:sldId id="256" r:id="rId5"/>
    <p:sldId id="257" r:id="rId6"/>
    <p:sldId id="258" r:id="rId7"/>
    <p:sldId id="259" r:id="rId8"/>
    <p:sldId id="265" r:id="rId9"/>
    <p:sldId id="260" r:id="rId10"/>
    <p:sldId id="261" r:id="rId11"/>
    <p:sldId id="262" r:id="rId12"/>
    <p:sldId id="263" r:id="rId13"/>
    <p:sldId id="266" r:id="rId14"/>
    <p:sldId id="267" r:id="rId15"/>
    <p:sldId id="268" r:id="rId16"/>
    <p:sldId id="269" r:id="rId17"/>
    <p:sldId id="270" r:id="rId18"/>
  </p:sldIdLst>
  <p:sldSz cx="12192000" cy="6858000"/>
  <p:notesSz cx="6858000" cy="9144000"/>
  <p:defaultTextStyle>
    <a:defPPr>
      <a:defRPr lang="en-GB"/>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B365A-93EF-4013-8B10-77CDC2215E8E}" v="49" dt="2023-06-09T12:21:38.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8" autoAdjust="0"/>
    <p:restoredTop sz="78003" autoAdjust="0"/>
  </p:normalViewPr>
  <p:slideViewPr>
    <p:cSldViewPr snapToGrid="0">
      <p:cViewPr varScale="1">
        <p:scale>
          <a:sx n="49" d="100"/>
          <a:sy n="49" d="100"/>
        </p:scale>
        <p:origin x="1188" y="2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e Sebastian (R0A) Manchester University NHS FT" userId="187bad23-d7be-4783-88e0-5c5a9067f6dd" providerId="ADAL" clId="{F77B365A-93EF-4013-8B10-77CDC2215E8E}"/>
    <pc:docChg chg="undo custSel addSld delSld modSld">
      <pc:chgData name="Bate Sebastian (R0A) Manchester University NHS FT" userId="187bad23-d7be-4783-88e0-5c5a9067f6dd" providerId="ADAL" clId="{F77B365A-93EF-4013-8B10-77CDC2215E8E}" dt="2023-06-09T12:59:06.772" v="1873" actId="47"/>
      <pc:docMkLst>
        <pc:docMk/>
      </pc:docMkLst>
      <pc:sldChg chg="addSp modSp">
        <pc:chgData name="Bate Sebastian (R0A) Manchester University NHS FT" userId="187bad23-d7be-4783-88e0-5c5a9067f6dd" providerId="ADAL" clId="{F77B365A-93EF-4013-8B10-77CDC2215E8E}" dt="2023-06-09T12:21:38.151" v="1861" actId="1076"/>
        <pc:sldMkLst>
          <pc:docMk/>
          <pc:sldMk cId="0" sldId="256"/>
        </pc:sldMkLst>
        <pc:spChg chg="mod">
          <ac:chgData name="Bate Sebastian (R0A) Manchester University NHS FT" userId="187bad23-d7be-4783-88e0-5c5a9067f6dd" providerId="ADAL" clId="{F77B365A-93EF-4013-8B10-77CDC2215E8E}" dt="2023-06-09T12:21:38.151" v="1861" actId="1076"/>
          <ac:spMkLst>
            <pc:docMk/>
            <pc:sldMk cId="0" sldId="256"/>
            <ac:spMk id="3" creationId="{F09919B2-AF22-2A2F-A585-452B99ACB555}"/>
          </ac:spMkLst>
        </pc:spChg>
        <pc:spChg chg="add mod">
          <ac:chgData name="Bate Sebastian (R0A) Manchester University NHS FT" userId="187bad23-d7be-4783-88e0-5c5a9067f6dd" providerId="ADAL" clId="{F77B365A-93EF-4013-8B10-77CDC2215E8E}" dt="2023-05-26T14:28:19.932" v="1213"/>
          <ac:spMkLst>
            <pc:docMk/>
            <pc:sldMk cId="0" sldId="256"/>
            <ac:spMk id="5" creationId="{6107BB83-B8E8-DE89-79F3-E6AD26634C91}"/>
          </ac:spMkLst>
        </pc:spChg>
        <pc:spChg chg="add mod">
          <ac:chgData name="Bate Sebastian (R0A) Manchester University NHS FT" userId="187bad23-d7be-4783-88e0-5c5a9067f6dd" providerId="ADAL" clId="{F77B365A-93EF-4013-8B10-77CDC2215E8E}" dt="2023-05-26T14:28:19.932" v="1213"/>
          <ac:spMkLst>
            <pc:docMk/>
            <pc:sldMk cId="0" sldId="256"/>
            <ac:spMk id="7" creationId="{87714305-A968-F0E8-E303-B8238CA73434}"/>
          </ac:spMkLst>
        </pc:spChg>
        <pc:spChg chg="add mod">
          <ac:chgData name="Bate Sebastian (R0A) Manchester University NHS FT" userId="187bad23-d7be-4783-88e0-5c5a9067f6dd" providerId="ADAL" clId="{F77B365A-93EF-4013-8B10-77CDC2215E8E}" dt="2023-05-26T14:28:19.932" v="1213"/>
          <ac:spMkLst>
            <pc:docMk/>
            <pc:sldMk cId="0" sldId="256"/>
            <ac:spMk id="9" creationId="{F3101CCF-7800-8F69-26C1-DCC9137AC999}"/>
          </ac:spMkLst>
        </pc:spChg>
        <pc:picChg chg="add mod">
          <ac:chgData name="Bate Sebastian (R0A) Manchester University NHS FT" userId="187bad23-d7be-4783-88e0-5c5a9067f6dd" providerId="ADAL" clId="{F77B365A-93EF-4013-8B10-77CDC2215E8E}" dt="2023-05-26T14:28:19.932" v="1213"/>
          <ac:picMkLst>
            <pc:docMk/>
            <pc:sldMk cId="0" sldId="256"/>
            <ac:picMk id="2" creationId="{0A28D98F-35E0-B00E-3545-7BC57F4A6CF5}"/>
          </ac:picMkLst>
        </pc:picChg>
        <pc:picChg chg="add mod">
          <ac:chgData name="Bate Sebastian (R0A) Manchester University NHS FT" userId="187bad23-d7be-4783-88e0-5c5a9067f6dd" providerId="ADAL" clId="{F77B365A-93EF-4013-8B10-77CDC2215E8E}" dt="2023-05-26T14:28:19.932" v="1213"/>
          <ac:picMkLst>
            <pc:docMk/>
            <pc:sldMk cId="0" sldId="256"/>
            <ac:picMk id="6" creationId="{631EE9DE-637E-35BF-4E50-01BCD4362A29}"/>
          </ac:picMkLst>
        </pc:picChg>
        <pc:picChg chg="add mod">
          <ac:chgData name="Bate Sebastian (R0A) Manchester University NHS FT" userId="187bad23-d7be-4783-88e0-5c5a9067f6dd" providerId="ADAL" clId="{F77B365A-93EF-4013-8B10-77CDC2215E8E}" dt="2023-05-26T14:28:19.932" v="1213"/>
          <ac:picMkLst>
            <pc:docMk/>
            <pc:sldMk cId="0" sldId="256"/>
            <ac:picMk id="8" creationId="{9093953E-5C29-C1D4-0A01-9576C6489F0D}"/>
          </ac:picMkLst>
        </pc:picChg>
      </pc:sldChg>
      <pc:sldChg chg="addSp delSp modSp mod">
        <pc:chgData name="Bate Sebastian (R0A) Manchester University NHS FT" userId="187bad23-d7be-4783-88e0-5c5a9067f6dd" providerId="ADAL" clId="{F77B365A-93EF-4013-8B10-77CDC2215E8E}" dt="2023-05-24T14:39:18.788" v="19" actId="1076"/>
        <pc:sldMkLst>
          <pc:docMk/>
          <pc:sldMk cId="3184586991" sldId="257"/>
        </pc:sldMkLst>
        <pc:spChg chg="add del mod">
          <ac:chgData name="Bate Sebastian (R0A) Manchester University NHS FT" userId="187bad23-d7be-4783-88e0-5c5a9067f6dd" providerId="ADAL" clId="{F77B365A-93EF-4013-8B10-77CDC2215E8E}" dt="2023-05-24T14:37:49.513" v="8" actId="931"/>
          <ac:spMkLst>
            <pc:docMk/>
            <pc:sldMk cId="3184586991" sldId="257"/>
            <ac:spMk id="3" creationId="{794FE8CC-B4C8-7407-4E56-DA870149A2D3}"/>
          </ac:spMkLst>
        </pc:spChg>
        <pc:spChg chg="add mod">
          <ac:chgData name="Bate Sebastian (R0A) Manchester University NHS FT" userId="187bad23-d7be-4783-88e0-5c5a9067f6dd" providerId="ADAL" clId="{F77B365A-93EF-4013-8B10-77CDC2215E8E}" dt="2023-05-24T14:38:53.048" v="18" actId="255"/>
          <ac:spMkLst>
            <pc:docMk/>
            <pc:sldMk cId="3184586991" sldId="257"/>
            <ac:spMk id="9" creationId="{646AE0E0-8BB7-A72D-DCBB-C8EDEECF61B7}"/>
          </ac:spMkLst>
        </pc:spChg>
        <pc:picChg chg="add del mod">
          <ac:chgData name="Bate Sebastian (R0A) Manchester University NHS FT" userId="187bad23-d7be-4783-88e0-5c5a9067f6dd" providerId="ADAL" clId="{F77B365A-93EF-4013-8B10-77CDC2215E8E}" dt="2023-05-24T14:37:44.615" v="7" actId="931"/>
          <ac:picMkLst>
            <pc:docMk/>
            <pc:sldMk cId="3184586991" sldId="257"/>
            <ac:picMk id="6" creationId="{0FDC5AF7-45E0-AE82-22A6-11EDA5DF821D}"/>
          </ac:picMkLst>
        </pc:picChg>
        <pc:picChg chg="add mod">
          <ac:chgData name="Bate Sebastian (R0A) Manchester University NHS FT" userId="187bad23-d7be-4783-88e0-5c5a9067f6dd" providerId="ADAL" clId="{F77B365A-93EF-4013-8B10-77CDC2215E8E}" dt="2023-05-24T14:39:18.788" v="19" actId="1076"/>
          <ac:picMkLst>
            <pc:docMk/>
            <pc:sldMk cId="3184586991" sldId="257"/>
            <ac:picMk id="8" creationId="{B685459D-A876-E8C2-2761-A7AF27232C2C}"/>
          </ac:picMkLst>
        </pc:picChg>
      </pc:sldChg>
      <pc:sldChg chg="modSp mod">
        <pc:chgData name="Bate Sebastian (R0A) Manchester University NHS FT" userId="187bad23-d7be-4783-88e0-5c5a9067f6dd" providerId="ADAL" clId="{F77B365A-93EF-4013-8B10-77CDC2215E8E}" dt="2023-06-09T12:09:41.096" v="1534" actId="20577"/>
        <pc:sldMkLst>
          <pc:docMk/>
          <pc:sldMk cId="3715910817" sldId="258"/>
        </pc:sldMkLst>
        <pc:spChg chg="mod">
          <ac:chgData name="Bate Sebastian (R0A) Manchester University NHS FT" userId="187bad23-d7be-4783-88e0-5c5a9067f6dd" providerId="ADAL" clId="{F77B365A-93EF-4013-8B10-77CDC2215E8E}" dt="2023-06-09T12:09:41.096" v="1534" actId="20577"/>
          <ac:spMkLst>
            <pc:docMk/>
            <pc:sldMk cId="3715910817" sldId="258"/>
            <ac:spMk id="3" creationId="{D94A7734-D745-BD58-BCC6-D3512BA03985}"/>
          </ac:spMkLst>
        </pc:spChg>
      </pc:sldChg>
      <pc:sldChg chg="addSp delSp modSp mod">
        <pc:chgData name="Bate Sebastian (R0A) Manchester University NHS FT" userId="187bad23-d7be-4783-88e0-5c5a9067f6dd" providerId="ADAL" clId="{F77B365A-93EF-4013-8B10-77CDC2215E8E}" dt="2023-05-25T13:45:29.040" v="83" actId="20577"/>
        <pc:sldMkLst>
          <pc:docMk/>
          <pc:sldMk cId="627076902" sldId="259"/>
        </pc:sldMkLst>
        <pc:spChg chg="del">
          <ac:chgData name="Bate Sebastian (R0A) Manchester University NHS FT" userId="187bad23-d7be-4783-88e0-5c5a9067f6dd" providerId="ADAL" clId="{F77B365A-93EF-4013-8B10-77CDC2215E8E}" dt="2023-05-24T14:41:03.374" v="20" actId="478"/>
          <ac:spMkLst>
            <pc:docMk/>
            <pc:sldMk cId="627076902" sldId="259"/>
            <ac:spMk id="2" creationId="{1616F930-DD30-14DC-062B-39EDF98CB520}"/>
          </ac:spMkLst>
        </pc:spChg>
        <pc:spChg chg="add del">
          <ac:chgData name="Bate Sebastian (R0A) Manchester University NHS FT" userId="187bad23-d7be-4783-88e0-5c5a9067f6dd" providerId="ADAL" clId="{F77B365A-93EF-4013-8B10-77CDC2215E8E}" dt="2023-05-24T14:41:28.116" v="52" actId="478"/>
          <ac:spMkLst>
            <pc:docMk/>
            <pc:sldMk cId="627076902" sldId="259"/>
            <ac:spMk id="3" creationId="{3C01F755-5DDB-4D3F-0BF8-5212A99078DF}"/>
          </ac:spMkLst>
        </pc:spChg>
        <pc:spChg chg="add del mod">
          <ac:chgData name="Bate Sebastian (R0A) Manchester University NHS FT" userId="187bad23-d7be-4783-88e0-5c5a9067f6dd" providerId="ADAL" clId="{F77B365A-93EF-4013-8B10-77CDC2215E8E}" dt="2023-05-24T14:41:23.327" v="51" actId="5793"/>
          <ac:spMkLst>
            <pc:docMk/>
            <pc:sldMk cId="627076902" sldId="259"/>
            <ac:spMk id="5" creationId="{D2007924-D3A8-8769-DF25-870C38B93378}"/>
          </ac:spMkLst>
        </pc:spChg>
        <pc:spChg chg="add del mod">
          <ac:chgData name="Bate Sebastian (R0A) Manchester University NHS FT" userId="187bad23-d7be-4783-88e0-5c5a9067f6dd" providerId="ADAL" clId="{F77B365A-93EF-4013-8B10-77CDC2215E8E}" dt="2023-05-24T15:24:12.731" v="60"/>
          <ac:spMkLst>
            <pc:docMk/>
            <pc:sldMk cId="627076902" sldId="259"/>
            <ac:spMk id="8" creationId="{2C422C3C-99AB-C518-AB1A-DBFCF14454FA}"/>
          </ac:spMkLst>
        </pc:spChg>
        <pc:spChg chg="add mod">
          <ac:chgData name="Bate Sebastian (R0A) Manchester University NHS FT" userId="187bad23-d7be-4783-88e0-5c5a9067f6dd" providerId="ADAL" clId="{F77B365A-93EF-4013-8B10-77CDC2215E8E}" dt="2023-05-25T13:45:29.040" v="83" actId="20577"/>
          <ac:spMkLst>
            <pc:docMk/>
            <pc:sldMk cId="627076902" sldId="259"/>
            <ac:spMk id="9" creationId="{ACB891F7-063C-D4F7-41B1-0A228E448C21}"/>
          </ac:spMkLst>
        </pc:spChg>
        <pc:picChg chg="add mod">
          <ac:chgData name="Bate Sebastian (R0A) Manchester University NHS FT" userId="187bad23-d7be-4783-88e0-5c5a9067f6dd" providerId="ADAL" clId="{F77B365A-93EF-4013-8B10-77CDC2215E8E}" dt="2023-05-24T14:41:50.790" v="57" actId="14100"/>
          <ac:picMkLst>
            <pc:docMk/>
            <pc:sldMk cId="627076902" sldId="259"/>
            <ac:picMk id="7" creationId="{4318DE57-2F9A-EDE0-8AE8-A59D89E00BB8}"/>
          </ac:picMkLst>
        </pc:picChg>
      </pc:sldChg>
      <pc:sldChg chg="modSp new mod">
        <pc:chgData name="Bate Sebastian (R0A) Manchester University NHS FT" userId="187bad23-d7be-4783-88e0-5c5a9067f6dd" providerId="ADAL" clId="{F77B365A-93EF-4013-8B10-77CDC2215E8E}" dt="2023-05-25T12:36:58.637" v="72" actId="255"/>
        <pc:sldMkLst>
          <pc:docMk/>
          <pc:sldMk cId="1835124756" sldId="260"/>
        </pc:sldMkLst>
        <pc:spChg chg="mod">
          <ac:chgData name="Bate Sebastian (R0A) Manchester University NHS FT" userId="187bad23-d7be-4783-88e0-5c5a9067f6dd" providerId="ADAL" clId="{F77B365A-93EF-4013-8B10-77CDC2215E8E}" dt="2023-05-25T12:35:51.043" v="67" actId="20577"/>
          <ac:spMkLst>
            <pc:docMk/>
            <pc:sldMk cId="1835124756" sldId="260"/>
            <ac:spMk id="2" creationId="{BD4A5303-F9AE-F684-CC48-8AB21E2A92C5}"/>
          </ac:spMkLst>
        </pc:spChg>
        <pc:spChg chg="mod">
          <ac:chgData name="Bate Sebastian (R0A) Manchester University NHS FT" userId="187bad23-d7be-4783-88e0-5c5a9067f6dd" providerId="ADAL" clId="{F77B365A-93EF-4013-8B10-77CDC2215E8E}" dt="2023-05-25T12:36:58.637" v="72" actId="255"/>
          <ac:spMkLst>
            <pc:docMk/>
            <pc:sldMk cId="1835124756" sldId="260"/>
            <ac:spMk id="3" creationId="{A8365095-3F41-DF1F-A7C4-5A9EC38F692C}"/>
          </ac:spMkLst>
        </pc:spChg>
      </pc:sldChg>
      <pc:sldChg chg="modSp new mod">
        <pc:chgData name="Bate Sebastian (R0A) Manchester University NHS FT" userId="187bad23-d7be-4783-88e0-5c5a9067f6dd" providerId="ADAL" clId="{F77B365A-93EF-4013-8B10-77CDC2215E8E}" dt="2023-05-26T13:31:16.109" v="929" actId="20577"/>
        <pc:sldMkLst>
          <pc:docMk/>
          <pc:sldMk cId="1821141328" sldId="261"/>
        </pc:sldMkLst>
        <pc:spChg chg="mod">
          <ac:chgData name="Bate Sebastian (R0A) Manchester University NHS FT" userId="187bad23-d7be-4783-88e0-5c5a9067f6dd" providerId="ADAL" clId="{F77B365A-93EF-4013-8B10-77CDC2215E8E}" dt="2023-05-26T12:30:18.186" v="97" actId="20577"/>
          <ac:spMkLst>
            <pc:docMk/>
            <pc:sldMk cId="1821141328" sldId="261"/>
            <ac:spMk id="2" creationId="{965AB422-5DD4-B76D-B3F9-7336F30A699D}"/>
          </ac:spMkLst>
        </pc:spChg>
        <pc:spChg chg="mod">
          <ac:chgData name="Bate Sebastian (R0A) Manchester University NHS FT" userId="187bad23-d7be-4783-88e0-5c5a9067f6dd" providerId="ADAL" clId="{F77B365A-93EF-4013-8B10-77CDC2215E8E}" dt="2023-05-26T13:31:16.109" v="929" actId="20577"/>
          <ac:spMkLst>
            <pc:docMk/>
            <pc:sldMk cId="1821141328" sldId="261"/>
            <ac:spMk id="3" creationId="{AF864424-DFE3-A356-CA45-C2961223E501}"/>
          </ac:spMkLst>
        </pc:spChg>
      </pc:sldChg>
      <pc:sldChg chg="modSp new mod">
        <pc:chgData name="Bate Sebastian (R0A) Manchester University NHS FT" userId="187bad23-d7be-4783-88e0-5c5a9067f6dd" providerId="ADAL" clId="{F77B365A-93EF-4013-8B10-77CDC2215E8E}" dt="2023-05-26T12:41:54.157" v="741" actId="20577"/>
        <pc:sldMkLst>
          <pc:docMk/>
          <pc:sldMk cId="1027046279" sldId="262"/>
        </pc:sldMkLst>
        <pc:spChg chg="mod">
          <ac:chgData name="Bate Sebastian (R0A) Manchester University NHS FT" userId="187bad23-d7be-4783-88e0-5c5a9067f6dd" providerId="ADAL" clId="{F77B365A-93EF-4013-8B10-77CDC2215E8E}" dt="2023-05-26T12:33:10.029" v="139" actId="20577"/>
          <ac:spMkLst>
            <pc:docMk/>
            <pc:sldMk cId="1027046279" sldId="262"/>
            <ac:spMk id="2" creationId="{DCFE5B0B-E62F-9E75-7036-69C88611DB6E}"/>
          </ac:spMkLst>
        </pc:spChg>
        <pc:spChg chg="mod">
          <ac:chgData name="Bate Sebastian (R0A) Manchester University NHS FT" userId="187bad23-d7be-4783-88e0-5c5a9067f6dd" providerId="ADAL" clId="{F77B365A-93EF-4013-8B10-77CDC2215E8E}" dt="2023-05-26T12:41:54.157" v="741" actId="20577"/>
          <ac:spMkLst>
            <pc:docMk/>
            <pc:sldMk cId="1027046279" sldId="262"/>
            <ac:spMk id="3" creationId="{9497A91F-8F3D-7637-ABDC-430B5BF889D1}"/>
          </ac:spMkLst>
        </pc:spChg>
      </pc:sldChg>
      <pc:sldChg chg="modSp new mod">
        <pc:chgData name="Bate Sebastian (R0A) Manchester University NHS FT" userId="187bad23-d7be-4783-88e0-5c5a9067f6dd" providerId="ADAL" clId="{F77B365A-93EF-4013-8B10-77CDC2215E8E}" dt="2023-05-26T12:38:20.500" v="594"/>
        <pc:sldMkLst>
          <pc:docMk/>
          <pc:sldMk cId="3804869169" sldId="263"/>
        </pc:sldMkLst>
        <pc:spChg chg="mod">
          <ac:chgData name="Bate Sebastian (R0A) Manchester University NHS FT" userId="187bad23-d7be-4783-88e0-5c5a9067f6dd" providerId="ADAL" clId="{F77B365A-93EF-4013-8B10-77CDC2215E8E}" dt="2023-05-26T12:36:40.068" v="492" actId="20577"/>
          <ac:spMkLst>
            <pc:docMk/>
            <pc:sldMk cId="3804869169" sldId="263"/>
            <ac:spMk id="2" creationId="{E50E500D-6742-9CD7-DDBD-F1CAF12CFD6D}"/>
          </ac:spMkLst>
        </pc:spChg>
        <pc:spChg chg="mod">
          <ac:chgData name="Bate Sebastian (R0A) Manchester University NHS FT" userId="187bad23-d7be-4783-88e0-5c5a9067f6dd" providerId="ADAL" clId="{F77B365A-93EF-4013-8B10-77CDC2215E8E}" dt="2023-05-26T12:38:20.500" v="594"/>
          <ac:spMkLst>
            <pc:docMk/>
            <pc:sldMk cId="3804869169" sldId="263"/>
            <ac:spMk id="3" creationId="{DD878B23-4530-96BD-8980-E6674B17D60E}"/>
          </ac:spMkLst>
        </pc:spChg>
      </pc:sldChg>
      <pc:sldChg chg="modSp new add del mod">
        <pc:chgData name="Bate Sebastian (R0A) Manchester University NHS FT" userId="187bad23-d7be-4783-88e0-5c5a9067f6dd" providerId="ADAL" clId="{F77B365A-93EF-4013-8B10-77CDC2215E8E}" dt="2023-06-09T12:59:06.772" v="1873" actId="47"/>
        <pc:sldMkLst>
          <pc:docMk/>
          <pc:sldMk cId="750332344" sldId="264"/>
        </pc:sldMkLst>
        <pc:spChg chg="mod">
          <ac:chgData name="Bate Sebastian (R0A) Manchester University NHS FT" userId="187bad23-d7be-4783-88e0-5c5a9067f6dd" providerId="ADAL" clId="{F77B365A-93EF-4013-8B10-77CDC2215E8E}" dt="2023-05-26T12:38:43.514" v="615" actId="313"/>
          <ac:spMkLst>
            <pc:docMk/>
            <pc:sldMk cId="750332344" sldId="264"/>
            <ac:spMk id="2" creationId="{0B3FAD0A-664D-36BB-C82C-D5154D5A06F7}"/>
          </ac:spMkLst>
        </pc:spChg>
        <pc:spChg chg="mod">
          <ac:chgData name="Bate Sebastian (R0A) Manchester University NHS FT" userId="187bad23-d7be-4783-88e0-5c5a9067f6dd" providerId="ADAL" clId="{F77B365A-93EF-4013-8B10-77CDC2215E8E}" dt="2023-06-09T12:57:59.392" v="1862" actId="21"/>
          <ac:spMkLst>
            <pc:docMk/>
            <pc:sldMk cId="750332344" sldId="264"/>
            <ac:spMk id="3" creationId="{6CACF464-2974-74C1-AA3C-6CFDBA9481C7}"/>
          </ac:spMkLst>
        </pc:spChg>
      </pc:sldChg>
      <pc:sldChg chg="modSp new mod">
        <pc:chgData name="Bate Sebastian (R0A) Manchester University NHS FT" userId="187bad23-d7be-4783-88e0-5c5a9067f6dd" providerId="ADAL" clId="{F77B365A-93EF-4013-8B10-77CDC2215E8E}" dt="2023-05-26T12:45:11.198" v="865" actId="20577"/>
        <pc:sldMkLst>
          <pc:docMk/>
          <pc:sldMk cId="3177137770" sldId="265"/>
        </pc:sldMkLst>
        <pc:spChg chg="mod">
          <ac:chgData name="Bate Sebastian (R0A) Manchester University NHS FT" userId="187bad23-d7be-4783-88e0-5c5a9067f6dd" providerId="ADAL" clId="{F77B365A-93EF-4013-8B10-77CDC2215E8E}" dt="2023-05-26T12:45:11.198" v="865" actId="20577"/>
          <ac:spMkLst>
            <pc:docMk/>
            <pc:sldMk cId="3177137770" sldId="265"/>
            <ac:spMk id="2" creationId="{762C3236-117E-06BA-028A-963E6826E7DC}"/>
          </ac:spMkLst>
        </pc:spChg>
        <pc:spChg chg="mod">
          <ac:chgData name="Bate Sebastian (R0A) Manchester University NHS FT" userId="187bad23-d7be-4783-88e0-5c5a9067f6dd" providerId="ADAL" clId="{F77B365A-93EF-4013-8B10-77CDC2215E8E}" dt="2023-05-26T12:45:03.506" v="864" actId="20577"/>
          <ac:spMkLst>
            <pc:docMk/>
            <pc:sldMk cId="3177137770" sldId="265"/>
            <ac:spMk id="3" creationId="{8F164A18-6294-A51C-1C48-209976FC2108}"/>
          </ac:spMkLst>
        </pc:spChg>
      </pc:sldChg>
      <pc:sldChg chg="addSp delSp modSp new mod modNotesTx">
        <pc:chgData name="Bate Sebastian (R0A) Manchester University NHS FT" userId="187bad23-d7be-4783-88e0-5c5a9067f6dd" providerId="ADAL" clId="{F77B365A-93EF-4013-8B10-77CDC2215E8E}" dt="2023-05-26T13:34:10.059" v="1212" actId="20577"/>
        <pc:sldMkLst>
          <pc:docMk/>
          <pc:sldMk cId="1900185213" sldId="266"/>
        </pc:sldMkLst>
        <pc:spChg chg="mod">
          <ac:chgData name="Bate Sebastian (R0A) Manchester University NHS FT" userId="187bad23-d7be-4783-88e0-5c5a9067f6dd" providerId="ADAL" clId="{F77B365A-93EF-4013-8B10-77CDC2215E8E}" dt="2023-05-26T13:29:39.725" v="873" actId="20577"/>
          <ac:spMkLst>
            <pc:docMk/>
            <pc:sldMk cId="1900185213" sldId="266"/>
            <ac:spMk id="2" creationId="{7D82BA49-371E-F4D5-30F1-7F18E7A81DAC}"/>
          </ac:spMkLst>
        </pc:spChg>
        <pc:spChg chg="del">
          <ac:chgData name="Bate Sebastian (R0A) Manchester University NHS FT" userId="187bad23-d7be-4783-88e0-5c5a9067f6dd" providerId="ADAL" clId="{F77B365A-93EF-4013-8B10-77CDC2215E8E}" dt="2023-05-26T13:30:00.405" v="874" actId="478"/>
          <ac:spMkLst>
            <pc:docMk/>
            <pc:sldMk cId="1900185213" sldId="266"/>
            <ac:spMk id="3" creationId="{A2946361-2EB9-F884-F452-8F7591F00447}"/>
          </ac:spMkLst>
        </pc:spChg>
        <pc:picChg chg="add mod">
          <ac:chgData name="Bate Sebastian (R0A) Manchester University NHS FT" userId="187bad23-d7be-4783-88e0-5c5a9067f6dd" providerId="ADAL" clId="{F77B365A-93EF-4013-8B10-77CDC2215E8E}" dt="2023-05-26T13:30:15.917" v="878" actId="14100"/>
          <ac:picMkLst>
            <pc:docMk/>
            <pc:sldMk cId="1900185213" sldId="266"/>
            <ac:picMk id="5" creationId="{5DC0D0DC-365A-5D18-549E-89C83B406660}"/>
          </ac:picMkLst>
        </pc:picChg>
      </pc:sldChg>
      <pc:sldChg chg="addSp delSp modSp new mod">
        <pc:chgData name="Bate Sebastian (R0A) Manchester University NHS FT" userId="187bad23-d7be-4783-88e0-5c5a9067f6dd" providerId="ADAL" clId="{F77B365A-93EF-4013-8B10-77CDC2215E8E}" dt="2023-05-26T14:36:37.646" v="1312" actId="478"/>
        <pc:sldMkLst>
          <pc:docMk/>
          <pc:sldMk cId="3664787536" sldId="267"/>
        </pc:sldMkLst>
        <pc:spChg chg="del mod">
          <ac:chgData name="Bate Sebastian (R0A) Manchester University NHS FT" userId="187bad23-d7be-4783-88e0-5c5a9067f6dd" providerId="ADAL" clId="{F77B365A-93EF-4013-8B10-77CDC2215E8E}" dt="2023-05-26T14:36:17.892" v="1310" actId="478"/>
          <ac:spMkLst>
            <pc:docMk/>
            <pc:sldMk cId="3664787536" sldId="267"/>
            <ac:spMk id="2" creationId="{A267D492-95DC-AFE0-6519-7EAF487305E2}"/>
          </ac:spMkLst>
        </pc:spChg>
        <pc:spChg chg="del">
          <ac:chgData name="Bate Sebastian (R0A) Manchester University NHS FT" userId="187bad23-d7be-4783-88e0-5c5a9067f6dd" providerId="ADAL" clId="{F77B365A-93EF-4013-8B10-77CDC2215E8E}" dt="2023-05-26T14:29:36.503" v="1229" actId="478"/>
          <ac:spMkLst>
            <pc:docMk/>
            <pc:sldMk cId="3664787536" sldId="267"/>
            <ac:spMk id="3" creationId="{FC213F39-723D-BE52-FB32-29641D81ADE4}"/>
          </ac:spMkLst>
        </pc:spChg>
        <pc:spChg chg="add del mod">
          <ac:chgData name="Bate Sebastian (R0A) Manchester University NHS FT" userId="187bad23-d7be-4783-88e0-5c5a9067f6dd" providerId="ADAL" clId="{F77B365A-93EF-4013-8B10-77CDC2215E8E}" dt="2023-05-26T14:29:43.044" v="1231"/>
          <ac:spMkLst>
            <pc:docMk/>
            <pc:sldMk cId="3664787536" sldId="267"/>
            <ac:spMk id="6" creationId="{59FD3CF1-31C2-071B-246F-4BCC5EFA5E05}"/>
          </ac:spMkLst>
        </pc:spChg>
        <pc:spChg chg="add del mod">
          <ac:chgData name="Bate Sebastian (R0A) Manchester University NHS FT" userId="187bad23-d7be-4783-88e0-5c5a9067f6dd" providerId="ADAL" clId="{F77B365A-93EF-4013-8B10-77CDC2215E8E}" dt="2023-05-26T14:29:43.044" v="1231"/>
          <ac:spMkLst>
            <pc:docMk/>
            <pc:sldMk cId="3664787536" sldId="267"/>
            <ac:spMk id="7" creationId="{6CBB7F7E-C13C-5217-1196-80C39E81C8C5}"/>
          </ac:spMkLst>
        </pc:spChg>
        <pc:spChg chg="add del mod">
          <ac:chgData name="Bate Sebastian (R0A) Manchester University NHS FT" userId="187bad23-d7be-4783-88e0-5c5a9067f6dd" providerId="ADAL" clId="{F77B365A-93EF-4013-8B10-77CDC2215E8E}" dt="2023-05-26T14:36:37.646" v="1312" actId="478"/>
          <ac:spMkLst>
            <pc:docMk/>
            <pc:sldMk cId="3664787536" sldId="267"/>
            <ac:spMk id="9" creationId="{ECEBEDAD-1524-6300-4F40-66D9162C0321}"/>
          </ac:spMkLst>
        </pc:spChg>
        <pc:graphicFrameChg chg="add del mod">
          <ac:chgData name="Bate Sebastian (R0A) Manchester University NHS FT" userId="187bad23-d7be-4783-88e0-5c5a9067f6dd" providerId="ADAL" clId="{F77B365A-93EF-4013-8B10-77CDC2215E8E}" dt="2023-05-26T14:29:43.044" v="1231"/>
          <ac:graphicFrameMkLst>
            <pc:docMk/>
            <pc:sldMk cId="3664787536" sldId="267"/>
            <ac:graphicFrameMk id="5" creationId="{77B88F62-CCC4-847C-A74F-1F3044F8C055}"/>
          </ac:graphicFrameMkLst>
        </pc:graphicFrameChg>
        <pc:graphicFrameChg chg="add mod modGraphic">
          <ac:chgData name="Bate Sebastian (R0A) Manchester University NHS FT" userId="187bad23-d7be-4783-88e0-5c5a9067f6dd" providerId="ADAL" clId="{F77B365A-93EF-4013-8B10-77CDC2215E8E}" dt="2023-05-26T14:36:33.598" v="1311" actId="1076"/>
          <ac:graphicFrameMkLst>
            <pc:docMk/>
            <pc:sldMk cId="3664787536" sldId="267"/>
            <ac:graphicFrameMk id="8" creationId="{7CC11426-644B-13E0-CBF2-A3B594D77CF1}"/>
          </ac:graphicFrameMkLst>
        </pc:graphicFrameChg>
      </pc:sldChg>
      <pc:sldChg chg="addSp modSp new mod">
        <pc:chgData name="Bate Sebastian (R0A) Manchester University NHS FT" userId="187bad23-d7be-4783-88e0-5c5a9067f6dd" providerId="ADAL" clId="{F77B365A-93EF-4013-8B10-77CDC2215E8E}" dt="2023-06-09T12:11:48.644" v="1542" actId="20577"/>
        <pc:sldMkLst>
          <pc:docMk/>
          <pc:sldMk cId="2718241085" sldId="268"/>
        </pc:sldMkLst>
        <pc:spChg chg="mod">
          <ac:chgData name="Bate Sebastian (R0A) Manchester University NHS FT" userId="187bad23-d7be-4783-88e0-5c5a9067f6dd" providerId="ADAL" clId="{F77B365A-93EF-4013-8B10-77CDC2215E8E}" dt="2023-05-26T14:37:58.270" v="1324" actId="20577"/>
          <ac:spMkLst>
            <pc:docMk/>
            <pc:sldMk cId="2718241085" sldId="268"/>
            <ac:spMk id="2" creationId="{E2F80B3F-2A7A-DC60-2C28-C3BA081CD7AD}"/>
          </ac:spMkLst>
        </pc:spChg>
        <pc:spChg chg="mod">
          <ac:chgData name="Bate Sebastian (R0A) Manchester University NHS FT" userId="187bad23-d7be-4783-88e0-5c5a9067f6dd" providerId="ADAL" clId="{F77B365A-93EF-4013-8B10-77CDC2215E8E}" dt="2023-06-09T12:11:48.644" v="1542" actId="20577"/>
          <ac:spMkLst>
            <pc:docMk/>
            <pc:sldMk cId="2718241085" sldId="268"/>
            <ac:spMk id="3" creationId="{DDFC3E4C-EC11-404C-4FB0-D2100B9E5A50}"/>
          </ac:spMkLst>
        </pc:spChg>
        <pc:picChg chg="add mod">
          <ac:chgData name="Bate Sebastian (R0A) Manchester University NHS FT" userId="187bad23-d7be-4783-88e0-5c5a9067f6dd" providerId="ADAL" clId="{F77B365A-93EF-4013-8B10-77CDC2215E8E}" dt="2023-05-26T14:38:25.034" v="1363" actId="14100"/>
          <ac:picMkLst>
            <pc:docMk/>
            <pc:sldMk cId="2718241085" sldId="268"/>
            <ac:picMk id="5" creationId="{021365EF-89E1-C93B-1E6B-906939847308}"/>
          </ac:picMkLst>
        </pc:picChg>
      </pc:sldChg>
      <pc:sldChg chg="modSp new mod">
        <pc:chgData name="Bate Sebastian (R0A) Manchester University NHS FT" userId="187bad23-d7be-4783-88e0-5c5a9067f6dd" providerId="ADAL" clId="{F77B365A-93EF-4013-8B10-77CDC2215E8E}" dt="2023-05-26T14:40:48.973" v="1532" actId="255"/>
        <pc:sldMkLst>
          <pc:docMk/>
          <pc:sldMk cId="1472768405" sldId="269"/>
        </pc:sldMkLst>
        <pc:spChg chg="mod">
          <ac:chgData name="Bate Sebastian (R0A) Manchester University NHS FT" userId="187bad23-d7be-4783-88e0-5c5a9067f6dd" providerId="ADAL" clId="{F77B365A-93EF-4013-8B10-77CDC2215E8E}" dt="2023-05-26T14:38:34.834" v="1374" actId="20577"/>
          <ac:spMkLst>
            <pc:docMk/>
            <pc:sldMk cId="1472768405" sldId="269"/>
            <ac:spMk id="2" creationId="{676E7046-45A9-8CD9-D92D-462FD43D1E19}"/>
          </ac:spMkLst>
        </pc:spChg>
        <pc:spChg chg="mod">
          <ac:chgData name="Bate Sebastian (R0A) Manchester University NHS FT" userId="187bad23-d7be-4783-88e0-5c5a9067f6dd" providerId="ADAL" clId="{F77B365A-93EF-4013-8B10-77CDC2215E8E}" dt="2023-05-26T14:40:48.973" v="1532" actId="255"/>
          <ac:spMkLst>
            <pc:docMk/>
            <pc:sldMk cId="1472768405" sldId="269"/>
            <ac:spMk id="3" creationId="{3ABF16ED-58C4-686C-B500-42A8E4D632EB}"/>
          </ac:spMkLst>
        </pc:spChg>
      </pc:sldChg>
      <pc:sldChg chg="modSp new add del mod">
        <pc:chgData name="Bate Sebastian (R0A) Manchester University NHS FT" userId="187bad23-d7be-4783-88e0-5c5a9067f6dd" providerId="ADAL" clId="{F77B365A-93EF-4013-8B10-77CDC2215E8E}" dt="2023-06-09T12:59:03.051" v="1872" actId="20577"/>
        <pc:sldMkLst>
          <pc:docMk/>
          <pc:sldMk cId="3506900724" sldId="270"/>
        </pc:sldMkLst>
        <pc:spChg chg="mod">
          <ac:chgData name="Bate Sebastian (R0A) Manchester University NHS FT" userId="187bad23-d7be-4783-88e0-5c5a9067f6dd" providerId="ADAL" clId="{F77B365A-93EF-4013-8B10-77CDC2215E8E}" dt="2023-06-09T12:15:04.288" v="1565" actId="20577"/>
          <ac:spMkLst>
            <pc:docMk/>
            <pc:sldMk cId="3506900724" sldId="270"/>
            <ac:spMk id="2" creationId="{121712F1-44BB-0DB9-D9BE-4347CC600420}"/>
          </ac:spMkLst>
        </pc:spChg>
        <pc:spChg chg="mod">
          <ac:chgData name="Bate Sebastian (R0A) Manchester University NHS FT" userId="187bad23-d7be-4783-88e0-5c5a9067f6dd" providerId="ADAL" clId="{F77B365A-93EF-4013-8B10-77CDC2215E8E}" dt="2023-06-09T12:59:03.051" v="1872" actId="20577"/>
          <ac:spMkLst>
            <pc:docMk/>
            <pc:sldMk cId="3506900724" sldId="270"/>
            <ac:spMk id="3" creationId="{EDBCF23E-0F80-2D9A-EFE8-3C21A06C215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158505-A62B-AD64-055E-DD3DC858ED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B8019548-D452-8268-3969-3CDA0E4A01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182A3A0-E3AA-49E2-A33C-B931F21FD16E}" type="datetimeFigureOut">
              <a:rPr lang="en-GB"/>
              <a:pPr>
                <a:defRPr/>
              </a:pPr>
              <a:t>09/06/2023</a:t>
            </a:fld>
            <a:endParaRPr lang="en-GB"/>
          </a:p>
        </p:txBody>
      </p:sp>
      <p:sp>
        <p:nvSpPr>
          <p:cNvPr id="4" name="Footer Placeholder 3">
            <a:extLst>
              <a:ext uri="{FF2B5EF4-FFF2-40B4-BE49-F238E27FC236}">
                <a16:creationId xmlns:a16="http://schemas.microsoft.com/office/drawing/2014/main" id="{C33C8A32-647A-BDA4-E013-9BD0E50C72B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5" name="Slide Number Placeholder 4">
            <a:extLst>
              <a:ext uri="{FF2B5EF4-FFF2-40B4-BE49-F238E27FC236}">
                <a16:creationId xmlns:a16="http://schemas.microsoft.com/office/drawing/2014/main" id="{A256C8E5-64AF-F4CD-666B-D22FF5005D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4A1E4EA-564D-4BB9-93C9-24C45435C64D}" type="slidenum">
              <a:rPr lang="en-GB"/>
              <a:pPr>
                <a:defRPr/>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229845-6E1F-DFD2-6D14-025DCDD780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a:extLst>
              <a:ext uri="{FF2B5EF4-FFF2-40B4-BE49-F238E27FC236}">
                <a16:creationId xmlns:a16="http://schemas.microsoft.com/office/drawing/2014/main" id="{4913D2E5-4705-515D-5C18-D2FA6CC2FEB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51F0E36-836F-4FAF-878E-BB0640D0435F}" type="datetimeFigureOut">
              <a:rPr lang="en-GB"/>
              <a:pPr>
                <a:defRPr/>
              </a:pPr>
              <a:t>09/06/2023</a:t>
            </a:fld>
            <a:endParaRPr lang="en-GB"/>
          </a:p>
        </p:txBody>
      </p:sp>
      <p:sp>
        <p:nvSpPr>
          <p:cNvPr id="4" name="Slide Image Placeholder 3">
            <a:extLst>
              <a:ext uri="{FF2B5EF4-FFF2-40B4-BE49-F238E27FC236}">
                <a16:creationId xmlns:a16="http://schemas.microsoft.com/office/drawing/2014/main" id="{B5A8C672-504D-DE29-F0A0-F581E9852A0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C1AFA9D4-02D2-5F25-5310-BCDEF7BD66FF}"/>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 name="Footer Placeholder 5">
            <a:extLst>
              <a:ext uri="{FF2B5EF4-FFF2-40B4-BE49-F238E27FC236}">
                <a16:creationId xmlns:a16="http://schemas.microsoft.com/office/drawing/2014/main" id="{F3B4BC47-B97E-F382-4A4D-DBF6E1577A0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a:extLst>
              <a:ext uri="{FF2B5EF4-FFF2-40B4-BE49-F238E27FC236}">
                <a16:creationId xmlns:a16="http://schemas.microsoft.com/office/drawing/2014/main" id="{ABFC093E-D407-2ED0-96F1-5180A44E61C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2C0C70-9BC4-4F3B-97FC-D802F6DAD2A0}"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 issues were </a:t>
            </a:r>
            <a:r>
              <a:rPr lang="en-GB" dirty="0" err="1"/>
              <a:t>xgBoost</a:t>
            </a:r>
            <a:r>
              <a:rPr lang="en-GB" dirty="0"/>
              <a:t> models or other DL where there substantial incomplete recording; predictors not collected (Clotting factors etc) or questionnaires. There was one that had ‘chest tightness’ as a factor. Poor quality reporting</a:t>
            </a:r>
          </a:p>
        </p:txBody>
      </p:sp>
      <p:sp>
        <p:nvSpPr>
          <p:cNvPr id="4" name="Slide Number Placeholder 3"/>
          <p:cNvSpPr>
            <a:spLocks noGrp="1"/>
          </p:cNvSpPr>
          <p:nvPr>
            <p:ph type="sldNum" sz="quarter" idx="5"/>
          </p:nvPr>
        </p:nvSpPr>
        <p:spPr/>
        <p:txBody>
          <a:bodyPr/>
          <a:lstStyle/>
          <a:p>
            <a:pPr>
              <a:defRPr/>
            </a:pPr>
            <a:fld id="{142C0C70-9BC4-4F3B-97FC-D802F6DAD2A0}" type="slidenum">
              <a:rPr lang="en-GB" smtClean="0"/>
              <a:pPr>
                <a:defRPr/>
              </a:pPr>
              <a:t>10</a:t>
            </a:fld>
            <a:endParaRPr lang="en-GB"/>
          </a:p>
        </p:txBody>
      </p:sp>
    </p:spTree>
    <p:extLst>
      <p:ext uri="{BB962C8B-B14F-4D97-AF65-F5344CB8AC3E}">
        <p14:creationId xmlns:p14="http://schemas.microsoft.com/office/powerpoint/2010/main" val="366120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42C0C70-9BC4-4F3B-97FC-D802F6DAD2A0}" type="slidenum">
              <a:rPr lang="en-GB" smtClean="0"/>
              <a:pPr>
                <a:defRPr/>
              </a:pPr>
              <a:t>12</a:t>
            </a:fld>
            <a:endParaRPr lang="en-GB"/>
          </a:p>
        </p:txBody>
      </p:sp>
    </p:spTree>
    <p:extLst>
      <p:ext uri="{BB962C8B-B14F-4D97-AF65-F5344CB8AC3E}">
        <p14:creationId xmlns:p14="http://schemas.microsoft.com/office/powerpoint/2010/main" val="3155097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A7FCF8C2-199D-A088-A408-A814A08CEF9A}"/>
              </a:ext>
            </a:extLst>
          </p:cNvPr>
          <p:cNvGrpSpPr>
            <a:grpSpLocks/>
          </p:cNvGrpSpPr>
          <p:nvPr/>
        </p:nvGrpSpPr>
        <p:grpSpPr bwMode="auto">
          <a:xfrm>
            <a:off x="0" y="-7938"/>
            <a:ext cx="12192000" cy="6865938"/>
            <a:chOff x="0" y="-8467"/>
            <a:chExt cx="12192000" cy="6866467"/>
          </a:xfrm>
        </p:grpSpPr>
        <p:sp>
          <p:nvSpPr>
            <p:cNvPr id="5" name="Freeform 14">
              <a:extLst>
                <a:ext uri="{FF2B5EF4-FFF2-40B4-BE49-F238E27FC236}">
                  <a16:creationId xmlns:a16="http://schemas.microsoft.com/office/drawing/2014/main" id="{2884B529-A09F-D7D9-E2CD-F58CC46A4D06}"/>
                </a:ext>
              </a:extLst>
            </p:cNvPr>
            <p:cNvSpPr/>
            <p:nvPr/>
          </p:nvSpPr>
          <p:spPr>
            <a:xfrm>
              <a:off x="0" y="-8467"/>
              <a:ext cx="863600" cy="569797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6" name="Straight Connector 5">
              <a:extLst>
                <a:ext uri="{FF2B5EF4-FFF2-40B4-BE49-F238E27FC236}">
                  <a16:creationId xmlns:a16="http://schemas.microsoft.com/office/drawing/2014/main" id="{25D3C083-F3FB-7639-80F5-97A6B8524FAE}"/>
                </a:ext>
              </a:extLst>
            </p:cNvPr>
            <p:cNvCxnSpPr/>
            <p:nvPr/>
          </p:nvCxnSpPr>
          <p:spPr>
            <a:xfrm>
              <a:off x="9371013" y="-528"/>
              <a:ext cx="1219200" cy="685852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F4A1ED3-3024-EDCD-E54F-C64FC67DC7A6}"/>
                </a:ext>
              </a:extLst>
            </p:cNvPr>
            <p:cNvCxnSpPr/>
            <p:nvPr/>
          </p:nvCxnSpPr>
          <p:spPr>
            <a:xfrm flipH="1">
              <a:off x="7424738" y="3681168"/>
              <a:ext cx="4764087" cy="3176832"/>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 name="Rectangle 23">
              <a:extLst>
                <a:ext uri="{FF2B5EF4-FFF2-40B4-BE49-F238E27FC236}">
                  <a16:creationId xmlns:a16="http://schemas.microsoft.com/office/drawing/2014/main" id="{7C0E9632-ADCE-EE68-30DA-5673618E53D4}"/>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a:extLst>
                <a:ext uri="{FF2B5EF4-FFF2-40B4-BE49-F238E27FC236}">
                  <a16:creationId xmlns:a16="http://schemas.microsoft.com/office/drawing/2014/main" id="{AEB01D16-E9AE-2A0E-7346-F0F27B35FFBA}"/>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9">
              <a:extLst>
                <a:ext uri="{FF2B5EF4-FFF2-40B4-BE49-F238E27FC236}">
                  <a16:creationId xmlns:a16="http://schemas.microsoft.com/office/drawing/2014/main" id="{1B17FCA9-15B7-D765-BB91-45A5ECF2FD9D}"/>
                </a:ext>
              </a:extLst>
            </p:cNvPr>
            <p:cNvSpPr/>
            <p:nvPr/>
          </p:nvSpPr>
          <p:spPr>
            <a:xfrm>
              <a:off x="8932863" y="3047706"/>
              <a:ext cx="3259137" cy="381029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7">
              <a:extLst>
                <a:ext uri="{FF2B5EF4-FFF2-40B4-BE49-F238E27FC236}">
                  <a16:creationId xmlns:a16="http://schemas.microsoft.com/office/drawing/2014/main" id="{03BFDD1F-2A4A-734C-4524-7CAE0DB61B56}"/>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8">
              <a:extLst>
                <a:ext uri="{FF2B5EF4-FFF2-40B4-BE49-F238E27FC236}">
                  <a16:creationId xmlns:a16="http://schemas.microsoft.com/office/drawing/2014/main" id="{98BEB8BA-B792-D6F2-CC06-E452C30C4C05}"/>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9">
              <a:extLst>
                <a:ext uri="{FF2B5EF4-FFF2-40B4-BE49-F238E27FC236}">
                  <a16:creationId xmlns:a16="http://schemas.microsoft.com/office/drawing/2014/main" id="{87BE1253-4B0A-4C8D-1095-4B2C65EAFE5A}"/>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CEA16FB-DB27-46D2-242F-AC67CEE2E1FA}"/>
                </a:ext>
              </a:extLst>
            </p:cNvPr>
            <p:cNvSpPr/>
            <p:nvPr/>
          </p:nvSpPr>
          <p:spPr>
            <a:xfrm>
              <a:off x="10371138" y="3589086"/>
              <a:ext cx="1817687" cy="326891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5" name="Picture 38" descr="Graphical user interface&#10;&#10;Description automatically generated with medium confidence">
            <a:extLst>
              <a:ext uri="{FF2B5EF4-FFF2-40B4-BE49-F238E27FC236}">
                <a16:creationId xmlns:a16="http://schemas.microsoft.com/office/drawing/2014/main" id="{0E1BE8AC-55F9-5A60-8C3A-81CB8F3DC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04775"/>
            <a:ext cx="25844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Date Placeholder 3">
            <a:extLst>
              <a:ext uri="{FF2B5EF4-FFF2-40B4-BE49-F238E27FC236}">
                <a16:creationId xmlns:a16="http://schemas.microsoft.com/office/drawing/2014/main" id="{9E7CA9AC-3804-9704-25B6-F47DADF4D725}"/>
              </a:ext>
            </a:extLst>
          </p:cNvPr>
          <p:cNvSpPr>
            <a:spLocks noGrp="1"/>
          </p:cNvSpPr>
          <p:nvPr>
            <p:ph type="dt" sz="half" idx="10"/>
          </p:nvPr>
        </p:nvSpPr>
        <p:spPr/>
        <p:txBody>
          <a:bodyPr/>
          <a:lstStyle>
            <a:lvl1pPr>
              <a:defRPr/>
            </a:lvl1pPr>
          </a:lstStyle>
          <a:p>
            <a:pPr>
              <a:defRPr/>
            </a:pPr>
            <a:fld id="{149C9BF4-3E49-4137-97D6-F35F5CFCF794}" type="datetime1">
              <a:rPr lang="en-GB"/>
              <a:pPr>
                <a:defRPr/>
              </a:pPr>
              <a:t>09/06/2023</a:t>
            </a:fld>
            <a:endParaRPr lang="en-GB" dirty="0"/>
          </a:p>
        </p:txBody>
      </p:sp>
      <p:sp>
        <p:nvSpPr>
          <p:cNvPr id="17" name="Footer Placeholder 4">
            <a:extLst>
              <a:ext uri="{FF2B5EF4-FFF2-40B4-BE49-F238E27FC236}">
                <a16:creationId xmlns:a16="http://schemas.microsoft.com/office/drawing/2014/main" id="{E0A5A201-2510-BFC5-4440-AC377E3D0D1C}"/>
              </a:ext>
            </a:extLst>
          </p:cNvPr>
          <p:cNvSpPr>
            <a:spLocks noGrp="1"/>
          </p:cNvSpPr>
          <p:nvPr>
            <p:ph type="ftr" sz="quarter" idx="11"/>
          </p:nvPr>
        </p:nvSpPr>
        <p:spPr>
          <a:xfrm>
            <a:off x="3036888" y="6042025"/>
            <a:ext cx="3938587" cy="365125"/>
          </a:xfrm>
        </p:spPr>
        <p:txBody>
          <a:bodyPr/>
          <a:lstStyle>
            <a:lvl1pPr>
              <a:defRPr/>
            </a:lvl1pPr>
          </a:lstStyle>
          <a:p>
            <a:pPr>
              <a:defRPr/>
            </a:pPr>
            <a:endParaRPr lang="en-GB"/>
          </a:p>
        </p:txBody>
      </p:sp>
      <p:sp>
        <p:nvSpPr>
          <p:cNvPr id="18" name="Slide Number Placeholder 5">
            <a:extLst>
              <a:ext uri="{FF2B5EF4-FFF2-40B4-BE49-F238E27FC236}">
                <a16:creationId xmlns:a16="http://schemas.microsoft.com/office/drawing/2014/main" id="{8A42CA1A-1957-F8E1-AFA5-EBE6EC8A6A26}"/>
              </a:ext>
            </a:extLst>
          </p:cNvPr>
          <p:cNvSpPr>
            <a:spLocks noGrp="1"/>
          </p:cNvSpPr>
          <p:nvPr>
            <p:ph type="sldNum" sz="quarter" idx="12"/>
          </p:nvPr>
        </p:nvSpPr>
        <p:spPr/>
        <p:txBody>
          <a:bodyPr/>
          <a:lstStyle>
            <a:lvl1pPr>
              <a:defRPr>
                <a:solidFill>
                  <a:schemeClr val="tx1">
                    <a:lumMod val="50000"/>
                    <a:lumOff val="50000"/>
                  </a:schemeClr>
                </a:solidFill>
              </a:defRPr>
            </a:lvl1pPr>
          </a:lstStyle>
          <a:p>
            <a:pPr>
              <a:defRPr/>
            </a:pPr>
            <a:fld id="{D21E2D5C-A05D-4B5A-93F9-4B49D87C74A2}" type="slidenum">
              <a:rPr lang="en-GB"/>
              <a:pPr>
                <a:defRPr/>
              </a:pPr>
              <a:t>‹#›</a:t>
            </a:fld>
            <a:endParaRPr lang="en-GB" dirty="0"/>
          </a:p>
        </p:txBody>
      </p:sp>
    </p:spTree>
    <p:extLst>
      <p:ext uri="{BB962C8B-B14F-4D97-AF65-F5344CB8AC3E}">
        <p14:creationId xmlns:p14="http://schemas.microsoft.com/office/powerpoint/2010/main" val="367711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9E5D9-A0D7-3FB7-04C1-8D3015B42A4F}"/>
              </a:ext>
            </a:extLst>
          </p:cNvPr>
          <p:cNvSpPr>
            <a:spLocks noGrp="1"/>
          </p:cNvSpPr>
          <p:nvPr>
            <p:ph type="dt" sz="half" idx="10"/>
          </p:nvPr>
        </p:nvSpPr>
        <p:spPr/>
        <p:txBody>
          <a:bodyPr/>
          <a:lstStyle>
            <a:lvl1pPr>
              <a:defRPr/>
            </a:lvl1pPr>
          </a:lstStyle>
          <a:p>
            <a:pPr>
              <a:defRPr/>
            </a:pPr>
            <a:fld id="{A64E01D9-E625-49B4-B441-34FC98E3B6A2}" type="datetime1">
              <a:rPr lang="en-GB"/>
              <a:pPr>
                <a:defRPr/>
              </a:pPr>
              <a:t>09/06/2023</a:t>
            </a:fld>
            <a:endParaRPr lang="en-GB" dirty="0"/>
          </a:p>
        </p:txBody>
      </p:sp>
      <p:sp>
        <p:nvSpPr>
          <p:cNvPr id="5" name="Footer Placeholder 4">
            <a:extLst>
              <a:ext uri="{FF2B5EF4-FFF2-40B4-BE49-F238E27FC236}">
                <a16:creationId xmlns:a16="http://schemas.microsoft.com/office/drawing/2014/main" id="{888B73B1-4EB6-1623-1BC9-18AF69E25D9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90E0772-6DB1-1306-286C-3A66DDDBDE1C}"/>
              </a:ext>
            </a:extLst>
          </p:cNvPr>
          <p:cNvSpPr>
            <a:spLocks noGrp="1"/>
          </p:cNvSpPr>
          <p:nvPr>
            <p:ph type="sldNum" sz="quarter" idx="12"/>
          </p:nvPr>
        </p:nvSpPr>
        <p:spPr/>
        <p:txBody>
          <a:bodyPr/>
          <a:lstStyle>
            <a:lvl1pPr>
              <a:defRPr/>
            </a:lvl1pPr>
          </a:lstStyle>
          <a:p>
            <a:pPr>
              <a:defRPr/>
            </a:pPr>
            <a:fld id="{918821CE-0333-4FEA-9F93-B2C00E1DAEAC}" type="slidenum">
              <a:rPr lang="en-GB"/>
              <a:pPr>
                <a:defRPr/>
              </a:pPr>
              <a:t>‹#›</a:t>
            </a:fld>
            <a:endParaRPr lang="en-GB" dirty="0"/>
          </a:p>
        </p:txBody>
      </p:sp>
    </p:spTree>
    <p:extLst>
      <p:ext uri="{BB962C8B-B14F-4D97-AF65-F5344CB8AC3E}">
        <p14:creationId xmlns:p14="http://schemas.microsoft.com/office/powerpoint/2010/main" val="382829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D9C336F0-A0B9-D3EF-E334-4C968D4D1D4F}"/>
              </a:ext>
            </a:extLst>
          </p:cNvPr>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5" name="TextBox 28">
            <a:extLst>
              <a:ext uri="{FF2B5EF4-FFF2-40B4-BE49-F238E27FC236}">
                <a16:creationId xmlns:a16="http://schemas.microsoft.com/office/drawing/2014/main" id="{D9FC4CA7-0FD5-C9CA-1E81-3CF8EDE7C631}"/>
              </a:ext>
            </a:extLst>
          </p:cNvPr>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FDEC982-46B6-9B88-F376-093E53C0EB67}"/>
              </a:ext>
            </a:extLst>
          </p:cNvPr>
          <p:cNvSpPr>
            <a:spLocks noGrp="1"/>
          </p:cNvSpPr>
          <p:nvPr>
            <p:ph type="dt" sz="half" idx="14"/>
          </p:nvPr>
        </p:nvSpPr>
        <p:spPr/>
        <p:txBody>
          <a:bodyPr/>
          <a:lstStyle>
            <a:lvl1pPr>
              <a:defRPr/>
            </a:lvl1pPr>
          </a:lstStyle>
          <a:p>
            <a:pPr>
              <a:defRPr/>
            </a:pPr>
            <a:fld id="{EF0F8579-A98B-4906-8F23-84ABF6FD93A7}" type="datetime1">
              <a:rPr lang="en-GB"/>
              <a:pPr>
                <a:defRPr/>
              </a:pPr>
              <a:t>09/06/2023</a:t>
            </a:fld>
            <a:endParaRPr lang="en-GB"/>
          </a:p>
        </p:txBody>
      </p:sp>
      <p:sp>
        <p:nvSpPr>
          <p:cNvPr id="7" name="Footer Placeholder 4">
            <a:extLst>
              <a:ext uri="{FF2B5EF4-FFF2-40B4-BE49-F238E27FC236}">
                <a16:creationId xmlns:a16="http://schemas.microsoft.com/office/drawing/2014/main" id="{1BF4A8C6-2ED2-F21E-F513-8FAA35B69990}"/>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E94F7ECD-99A0-FFB2-A373-F7D87EB97586}"/>
              </a:ext>
            </a:extLst>
          </p:cNvPr>
          <p:cNvSpPr>
            <a:spLocks noGrp="1"/>
          </p:cNvSpPr>
          <p:nvPr>
            <p:ph type="sldNum" sz="quarter" idx="16"/>
          </p:nvPr>
        </p:nvSpPr>
        <p:spPr/>
        <p:txBody>
          <a:bodyPr/>
          <a:lstStyle>
            <a:lvl1pPr>
              <a:defRPr/>
            </a:lvl1pPr>
          </a:lstStyle>
          <a:p>
            <a:pPr>
              <a:defRPr/>
            </a:pPr>
            <a:fld id="{390F80CD-846E-42B0-93EB-C1BF26440334}" type="slidenum">
              <a:rPr lang="en-GB"/>
              <a:pPr>
                <a:defRPr/>
              </a:pPr>
              <a:t>‹#›</a:t>
            </a:fld>
            <a:endParaRPr lang="en-GB"/>
          </a:p>
        </p:txBody>
      </p:sp>
    </p:spTree>
    <p:extLst>
      <p:ext uri="{BB962C8B-B14F-4D97-AF65-F5344CB8AC3E}">
        <p14:creationId xmlns:p14="http://schemas.microsoft.com/office/powerpoint/2010/main" val="2778447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BCB027-CDE9-C646-7C62-4010BD19A99B}"/>
              </a:ext>
            </a:extLst>
          </p:cNvPr>
          <p:cNvSpPr>
            <a:spLocks noGrp="1"/>
          </p:cNvSpPr>
          <p:nvPr>
            <p:ph type="dt" sz="half" idx="10"/>
          </p:nvPr>
        </p:nvSpPr>
        <p:spPr/>
        <p:txBody>
          <a:bodyPr/>
          <a:lstStyle>
            <a:lvl1pPr>
              <a:defRPr/>
            </a:lvl1pPr>
          </a:lstStyle>
          <a:p>
            <a:pPr>
              <a:defRPr/>
            </a:pPr>
            <a:fld id="{EA2153D8-DBE5-439C-9BCB-7E356FA1E2FB}" type="datetime1">
              <a:rPr lang="en-GB"/>
              <a:pPr>
                <a:defRPr/>
              </a:pPr>
              <a:t>09/06/2023</a:t>
            </a:fld>
            <a:endParaRPr lang="en-GB" dirty="0"/>
          </a:p>
        </p:txBody>
      </p:sp>
      <p:sp>
        <p:nvSpPr>
          <p:cNvPr id="5" name="Footer Placeholder 4">
            <a:extLst>
              <a:ext uri="{FF2B5EF4-FFF2-40B4-BE49-F238E27FC236}">
                <a16:creationId xmlns:a16="http://schemas.microsoft.com/office/drawing/2014/main" id="{501A3704-2388-72D4-70BB-246BB5FFD89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CFA9199-708E-294D-C8E2-012375C4684B}"/>
              </a:ext>
            </a:extLst>
          </p:cNvPr>
          <p:cNvSpPr>
            <a:spLocks noGrp="1"/>
          </p:cNvSpPr>
          <p:nvPr>
            <p:ph type="sldNum" sz="quarter" idx="12"/>
          </p:nvPr>
        </p:nvSpPr>
        <p:spPr/>
        <p:txBody>
          <a:bodyPr/>
          <a:lstStyle>
            <a:lvl1pPr>
              <a:defRPr/>
            </a:lvl1pPr>
          </a:lstStyle>
          <a:p>
            <a:pPr>
              <a:defRPr/>
            </a:pPr>
            <a:fld id="{C20C7583-0B38-4745-B56F-275654C6A65B}" type="slidenum">
              <a:rPr lang="en-GB"/>
              <a:pPr>
                <a:defRPr/>
              </a:pPr>
              <a:t>‹#›</a:t>
            </a:fld>
            <a:endParaRPr lang="en-GB" dirty="0"/>
          </a:p>
        </p:txBody>
      </p:sp>
    </p:spTree>
    <p:extLst>
      <p:ext uri="{BB962C8B-B14F-4D97-AF65-F5344CB8AC3E}">
        <p14:creationId xmlns:p14="http://schemas.microsoft.com/office/powerpoint/2010/main" val="61890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17">
            <a:extLst>
              <a:ext uri="{FF2B5EF4-FFF2-40B4-BE49-F238E27FC236}">
                <a16:creationId xmlns:a16="http://schemas.microsoft.com/office/drawing/2014/main" id="{39ED9430-B959-4DD5-C3FE-3E76A804FE94}"/>
              </a:ext>
            </a:extLst>
          </p:cNvPr>
          <p:cNvSpPr txBox="1">
            <a:spLocks noChangeArrowheads="1"/>
          </p:cNvSpPr>
          <p:nvPr/>
        </p:nvSpPr>
        <p:spPr bwMode="auto">
          <a:xfrm>
            <a:off x="541338" y="790575"/>
            <a:ext cx="6096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5" name="TextBox 28">
            <a:extLst>
              <a:ext uri="{FF2B5EF4-FFF2-40B4-BE49-F238E27FC236}">
                <a16:creationId xmlns:a16="http://schemas.microsoft.com/office/drawing/2014/main" id="{A6A3ADD7-E495-DCF5-1EC3-A72FC9F424D4}"/>
              </a:ext>
            </a:extLst>
          </p:cNvPr>
          <p:cNvSpPr txBox="1">
            <a:spLocks noChangeArrowheads="1"/>
          </p:cNvSpPr>
          <p:nvPr/>
        </p:nvSpPr>
        <p:spPr bwMode="auto">
          <a:xfrm>
            <a:off x="8893175" y="2886075"/>
            <a:ext cx="6096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GB" altLang="en-US" sz="8000">
                <a:solidFill>
                  <a:srgbClr val="9FE0F5"/>
                </a:solidFill>
                <a:latin typeface="Arial" panose="020B0604020202020204" pitchFamily="34" charset="0"/>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B9ED2B2-E94E-FF61-9411-58752BE364FC}"/>
              </a:ext>
            </a:extLst>
          </p:cNvPr>
          <p:cNvSpPr>
            <a:spLocks noGrp="1"/>
          </p:cNvSpPr>
          <p:nvPr>
            <p:ph type="dt" sz="half" idx="14"/>
          </p:nvPr>
        </p:nvSpPr>
        <p:spPr/>
        <p:txBody>
          <a:bodyPr/>
          <a:lstStyle>
            <a:lvl1pPr>
              <a:defRPr/>
            </a:lvl1pPr>
          </a:lstStyle>
          <a:p>
            <a:pPr>
              <a:defRPr/>
            </a:pPr>
            <a:fld id="{0CAA0BDE-08CE-4888-9B70-D39124A70E14}" type="datetime1">
              <a:rPr lang="en-GB"/>
              <a:pPr>
                <a:defRPr/>
              </a:pPr>
              <a:t>09/06/2023</a:t>
            </a:fld>
            <a:endParaRPr lang="en-GB"/>
          </a:p>
        </p:txBody>
      </p:sp>
      <p:sp>
        <p:nvSpPr>
          <p:cNvPr id="7" name="Footer Placeholder 4">
            <a:extLst>
              <a:ext uri="{FF2B5EF4-FFF2-40B4-BE49-F238E27FC236}">
                <a16:creationId xmlns:a16="http://schemas.microsoft.com/office/drawing/2014/main" id="{F6C84D88-461A-89C5-E9B9-D799C7F37B1A}"/>
              </a:ext>
            </a:extLst>
          </p:cNvPr>
          <p:cNvSpPr>
            <a:spLocks noGrp="1"/>
          </p:cNvSpPr>
          <p:nvPr>
            <p:ph type="ftr" sz="quarter" idx="15"/>
          </p:nvPr>
        </p:nvSpPr>
        <p:spPr/>
        <p:txBody>
          <a:bodyPr/>
          <a:lstStyle>
            <a:lvl1pPr>
              <a:defRPr/>
            </a:lvl1pPr>
          </a:lstStyle>
          <a:p>
            <a:pPr>
              <a:defRPr/>
            </a:pPr>
            <a:endParaRPr lang="en-GB"/>
          </a:p>
        </p:txBody>
      </p:sp>
      <p:sp>
        <p:nvSpPr>
          <p:cNvPr id="8" name="Slide Number Placeholder 5">
            <a:extLst>
              <a:ext uri="{FF2B5EF4-FFF2-40B4-BE49-F238E27FC236}">
                <a16:creationId xmlns:a16="http://schemas.microsoft.com/office/drawing/2014/main" id="{9371EAD4-D555-1D13-8E77-B18B123A97DF}"/>
              </a:ext>
            </a:extLst>
          </p:cNvPr>
          <p:cNvSpPr>
            <a:spLocks noGrp="1"/>
          </p:cNvSpPr>
          <p:nvPr>
            <p:ph type="sldNum" sz="quarter" idx="16"/>
          </p:nvPr>
        </p:nvSpPr>
        <p:spPr/>
        <p:txBody>
          <a:bodyPr/>
          <a:lstStyle>
            <a:lvl1pPr>
              <a:defRPr/>
            </a:lvl1pPr>
          </a:lstStyle>
          <a:p>
            <a:pPr>
              <a:defRPr/>
            </a:pPr>
            <a:fld id="{B915BE0F-BB90-44BD-8B91-6061BA38EAB3}" type="slidenum">
              <a:rPr lang="en-GB"/>
              <a:pPr>
                <a:defRPr/>
              </a:pPr>
              <a:t>‹#›</a:t>
            </a:fld>
            <a:endParaRPr lang="en-GB"/>
          </a:p>
        </p:txBody>
      </p:sp>
    </p:spTree>
    <p:extLst>
      <p:ext uri="{BB962C8B-B14F-4D97-AF65-F5344CB8AC3E}">
        <p14:creationId xmlns:p14="http://schemas.microsoft.com/office/powerpoint/2010/main" val="644683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0DB2D-58A0-D5EE-843F-27CA73457A3C}"/>
              </a:ext>
            </a:extLst>
          </p:cNvPr>
          <p:cNvSpPr>
            <a:spLocks noGrp="1"/>
          </p:cNvSpPr>
          <p:nvPr>
            <p:ph type="dt" sz="half" idx="14"/>
          </p:nvPr>
        </p:nvSpPr>
        <p:spPr/>
        <p:txBody>
          <a:bodyPr/>
          <a:lstStyle>
            <a:lvl1pPr>
              <a:defRPr/>
            </a:lvl1pPr>
          </a:lstStyle>
          <a:p>
            <a:pPr>
              <a:defRPr/>
            </a:pPr>
            <a:fld id="{2569D8E0-C42D-4BB0-BD6C-148FA6C93C97}" type="datetime1">
              <a:rPr lang="en-GB"/>
              <a:pPr>
                <a:defRPr/>
              </a:pPr>
              <a:t>09/06/2023</a:t>
            </a:fld>
            <a:endParaRPr lang="en-GB" dirty="0"/>
          </a:p>
        </p:txBody>
      </p:sp>
      <p:sp>
        <p:nvSpPr>
          <p:cNvPr id="5" name="Footer Placeholder 4">
            <a:extLst>
              <a:ext uri="{FF2B5EF4-FFF2-40B4-BE49-F238E27FC236}">
                <a16:creationId xmlns:a16="http://schemas.microsoft.com/office/drawing/2014/main" id="{F3606987-6DE1-15A9-D23D-A9739453722D}"/>
              </a:ext>
            </a:extLst>
          </p:cNvPr>
          <p:cNvSpPr>
            <a:spLocks noGrp="1"/>
          </p:cNvSpPr>
          <p:nvPr>
            <p:ph type="ftr" sz="quarter" idx="15"/>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A6F1205-67B7-6B17-A358-F856B7933377}"/>
              </a:ext>
            </a:extLst>
          </p:cNvPr>
          <p:cNvSpPr>
            <a:spLocks noGrp="1"/>
          </p:cNvSpPr>
          <p:nvPr>
            <p:ph type="sldNum" sz="quarter" idx="16"/>
          </p:nvPr>
        </p:nvSpPr>
        <p:spPr/>
        <p:txBody>
          <a:bodyPr/>
          <a:lstStyle>
            <a:lvl1pPr>
              <a:defRPr/>
            </a:lvl1pPr>
          </a:lstStyle>
          <a:p>
            <a:pPr>
              <a:defRPr/>
            </a:pPr>
            <a:fld id="{95242897-7797-48C1-A4B7-A2B2FBC4A167}" type="slidenum">
              <a:rPr lang="en-GB"/>
              <a:pPr>
                <a:defRPr/>
              </a:pPr>
              <a:t>‹#›</a:t>
            </a:fld>
            <a:endParaRPr lang="en-GB" dirty="0"/>
          </a:p>
        </p:txBody>
      </p:sp>
    </p:spTree>
    <p:extLst>
      <p:ext uri="{BB962C8B-B14F-4D97-AF65-F5344CB8AC3E}">
        <p14:creationId xmlns:p14="http://schemas.microsoft.com/office/powerpoint/2010/main" val="217363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E2EB28C-FA99-17DA-29DA-A7548C557851}"/>
              </a:ext>
            </a:extLst>
          </p:cNvPr>
          <p:cNvSpPr>
            <a:spLocks noGrp="1"/>
          </p:cNvSpPr>
          <p:nvPr>
            <p:ph type="dt" sz="half" idx="10"/>
          </p:nvPr>
        </p:nvSpPr>
        <p:spPr/>
        <p:txBody>
          <a:bodyPr/>
          <a:lstStyle>
            <a:lvl1pPr>
              <a:defRPr/>
            </a:lvl1pPr>
          </a:lstStyle>
          <a:p>
            <a:pPr>
              <a:defRPr/>
            </a:pPr>
            <a:fld id="{B56A0BA3-2BA2-4C5C-AC46-B94D85439A06}" type="datetime1">
              <a:rPr lang="en-GB"/>
              <a:pPr>
                <a:defRPr/>
              </a:pPr>
              <a:t>09/06/2023</a:t>
            </a:fld>
            <a:endParaRPr lang="en-GB" dirty="0"/>
          </a:p>
        </p:txBody>
      </p:sp>
      <p:sp>
        <p:nvSpPr>
          <p:cNvPr id="5" name="Footer Placeholder 4">
            <a:extLst>
              <a:ext uri="{FF2B5EF4-FFF2-40B4-BE49-F238E27FC236}">
                <a16:creationId xmlns:a16="http://schemas.microsoft.com/office/drawing/2014/main" id="{CDA36657-C2B6-4AA5-36D3-D32116C25A6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3259113E-5AE1-501C-6C3F-6D601C269BA6}"/>
              </a:ext>
            </a:extLst>
          </p:cNvPr>
          <p:cNvSpPr>
            <a:spLocks noGrp="1"/>
          </p:cNvSpPr>
          <p:nvPr>
            <p:ph type="sldNum" sz="quarter" idx="12"/>
          </p:nvPr>
        </p:nvSpPr>
        <p:spPr/>
        <p:txBody>
          <a:bodyPr/>
          <a:lstStyle>
            <a:lvl1pPr>
              <a:defRPr/>
            </a:lvl1pPr>
          </a:lstStyle>
          <a:p>
            <a:pPr>
              <a:defRPr/>
            </a:pPr>
            <a:fld id="{9E8DD1A9-53E3-4CE1-AF42-6FA76778EF99}" type="slidenum">
              <a:rPr lang="en-GB"/>
              <a:pPr>
                <a:defRPr/>
              </a:pPr>
              <a:t>‹#›</a:t>
            </a:fld>
            <a:endParaRPr lang="en-GB" dirty="0"/>
          </a:p>
        </p:txBody>
      </p:sp>
    </p:spTree>
    <p:extLst>
      <p:ext uri="{BB962C8B-B14F-4D97-AF65-F5344CB8AC3E}">
        <p14:creationId xmlns:p14="http://schemas.microsoft.com/office/powerpoint/2010/main" val="234490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27EF76D-B74E-26E1-30B3-92011A14FDCE}"/>
              </a:ext>
            </a:extLst>
          </p:cNvPr>
          <p:cNvSpPr>
            <a:spLocks noGrp="1"/>
          </p:cNvSpPr>
          <p:nvPr>
            <p:ph type="dt" sz="half" idx="10"/>
          </p:nvPr>
        </p:nvSpPr>
        <p:spPr/>
        <p:txBody>
          <a:bodyPr/>
          <a:lstStyle>
            <a:lvl1pPr>
              <a:defRPr/>
            </a:lvl1pPr>
          </a:lstStyle>
          <a:p>
            <a:pPr>
              <a:defRPr/>
            </a:pPr>
            <a:fld id="{1938D7AC-C197-44F1-A232-105E79B30B60}" type="datetime1">
              <a:rPr lang="en-GB"/>
              <a:pPr>
                <a:defRPr/>
              </a:pPr>
              <a:t>09/06/2023</a:t>
            </a:fld>
            <a:endParaRPr lang="en-GB" dirty="0"/>
          </a:p>
        </p:txBody>
      </p:sp>
      <p:sp>
        <p:nvSpPr>
          <p:cNvPr id="5" name="Footer Placeholder 4">
            <a:extLst>
              <a:ext uri="{FF2B5EF4-FFF2-40B4-BE49-F238E27FC236}">
                <a16:creationId xmlns:a16="http://schemas.microsoft.com/office/drawing/2014/main" id="{9DD33595-AF0E-E418-A7E6-D852511CCE3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004E083-5FE5-AA59-F348-FD333D7D0D2A}"/>
              </a:ext>
            </a:extLst>
          </p:cNvPr>
          <p:cNvSpPr>
            <a:spLocks noGrp="1"/>
          </p:cNvSpPr>
          <p:nvPr>
            <p:ph type="sldNum" sz="quarter" idx="12"/>
          </p:nvPr>
        </p:nvSpPr>
        <p:spPr/>
        <p:txBody>
          <a:bodyPr/>
          <a:lstStyle>
            <a:lvl1pPr>
              <a:defRPr/>
            </a:lvl1pPr>
          </a:lstStyle>
          <a:p>
            <a:pPr>
              <a:defRPr/>
            </a:pPr>
            <a:fld id="{D8DDD47A-2F90-44B3-AF06-33B8E4DBFD4C}" type="slidenum">
              <a:rPr lang="en-GB"/>
              <a:pPr>
                <a:defRPr/>
              </a:pPr>
              <a:t>‹#›</a:t>
            </a:fld>
            <a:endParaRPr lang="en-GB" dirty="0"/>
          </a:p>
        </p:txBody>
      </p:sp>
    </p:spTree>
    <p:extLst>
      <p:ext uri="{BB962C8B-B14F-4D97-AF65-F5344CB8AC3E}">
        <p14:creationId xmlns:p14="http://schemas.microsoft.com/office/powerpoint/2010/main" val="95945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CE4DD-72E8-A5B6-37A4-AE5F8AB56B8C}"/>
              </a:ext>
            </a:extLst>
          </p:cNvPr>
          <p:cNvSpPr>
            <a:spLocks noGrp="1"/>
          </p:cNvSpPr>
          <p:nvPr>
            <p:ph type="dt" sz="half" idx="10"/>
          </p:nvPr>
        </p:nvSpPr>
        <p:spPr/>
        <p:txBody>
          <a:bodyPr/>
          <a:lstStyle>
            <a:lvl1pPr>
              <a:defRPr/>
            </a:lvl1pPr>
          </a:lstStyle>
          <a:p>
            <a:pPr>
              <a:defRPr/>
            </a:pPr>
            <a:fld id="{9182D0AF-A8E5-4A3D-9278-059E22DB48D5}" type="datetime1">
              <a:rPr lang="en-GB"/>
              <a:pPr>
                <a:defRPr/>
              </a:pPr>
              <a:t>09/06/2023</a:t>
            </a:fld>
            <a:endParaRPr lang="en-GB" dirty="0"/>
          </a:p>
        </p:txBody>
      </p:sp>
      <p:sp>
        <p:nvSpPr>
          <p:cNvPr id="5" name="Footer Placeholder 4">
            <a:extLst>
              <a:ext uri="{FF2B5EF4-FFF2-40B4-BE49-F238E27FC236}">
                <a16:creationId xmlns:a16="http://schemas.microsoft.com/office/drawing/2014/main" id="{1922ADEB-97CB-A92D-37BD-13751BDFD68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94C7D722-C5D2-F86B-16F1-63F7C6C771DB}"/>
              </a:ext>
            </a:extLst>
          </p:cNvPr>
          <p:cNvSpPr>
            <a:spLocks noGrp="1"/>
          </p:cNvSpPr>
          <p:nvPr>
            <p:ph type="sldNum" sz="quarter" idx="12"/>
          </p:nvPr>
        </p:nvSpPr>
        <p:spPr/>
        <p:txBody>
          <a:bodyPr/>
          <a:lstStyle>
            <a:lvl1pPr>
              <a:defRPr/>
            </a:lvl1pPr>
          </a:lstStyle>
          <a:p>
            <a:pPr>
              <a:defRPr/>
            </a:pPr>
            <a:fld id="{7AF50E83-4D3C-47FB-876E-9A7F65BC1B4C}" type="slidenum">
              <a:rPr lang="en-GB"/>
              <a:pPr>
                <a:defRPr/>
              </a:pPr>
              <a:t>‹#›</a:t>
            </a:fld>
            <a:endParaRPr lang="en-GB" dirty="0"/>
          </a:p>
        </p:txBody>
      </p:sp>
    </p:spTree>
    <p:extLst>
      <p:ext uri="{BB962C8B-B14F-4D97-AF65-F5344CB8AC3E}">
        <p14:creationId xmlns:p14="http://schemas.microsoft.com/office/powerpoint/2010/main" val="47410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78A47-0421-7298-B3AC-3F8EA58462EB}"/>
              </a:ext>
            </a:extLst>
          </p:cNvPr>
          <p:cNvSpPr>
            <a:spLocks noGrp="1"/>
          </p:cNvSpPr>
          <p:nvPr>
            <p:ph type="dt" sz="half" idx="10"/>
          </p:nvPr>
        </p:nvSpPr>
        <p:spPr/>
        <p:txBody>
          <a:bodyPr/>
          <a:lstStyle>
            <a:lvl1pPr>
              <a:defRPr/>
            </a:lvl1pPr>
          </a:lstStyle>
          <a:p>
            <a:pPr>
              <a:defRPr/>
            </a:pPr>
            <a:fld id="{63B57E2A-7E50-4857-A64D-F45D14568C41}" type="datetime1">
              <a:rPr lang="en-GB"/>
              <a:pPr>
                <a:defRPr/>
              </a:pPr>
              <a:t>09/06/2023</a:t>
            </a:fld>
            <a:endParaRPr lang="en-GB" dirty="0"/>
          </a:p>
        </p:txBody>
      </p:sp>
      <p:sp>
        <p:nvSpPr>
          <p:cNvPr id="5" name="Footer Placeholder 4">
            <a:extLst>
              <a:ext uri="{FF2B5EF4-FFF2-40B4-BE49-F238E27FC236}">
                <a16:creationId xmlns:a16="http://schemas.microsoft.com/office/drawing/2014/main" id="{8838318D-9FCA-42E5-BDF3-60287840251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09A5D966-4966-7047-D0EC-570E9A2AE948}"/>
              </a:ext>
            </a:extLst>
          </p:cNvPr>
          <p:cNvSpPr>
            <a:spLocks noGrp="1"/>
          </p:cNvSpPr>
          <p:nvPr>
            <p:ph type="sldNum" sz="quarter" idx="12"/>
          </p:nvPr>
        </p:nvSpPr>
        <p:spPr/>
        <p:txBody>
          <a:bodyPr/>
          <a:lstStyle>
            <a:lvl1pPr>
              <a:defRPr/>
            </a:lvl1pPr>
          </a:lstStyle>
          <a:p>
            <a:pPr>
              <a:defRPr/>
            </a:pPr>
            <a:fld id="{E33AFB68-405C-4FA1-B951-2E813B615D51}" type="slidenum">
              <a:rPr lang="en-GB"/>
              <a:pPr>
                <a:defRPr/>
              </a:pPr>
              <a:t>‹#›</a:t>
            </a:fld>
            <a:endParaRPr lang="en-GB" dirty="0"/>
          </a:p>
        </p:txBody>
      </p:sp>
    </p:spTree>
    <p:extLst>
      <p:ext uri="{BB962C8B-B14F-4D97-AF65-F5344CB8AC3E}">
        <p14:creationId xmlns:p14="http://schemas.microsoft.com/office/powerpoint/2010/main" val="646571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1518249"/>
            <a:ext cx="4184035" cy="452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1518249"/>
            <a:ext cx="4184034" cy="4523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A8697DC-B3DF-E1A5-477F-8702396BB536}"/>
              </a:ext>
            </a:extLst>
          </p:cNvPr>
          <p:cNvSpPr>
            <a:spLocks noGrp="1"/>
          </p:cNvSpPr>
          <p:nvPr>
            <p:ph type="dt" sz="half" idx="10"/>
          </p:nvPr>
        </p:nvSpPr>
        <p:spPr/>
        <p:txBody>
          <a:bodyPr/>
          <a:lstStyle>
            <a:lvl1pPr>
              <a:defRPr/>
            </a:lvl1pPr>
          </a:lstStyle>
          <a:p>
            <a:pPr>
              <a:defRPr/>
            </a:pPr>
            <a:fld id="{4549DBBD-5341-4943-B96E-B5587E6B1073}" type="datetime1">
              <a:rPr lang="en-GB"/>
              <a:pPr>
                <a:defRPr/>
              </a:pPr>
              <a:t>09/06/2023</a:t>
            </a:fld>
            <a:endParaRPr lang="en-GB" dirty="0"/>
          </a:p>
        </p:txBody>
      </p:sp>
      <p:sp>
        <p:nvSpPr>
          <p:cNvPr id="6" name="Footer Placeholder 4">
            <a:extLst>
              <a:ext uri="{FF2B5EF4-FFF2-40B4-BE49-F238E27FC236}">
                <a16:creationId xmlns:a16="http://schemas.microsoft.com/office/drawing/2014/main" id="{F8931CF9-E281-C8E9-65B5-450B09C1B0E0}"/>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FA396642-8DFB-D758-6518-66C2E7A34A6D}"/>
              </a:ext>
            </a:extLst>
          </p:cNvPr>
          <p:cNvSpPr>
            <a:spLocks noGrp="1"/>
          </p:cNvSpPr>
          <p:nvPr>
            <p:ph type="sldNum" sz="quarter" idx="12"/>
          </p:nvPr>
        </p:nvSpPr>
        <p:spPr/>
        <p:txBody>
          <a:bodyPr/>
          <a:lstStyle>
            <a:lvl1pPr>
              <a:defRPr/>
            </a:lvl1pPr>
          </a:lstStyle>
          <a:p>
            <a:pPr>
              <a:defRPr/>
            </a:pPr>
            <a:fld id="{DC076B14-98E6-47B3-AE6D-D6CA9766E428}" type="slidenum">
              <a:rPr lang="en-GB"/>
              <a:pPr>
                <a:defRPr/>
              </a:pPr>
              <a:t>‹#›</a:t>
            </a:fld>
            <a:endParaRPr lang="en-GB" dirty="0"/>
          </a:p>
        </p:txBody>
      </p:sp>
    </p:spTree>
    <p:extLst>
      <p:ext uri="{BB962C8B-B14F-4D97-AF65-F5344CB8AC3E}">
        <p14:creationId xmlns:p14="http://schemas.microsoft.com/office/powerpoint/2010/main" val="411048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86642" y="1597727"/>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268747"/>
            <a:ext cx="4185623" cy="37726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1597727"/>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268747"/>
            <a:ext cx="4185617" cy="37726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B33EC90-EE2A-9238-9D69-8C4381D95DD7}"/>
              </a:ext>
            </a:extLst>
          </p:cNvPr>
          <p:cNvSpPr>
            <a:spLocks noGrp="1"/>
          </p:cNvSpPr>
          <p:nvPr>
            <p:ph type="dt" sz="half" idx="10"/>
          </p:nvPr>
        </p:nvSpPr>
        <p:spPr/>
        <p:txBody>
          <a:bodyPr/>
          <a:lstStyle>
            <a:lvl1pPr>
              <a:defRPr/>
            </a:lvl1pPr>
          </a:lstStyle>
          <a:p>
            <a:pPr>
              <a:defRPr/>
            </a:pPr>
            <a:fld id="{C23DDA24-6ECD-4B46-8E6C-56F9B4B03931}" type="datetime1">
              <a:rPr lang="en-GB"/>
              <a:pPr>
                <a:defRPr/>
              </a:pPr>
              <a:t>09/06/2023</a:t>
            </a:fld>
            <a:endParaRPr lang="en-GB" dirty="0"/>
          </a:p>
        </p:txBody>
      </p:sp>
      <p:sp>
        <p:nvSpPr>
          <p:cNvPr id="8" name="Footer Placeholder 4">
            <a:extLst>
              <a:ext uri="{FF2B5EF4-FFF2-40B4-BE49-F238E27FC236}">
                <a16:creationId xmlns:a16="http://schemas.microsoft.com/office/drawing/2014/main" id="{84E5A003-BAF5-67D9-4872-81AEED8F70E8}"/>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BC38BEF4-B7AB-A183-4E62-C2A0E0BF9589}"/>
              </a:ext>
            </a:extLst>
          </p:cNvPr>
          <p:cNvSpPr>
            <a:spLocks noGrp="1"/>
          </p:cNvSpPr>
          <p:nvPr>
            <p:ph type="sldNum" sz="quarter" idx="12"/>
          </p:nvPr>
        </p:nvSpPr>
        <p:spPr/>
        <p:txBody>
          <a:bodyPr/>
          <a:lstStyle>
            <a:lvl1pPr>
              <a:defRPr/>
            </a:lvl1pPr>
          </a:lstStyle>
          <a:p>
            <a:pPr>
              <a:defRPr/>
            </a:pPr>
            <a:fld id="{5B55DF3D-8732-4894-8D5F-CF06DAD674DE}" type="slidenum">
              <a:rPr lang="en-GB"/>
              <a:pPr>
                <a:defRPr/>
              </a:pPr>
              <a:t>‹#›</a:t>
            </a:fld>
            <a:endParaRPr lang="en-GB" dirty="0"/>
          </a:p>
        </p:txBody>
      </p:sp>
    </p:spTree>
    <p:extLst>
      <p:ext uri="{BB962C8B-B14F-4D97-AF65-F5344CB8AC3E}">
        <p14:creationId xmlns:p14="http://schemas.microsoft.com/office/powerpoint/2010/main" val="418789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592347"/>
            <a:ext cx="8596668" cy="692989"/>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9D3AE1E-4E5F-D7E5-744D-F833FD1F374A}"/>
              </a:ext>
            </a:extLst>
          </p:cNvPr>
          <p:cNvSpPr>
            <a:spLocks noGrp="1"/>
          </p:cNvSpPr>
          <p:nvPr>
            <p:ph type="dt" sz="half" idx="10"/>
          </p:nvPr>
        </p:nvSpPr>
        <p:spPr/>
        <p:txBody>
          <a:bodyPr/>
          <a:lstStyle>
            <a:lvl1pPr>
              <a:defRPr/>
            </a:lvl1pPr>
          </a:lstStyle>
          <a:p>
            <a:pPr>
              <a:defRPr/>
            </a:pPr>
            <a:fld id="{7A128926-C513-4ED4-A797-DDFA544BA8F9}" type="datetime1">
              <a:rPr lang="en-GB"/>
              <a:pPr>
                <a:defRPr/>
              </a:pPr>
              <a:t>09/06/2023</a:t>
            </a:fld>
            <a:endParaRPr lang="en-GB" dirty="0"/>
          </a:p>
        </p:txBody>
      </p:sp>
      <p:sp>
        <p:nvSpPr>
          <p:cNvPr id="4" name="Footer Placeholder 4">
            <a:extLst>
              <a:ext uri="{FF2B5EF4-FFF2-40B4-BE49-F238E27FC236}">
                <a16:creationId xmlns:a16="http://schemas.microsoft.com/office/drawing/2014/main" id="{C8C21DDE-6792-007F-253A-4DFBFFD07D6C}"/>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1C21A893-84B6-57A6-0094-44632646F91A}"/>
              </a:ext>
            </a:extLst>
          </p:cNvPr>
          <p:cNvSpPr>
            <a:spLocks noGrp="1"/>
          </p:cNvSpPr>
          <p:nvPr>
            <p:ph type="sldNum" sz="quarter" idx="12"/>
          </p:nvPr>
        </p:nvSpPr>
        <p:spPr/>
        <p:txBody>
          <a:bodyPr/>
          <a:lstStyle>
            <a:lvl1pPr>
              <a:defRPr/>
            </a:lvl1pPr>
          </a:lstStyle>
          <a:p>
            <a:pPr>
              <a:defRPr/>
            </a:pPr>
            <a:fld id="{256BD681-707B-429C-B2D4-2855FC6DC578}" type="slidenum">
              <a:rPr lang="en-GB"/>
              <a:pPr>
                <a:defRPr/>
              </a:pPr>
              <a:t>‹#›</a:t>
            </a:fld>
            <a:endParaRPr lang="en-GB" dirty="0"/>
          </a:p>
        </p:txBody>
      </p:sp>
    </p:spTree>
    <p:extLst>
      <p:ext uri="{BB962C8B-B14F-4D97-AF65-F5344CB8AC3E}">
        <p14:creationId xmlns:p14="http://schemas.microsoft.com/office/powerpoint/2010/main" val="20515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036262-3246-F62B-42E5-7301555721A9}"/>
              </a:ext>
            </a:extLst>
          </p:cNvPr>
          <p:cNvSpPr>
            <a:spLocks noGrp="1"/>
          </p:cNvSpPr>
          <p:nvPr>
            <p:ph type="dt" sz="half" idx="10"/>
          </p:nvPr>
        </p:nvSpPr>
        <p:spPr/>
        <p:txBody>
          <a:bodyPr/>
          <a:lstStyle>
            <a:lvl1pPr>
              <a:defRPr/>
            </a:lvl1pPr>
          </a:lstStyle>
          <a:p>
            <a:pPr>
              <a:defRPr/>
            </a:pPr>
            <a:fld id="{ECC684A3-AA06-48B1-AAF2-AA8120876920}" type="datetime1">
              <a:rPr lang="en-GB"/>
              <a:pPr>
                <a:defRPr/>
              </a:pPr>
              <a:t>09/06/2023</a:t>
            </a:fld>
            <a:endParaRPr lang="en-GB" dirty="0"/>
          </a:p>
        </p:txBody>
      </p:sp>
      <p:sp>
        <p:nvSpPr>
          <p:cNvPr id="3" name="Footer Placeholder 4">
            <a:extLst>
              <a:ext uri="{FF2B5EF4-FFF2-40B4-BE49-F238E27FC236}">
                <a16:creationId xmlns:a16="http://schemas.microsoft.com/office/drawing/2014/main" id="{9613CA98-8570-EC45-1500-5E1209D6608B}"/>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7267A89F-6DDE-99C2-6502-9E0D9DE216EE}"/>
              </a:ext>
            </a:extLst>
          </p:cNvPr>
          <p:cNvSpPr>
            <a:spLocks noGrp="1"/>
          </p:cNvSpPr>
          <p:nvPr>
            <p:ph type="sldNum" sz="quarter" idx="12"/>
          </p:nvPr>
        </p:nvSpPr>
        <p:spPr/>
        <p:txBody>
          <a:bodyPr/>
          <a:lstStyle>
            <a:lvl1pPr>
              <a:defRPr/>
            </a:lvl1pPr>
          </a:lstStyle>
          <a:p>
            <a:pPr>
              <a:defRPr/>
            </a:pPr>
            <a:fld id="{4ED11950-5BF9-4D64-A91A-1AA68762099F}" type="slidenum">
              <a:rPr lang="en-GB"/>
              <a:pPr>
                <a:defRPr/>
              </a:pPr>
              <a:t>‹#›</a:t>
            </a:fld>
            <a:endParaRPr lang="en-GB" dirty="0"/>
          </a:p>
        </p:txBody>
      </p:sp>
    </p:spTree>
    <p:extLst>
      <p:ext uri="{BB962C8B-B14F-4D97-AF65-F5344CB8AC3E}">
        <p14:creationId xmlns:p14="http://schemas.microsoft.com/office/powerpoint/2010/main" val="132182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90131"/>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1889185"/>
            <a:ext cx="3854528" cy="4152176"/>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ED33C1E-9AE9-FCC3-3714-FA31F980EFED}"/>
              </a:ext>
            </a:extLst>
          </p:cNvPr>
          <p:cNvSpPr>
            <a:spLocks noGrp="1"/>
          </p:cNvSpPr>
          <p:nvPr>
            <p:ph type="dt" sz="half" idx="10"/>
          </p:nvPr>
        </p:nvSpPr>
        <p:spPr/>
        <p:txBody>
          <a:bodyPr/>
          <a:lstStyle>
            <a:lvl1pPr>
              <a:defRPr/>
            </a:lvl1pPr>
          </a:lstStyle>
          <a:p>
            <a:pPr>
              <a:defRPr/>
            </a:pPr>
            <a:fld id="{55FAAEE3-FCC9-4034-A9FC-B37E6784F73C}" type="datetime1">
              <a:rPr lang="en-GB"/>
              <a:pPr>
                <a:defRPr/>
              </a:pPr>
              <a:t>09/06/2023</a:t>
            </a:fld>
            <a:endParaRPr lang="en-GB" dirty="0"/>
          </a:p>
        </p:txBody>
      </p:sp>
      <p:sp>
        <p:nvSpPr>
          <p:cNvPr id="6" name="Footer Placeholder 4">
            <a:extLst>
              <a:ext uri="{FF2B5EF4-FFF2-40B4-BE49-F238E27FC236}">
                <a16:creationId xmlns:a16="http://schemas.microsoft.com/office/drawing/2014/main" id="{35C4FDFC-2864-2841-F882-B581EE47F4BB}"/>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1519C51F-1ECA-AD47-5F13-40EE4F3A7FCA}"/>
              </a:ext>
            </a:extLst>
          </p:cNvPr>
          <p:cNvSpPr>
            <a:spLocks noGrp="1"/>
          </p:cNvSpPr>
          <p:nvPr>
            <p:ph type="sldNum" sz="quarter" idx="12"/>
          </p:nvPr>
        </p:nvSpPr>
        <p:spPr/>
        <p:txBody>
          <a:bodyPr/>
          <a:lstStyle>
            <a:lvl1pPr>
              <a:defRPr/>
            </a:lvl1pPr>
          </a:lstStyle>
          <a:p>
            <a:pPr>
              <a:defRPr/>
            </a:pPr>
            <a:fld id="{F5F39171-A952-4F96-9838-80529E2440F6}" type="slidenum">
              <a:rPr lang="en-GB"/>
              <a:pPr>
                <a:defRPr/>
              </a:pPr>
              <a:t>‹#›</a:t>
            </a:fld>
            <a:endParaRPr lang="en-GB" dirty="0"/>
          </a:p>
        </p:txBody>
      </p:sp>
    </p:spTree>
    <p:extLst>
      <p:ext uri="{BB962C8B-B14F-4D97-AF65-F5344CB8AC3E}">
        <p14:creationId xmlns:p14="http://schemas.microsoft.com/office/powerpoint/2010/main" val="123185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E2402E9-398C-0454-C4AA-41021CB3C18B}"/>
              </a:ext>
            </a:extLst>
          </p:cNvPr>
          <p:cNvSpPr>
            <a:spLocks noGrp="1"/>
          </p:cNvSpPr>
          <p:nvPr>
            <p:ph type="dt" sz="half" idx="10"/>
          </p:nvPr>
        </p:nvSpPr>
        <p:spPr/>
        <p:txBody>
          <a:bodyPr/>
          <a:lstStyle>
            <a:lvl1pPr>
              <a:defRPr/>
            </a:lvl1pPr>
          </a:lstStyle>
          <a:p>
            <a:pPr>
              <a:defRPr/>
            </a:pPr>
            <a:fld id="{F19665B6-E5B3-4949-B99B-D3C0204F3814}" type="datetime1">
              <a:rPr lang="en-GB"/>
              <a:pPr>
                <a:defRPr/>
              </a:pPr>
              <a:t>09/06/2023</a:t>
            </a:fld>
            <a:endParaRPr lang="en-GB" dirty="0"/>
          </a:p>
        </p:txBody>
      </p:sp>
      <p:sp>
        <p:nvSpPr>
          <p:cNvPr id="6" name="Footer Placeholder 4">
            <a:extLst>
              <a:ext uri="{FF2B5EF4-FFF2-40B4-BE49-F238E27FC236}">
                <a16:creationId xmlns:a16="http://schemas.microsoft.com/office/drawing/2014/main" id="{E2B8C65D-8039-8A96-A94E-3D53D5C345B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0076821-9177-7CAF-8471-07C23DA1692C}"/>
              </a:ext>
            </a:extLst>
          </p:cNvPr>
          <p:cNvSpPr>
            <a:spLocks noGrp="1"/>
          </p:cNvSpPr>
          <p:nvPr>
            <p:ph type="sldNum" sz="quarter" idx="12"/>
          </p:nvPr>
        </p:nvSpPr>
        <p:spPr/>
        <p:txBody>
          <a:bodyPr/>
          <a:lstStyle>
            <a:lvl1pPr>
              <a:defRPr/>
            </a:lvl1pPr>
          </a:lstStyle>
          <a:p>
            <a:pPr>
              <a:defRPr/>
            </a:pPr>
            <a:fld id="{7F8375DF-8607-4C7C-A5CD-24CA208EE998}" type="slidenum">
              <a:rPr lang="en-GB"/>
              <a:pPr>
                <a:defRPr/>
              </a:pPr>
              <a:t>‹#›</a:t>
            </a:fld>
            <a:endParaRPr lang="en-GB" dirty="0"/>
          </a:p>
        </p:txBody>
      </p:sp>
    </p:spTree>
    <p:extLst>
      <p:ext uri="{BB962C8B-B14F-4D97-AF65-F5344CB8AC3E}">
        <p14:creationId xmlns:p14="http://schemas.microsoft.com/office/powerpoint/2010/main" val="341772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3">
            <a:extLst>
              <a:ext uri="{FF2B5EF4-FFF2-40B4-BE49-F238E27FC236}">
                <a16:creationId xmlns:a16="http://schemas.microsoft.com/office/drawing/2014/main" id="{C0EA28AE-7267-AE68-3437-F9CD10B0172D}"/>
              </a:ext>
            </a:extLst>
          </p:cNvPr>
          <p:cNvGrpSpPr>
            <a:grpSpLocks/>
          </p:cNvGrpSpPr>
          <p:nvPr/>
        </p:nvGrpSpPr>
        <p:grpSpPr bwMode="auto">
          <a:xfrm>
            <a:off x="0" y="-7938"/>
            <a:ext cx="12192000" cy="6865938"/>
            <a:chOff x="0" y="-8467"/>
            <a:chExt cx="12192000" cy="6866467"/>
          </a:xfrm>
        </p:grpSpPr>
        <p:cxnSp>
          <p:nvCxnSpPr>
            <p:cNvPr id="20" name="Straight Connector 19">
              <a:extLst>
                <a:ext uri="{FF2B5EF4-FFF2-40B4-BE49-F238E27FC236}">
                  <a16:creationId xmlns:a16="http://schemas.microsoft.com/office/drawing/2014/main" id="{92EFE9C7-4FAB-9F67-2F5C-B03B515A3D77}"/>
                </a:ext>
              </a:extLst>
            </p:cNvPr>
            <p:cNvCxnSpPr/>
            <p:nvPr/>
          </p:nvCxnSpPr>
          <p:spPr>
            <a:xfrm>
              <a:off x="9371013" y="-528"/>
              <a:ext cx="1219200" cy="685852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CD5C423-F534-16AF-BAF2-91B4AB3EFD1A}"/>
                </a:ext>
              </a:extLst>
            </p:cNvPr>
            <p:cNvCxnSpPr/>
            <p:nvPr/>
          </p:nvCxnSpPr>
          <p:spPr>
            <a:xfrm flipH="1">
              <a:off x="7424738" y="3681168"/>
              <a:ext cx="4764087" cy="3176832"/>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23928296-FFD1-6D38-DF10-65DB7F023A2F}"/>
                </a:ext>
              </a:extLst>
            </p:cNvPr>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713860F1-D5C8-AD29-7BC9-ADE30F3E2C9D}"/>
                </a:ext>
              </a:extLst>
            </p:cNvPr>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884EA09E-A109-AFBE-ED9F-835D4C970F04}"/>
                </a:ext>
              </a:extLst>
            </p:cNvPr>
            <p:cNvSpPr/>
            <p:nvPr/>
          </p:nvSpPr>
          <p:spPr>
            <a:xfrm>
              <a:off x="8932863" y="3047706"/>
              <a:ext cx="3259137" cy="381029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AEE71DE1-4B6A-BE1C-8715-225286BAD1BC}"/>
                </a:ext>
              </a:extLst>
            </p:cNvPr>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917E9A55-EB42-358B-8702-7B86231C87D9}"/>
                </a:ext>
              </a:extLst>
            </p:cNvPr>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4699A321-4524-E749-BF64-3363BA2EEB42}"/>
                </a:ext>
              </a:extLst>
            </p:cNvPr>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52F3BBFC-4065-9FD5-9BA1-805E05074A55}"/>
                </a:ext>
              </a:extLst>
            </p:cNvPr>
            <p:cNvSpPr/>
            <p:nvPr/>
          </p:nvSpPr>
          <p:spPr>
            <a:xfrm>
              <a:off x="10371138" y="3589086"/>
              <a:ext cx="1817687" cy="3268914"/>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ABD8488A-2ABA-77FC-26EF-D43DE1D93017}"/>
                </a:ext>
              </a:extLst>
            </p:cNvPr>
            <p:cNvSpPr/>
            <p:nvPr/>
          </p:nvSpPr>
          <p:spPr>
            <a:xfrm>
              <a:off x="0" y="4012981"/>
              <a:ext cx="449263" cy="2845019"/>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301739C-D785-6AC3-8215-8598D15936A2}"/>
              </a:ext>
            </a:extLst>
          </p:cNvPr>
          <p:cNvSpPr>
            <a:spLocks noGrp="1" noChangeArrowheads="1"/>
          </p:cNvSpPr>
          <p:nvPr>
            <p:ph type="title"/>
          </p:nvPr>
        </p:nvSpPr>
        <p:spPr bwMode="auto">
          <a:xfrm>
            <a:off x="677863" y="609600"/>
            <a:ext cx="8596312"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GB" altLang="en-US"/>
          </a:p>
        </p:txBody>
      </p:sp>
      <p:sp>
        <p:nvSpPr>
          <p:cNvPr id="1028" name="Text Placeholder 2">
            <a:extLst>
              <a:ext uri="{FF2B5EF4-FFF2-40B4-BE49-F238E27FC236}">
                <a16:creationId xmlns:a16="http://schemas.microsoft.com/office/drawing/2014/main" id="{C1802171-E763-D09E-0F44-7A812A8B7EAA}"/>
              </a:ext>
            </a:extLst>
          </p:cNvPr>
          <p:cNvSpPr>
            <a:spLocks noGrp="1" noChangeArrowheads="1"/>
          </p:cNvSpPr>
          <p:nvPr>
            <p:ph type="body" idx="1"/>
          </p:nvPr>
        </p:nvSpPr>
        <p:spPr bwMode="auto">
          <a:xfrm>
            <a:off x="677863" y="1509713"/>
            <a:ext cx="8596312"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C9998FE5-7665-897F-9197-FE3883ED31AE}"/>
              </a:ext>
            </a:extLst>
          </p:cNvPr>
          <p:cNvSpPr>
            <a:spLocks noGrp="1"/>
          </p:cNvSpPr>
          <p:nvPr>
            <p:ph type="dt" sz="half" idx="2"/>
          </p:nvPr>
        </p:nvSpPr>
        <p:spPr>
          <a:xfrm>
            <a:off x="7205663" y="6042025"/>
            <a:ext cx="1214437" cy="365125"/>
          </a:xfrm>
          <a:prstGeom prst="rect">
            <a:avLst/>
          </a:prstGeom>
        </p:spPr>
        <p:txBody>
          <a:bodyPr vert="horz" lIns="91440" tIns="45720" rIns="91440" bIns="45720" rtlCol="0" anchor="ctr"/>
          <a:lstStyle>
            <a:lvl1pPr algn="r" eaLnBrk="1" fontAlgn="auto" hangingPunct="1">
              <a:spcBef>
                <a:spcPts val="0"/>
              </a:spcBef>
              <a:spcAft>
                <a:spcPts val="0"/>
              </a:spcAft>
              <a:defRPr sz="1400">
                <a:solidFill>
                  <a:schemeClr val="tx1">
                    <a:tint val="75000"/>
                  </a:schemeClr>
                </a:solidFill>
                <a:latin typeface="+mn-lt"/>
              </a:defRPr>
            </a:lvl1pPr>
          </a:lstStyle>
          <a:p>
            <a:pPr>
              <a:defRPr/>
            </a:pPr>
            <a:fld id="{1DE8159F-0DB2-426D-93A9-BFBE50911B40}" type="datetime1">
              <a:rPr lang="en-GB"/>
              <a:pPr>
                <a:defRPr/>
              </a:pPr>
              <a:t>09/06/2023</a:t>
            </a:fld>
            <a:endParaRPr lang="en-GB" dirty="0"/>
          </a:p>
        </p:txBody>
      </p:sp>
      <p:sp>
        <p:nvSpPr>
          <p:cNvPr id="5" name="Footer Placeholder 4">
            <a:extLst>
              <a:ext uri="{FF2B5EF4-FFF2-40B4-BE49-F238E27FC236}">
                <a16:creationId xmlns:a16="http://schemas.microsoft.com/office/drawing/2014/main" id="{E6221AD3-4F82-6560-3176-F99B655E6104}"/>
              </a:ext>
            </a:extLst>
          </p:cNvPr>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5066D363-2418-EF7B-CBC2-57831F97C885}"/>
              </a:ext>
            </a:extLst>
          </p:cNvPr>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1400">
                <a:solidFill>
                  <a:schemeClr val="tx1">
                    <a:lumMod val="50000"/>
                    <a:lumOff val="50000"/>
                  </a:schemeClr>
                </a:solidFill>
                <a:latin typeface="+mn-lt"/>
              </a:defRPr>
            </a:lvl1pPr>
          </a:lstStyle>
          <a:p>
            <a:pPr>
              <a:defRPr/>
            </a:pPr>
            <a:fld id="{4E16B704-151A-4125-A767-028C871F75FB}" type="slidenum">
              <a:rPr lang="en-GB"/>
              <a:pPr>
                <a:defRPr/>
              </a:pPr>
              <a:t>‹#›</a:t>
            </a:fld>
            <a:endParaRPr lang="en-GB" dirty="0"/>
          </a:p>
        </p:txBody>
      </p:sp>
      <p:pic>
        <p:nvPicPr>
          <p:cNvPr id="1032" name="Picture 38" descr="Graphical user interface&#10;&#10;Description automatically generated with medium confidence">
            <a:extLst>
              <a:ext uri="{FF2B5EF4-FFF2-40B4-BE49-F238E27FC236}">
                <a16:creationId xmlns:a16="http://schemas.microsoft.com/office/drawing/2014/main" id="{FED6DD12-EFC8-B9EB-A639-4B01BE1A0B1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986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30" r:id="rId11"/>
    <p:sldLayoutId id="2147483725" r:id="rId12"/>
    <p:sldLayoutId id="2147483731" r:id="rId13"/>
    <p:sldLayoutId id="2147483726" r:id="rId14"/>
    <p:sldLayoutId id="2147483727" r:id="rId15"/>
    <p:sldLayoutId id="2147483728" r:id="rId16"/>
  </p:sldLayoutIdLst>
  <p:hf hdr="0" ftr="0" dt="0"/>
  <p:txStyles>
    <p:titleStyle>
      <a:lvl1pPr algn="l" defTabSz="457200" rtl="0" eaLnBrk="1" fontAlgn="base" hangingPunct="1">
        <a:spcBef>
          <a:spcPct val="0"/>
        </a:spcBef>
        <a:spcAft>
          <a:spcPct val="0"/>
        </a:spcAft>
        <a:defRPr sz="3600" kern="1200">
          <a:solidFill>
            <a:schemeClr val="tx1"/>
          </a:solidFill>
          <a:latin typeface="+mj-lt"/>
          <a:ea typeface="+mj-ea"/>
          <a:cs typeface="+mj-cs"/>
        </a:defRPr>
      </a:lvl1pPr>
      <a:lvl2pPr algn="l" defTabSz="457200" rtl="0" eaLnBrk="1" fontAlgn="base" hangingPunct="1">
        <a:spcBef>
          <a:spcPct val="0"/>
        </a:spcBef>
        <a:spcAft>
          <a:spcPct val="0"/>
        </a:spcAft>
        <a:defRPr sz="3600">
          <a:solidFill>
            <a:schemeClr val="tx1"/>
          </a:solidFill>
          <a:latin typeface="Trebuchet MS" panose="020B0603020202020204" pitchFamily="34" charset="0"/>
        </a:defRPr>
      </a:lvl2pPr>
      <a:lvl3pPr algn="l" defTabSz="457200" rtl="0" eaLnBrk="1" fontAlgn="base" hangingPunct="1">
        <a:spcBef>
          <a:spcPct val="0"/>
        </a:spcBef>
        <a:spcAft>
          <a:spcPct val="0"/>
        </a:spcAft>
        <a:defRPr sz="3600">
          <a:solidFill>
            <a:schemeClr val="tx1"/>
          </a:solidFill>
          <a:latin typeface="Trebuchet MS" panose="020B0603020202020204" pitchFamily="34" charset="0"/>
        </a:defRPr>
      </a:lvl3pPr>
      <a:lvl4pPr algn="l" defTabSz="457200" rtl="0" eaLnBrk="1" fontAlgn="base" hangingPunct="1">
        <a:spcBef>
          <a:spcPct val="0"/>
        </a:spcBef>
        <a:spcAft>
          <a:spcPct val="0"/>
        </a:spcAft>
        <a:defRPr sz="3600">
          <a:solidFill>
            <a:schemeClr val="tx1"/>
          </a:solidFill>
          <a:latin typeface="Trebuchet MS" panose="020B0603020202020204" pitchFamily="34" charset="0"/>
        </a:defRPr>
      </a:lvl4pPr>
      <a:lvl5pPr algn="l" defTabSz="457200" rtl="0" eaLnBrk="1" fontAlgn="base" hangingPunct="1">
        <a:spcBef>
          <a:spcPct val="0"/>
        </a:spcBef>
        <a:spcAft>
          <a:spcPct val="0"/>
        </a:spcAft>
        <a:defRPr sz="3600">
          <a:solidFill>
            <a:schemeClr val="tx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2400" kern="1200">
          <a:solidFill>
            <a:schemeClr val="tx1"/>
          </a:solidFill>
          <a:latin typeface="+mn-lt"/>
          <a:ea typeface="+mn-ea"/>
          <a:cs typeface="+mn-cs"/>
        </a:defRPr>
      </a:lvl1pPr>
      <a:lvl2pPr marL="742950" indent="-28575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2200" kern="1200">
          <a:solidFill>
            <a:schemeClr val="tx1"/>
          </a:solidFill>
          <a:latin typeface="+mn-lt"/>
          <a:ea typeface="+mn-ea"/>
          <a:cs typeface="+mn-cs"/>
        </a:defRPr>
      </a:lvl2pPr>
      <a:lvl3pPr marL="1143000" indent="-2286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2000" kern="1200">
          <a:solidFill>
            <a:schemeClr val="tx1"/>
          </a:solidFill>
          <a:latin typeface="+mn-lt"/>
          <a:ea typeface="+mn-ea"/>
          <a:cs typeface="+mn-cs"/>
        </a:defRPr>
      </a:lvl3pPr>
      <a:lvl4pPr marL="1600200" indent="-2286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kern="1200">
          <a:solidFill>
            <a:schemeClr val="tx1"/>
          </a:solidFill>
          <a:latin typeface="+mn-lt"/>
          <a:ea typeface="+mn-ea"/>
          <a:cs typeface="+mn-cs"/>
        </a:defRPr>
      </a:lvl4pPr>
      <a:lvl5pPr marL="2057400" indent="-228600" algn="l" defTabSz="457200" rtl="0" eaLnBrk="1" fontAlgn="base" hangingPunct="1">
        <a:spcBef>
          <a:spcPts val="1000"/>
        </a:spcBef>
        <a:spcAft>
          <a:spcPct val="0"/>
        </a:spcAft>
        <a:buClr>
          <a:schemeClr val="accent1"/>
        </a:buClr>
        <a:buSzPct val="100000"/>
        <a:buFont typeface="Wingdings 3" panose="05040102010807070707" pitchFamily="18" charset="2"/>
        <a:buChar char=""/>
        <a:defRPr sz="1600" kern="1200">
          <a:solidFill>
            <a:schemeClr val="tx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FA933F3-FE47-43F5-4E19-84A4134EB728}"/>
              </a:ext>
            </a:extLst>
          </p:cNvPr>
          <p:cNvSpPr>
            <a:spLocks noGrp="1" noChangeArrowheads="1"/>
          </p:cNvSpPr>
          <p:nvPr>
            <p:ph type="ctrTitle"/>
          </p:nvPr>
        </p:nvSpPr>
        <p:spPr>
          <a:xfrm>
            <a:off x="1506538" y="2405063"/>
            <a:ext cx="7767637" cy="1646237"/>
          </a:xfrm>
        </p:spPr>
        <p:txBody>
          <a:bodyPr/>
          <a:lstStyle/>
          <a:p>
            <a:r>
              <a:rPr lang="en-GB" sz="3600" dirty="0">
                <a:effectLst/>
                <a:latin typeface="Calibri" panose="020F0502020204030204" pitchFamily="34" charset="0"/>
                <a:ea typeface="Calibri" panose="020F0502020204030204" pitchFamily="34" charset="0"/>
                <a:cs typeface="Arial" panose="020B0604020202020204" pitchFamily="34" charset="0"/>
              </a:rPr>
              <a:t>External validation of prognostic models in critical care: a cautionary tale from covid-19 pneumonitis.</a:t>
            </a:r>
            <a:endParaRPr lang="en-GB" altLang="en-US" sz="3600" dirty="0"/>
          </a:p>
        </p:txBody>
      </p:sp>
      <p:sp>
        <p:nvSpPr>
          <p:cNvPr id="3" name="Subtitle 2">
            <a:extLst>
              <a:ext uri="{FF2B5EF4-FFF2-40B4-BE49-F238E27FC236}">
                <a16:creationId xmlns:a16="http://schemas.microsoft.com/office/drawing/2014/main" id="{F09919B2-AF22-2A2F-A585-452B99ACB555}"/>
              </a:ext>
            </a:extLst>
          </p:cNvPr>
          <p:cNvSpPr>
            <a:spLocks noGrp="1"/>
          </p:cNvSpPr>
          <p:nvPr>
            <p:ph type="subTitle" idx="1"/>
          </p:nvPr>
        </p:nvSpPr>
        <p:spPr>
          <a:xfrm>
            <a:off x="1506538" y="4051300"/>
            <a:ext cx="7767637" cy="1096963"/>
          </a:xfrm>
        </p:spPr>
        <p:txBody>
          <a:bodyPr rtlCol="0">
            <a:normAutofit fontScale="70000" lnSpcReduction="20000"/>
          </a:bodyPr>
          <a:lstStyle/>
          <a:p>
            <a:pPr eaLnBrk="1" fontAlgn="auto" hangingPunct="1">
              <a:spcAft>
                <a:spcPts val="0"/>
              </a:spcAft>
              <a:buFont typeface="Wingdings 3" charset="2"/>
              <a:buNone/>
              <a:defRPr/>
            </a:pPr>
            <a:r>
              <a:rPr lang="en-GB" b="1" dirty="0"/>
              <a:t>Sebastian Bate, </a:t>
            </a:r>
            <a:r>
              <a:rPr lang="en-GB" sz="2800" dirty="0">
                <a:effectLst/>
                <a:latin typeface="Calibri" panose="020F0502020204030204" pitchFamily="34" charset="0"/>
                <a:ea typeface="Calibri" panose="020F0502020204030204" pitchFamily="34" charset="0"/>
                <a:cs typeface="Arial" panose="020B0604020202020204" pitchFamily="34" charset="0"/>
              </a:rPr>
              <a:t>Victoria Stokes, Hannah Greenlee, Kwee Yen Goh, Graham Whiting, Gareth Kitchen, Glen P Martin, Alexander J Parker, and Anthony Wilson, on behalf of the MRI Critical Care Data Group</a:t>
            </a:r>
            <a:endParaRPr lang="en-GB" sz="2800" dirty="0"/>
          </a:p>
        </p:txBody>
      </p:sp>
      <p:sp>
        <p:nvSpPr>
          <p:cNvPr id="4" name="Slide Number Placeholder 3">
            <a:extLst>
              <a:ext uri="{FF2B5EF4-FFF2-40B4-BE49-F238E27FC236}">
                <a16:creationId xmlns:a16="http://schemas.microsoft.com/office/drawing/2014/main" id="{3027725F-8015-181E-1AB7-785B4C1AFAFA}"/>
              </a:ext>
            </a:extLst>
          </p:cNvPr>
          <p:cNvSpPr>
            <a:spLocks noGrp="1"/>
          </p:cNvSpPr>
          <p:nvPr>
            <p:ph type="sldNum" sz="quarter" idx="12"/>
          </p:nvPr>
        </p:nvSpPr>
        <p:spPr/>
        <p:txBody>
          <a:bodyPr/>
          <a:lstStyle/>
          <a:p>
            <a:pPr>
              <a:defRPr/>
            </a:pPr>
            <a:fld id="{78D04A83-FA4E-4A8F-BF74-EDE6994F8662}" type="slidenum">
              <a:rPr lang="en-GB"/>
              <a:pPr>
                <a:defRPr/>
              </a:pPr>
              <a:t>1</a:t>
            </a:fld>
            <a:endParaRPr lang="en-GB" dirty="0"/>
          </a:p>
        </p:txBody>
      </p:sp>
      <p:pic>
        <p:nvPicPr>
          <p:cNvPr id="2" name="Picture 2" descr="THE NEW LINKEDIN LOGO PNG FOR 2023">
            <a:extLst>
              <a:ext uri="{FF2B5EF4-FFF2-40B4-BE49-F238E27FC236}">
                <a16:creationId xmlns:a16="http://schemas.microsoft.com/office/drawing/2014/main" id="{0A28D98F-35E0-B00E-3545-7BC57F4A6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1" y="5988050"/>
            <a:ext cx="419100" cy="419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07BB83-B8E8-DE89-79F3-E6AD26634C91}"/>
              </a:ext>
            </a:extLst>
          </p:cNvPr>
          <p:cNvSpPr txBox="1"/>
          <p:nvPr/>
        </p:nvSpPr>
        <p:spPr>
          <a:xfrm>
            <a:off x="1143001" y="6017657"/>
            <a:ext cx="2057399" cy="369332"/>
          </a:xfrm>
          <a:prstGeom prst="rect">
            <a:avLst/>
          </a:prstGeom>
          <a:noFill/>
        </p:spPr>
        <p:txBody>
          <a:bodyPr wrap="square" rtlCol="0">
            <a:spAutoFit/>
          </a:bodyPr>
          <a:lstStyle/>
          <a:p>
            <a:r>
              <a:rPr lang="en-GB" dirty="0"/>
              <a:t>/</a:t>
            </a:r>
            <a:r>
              <a:rPr lang="en-GB" dirty="0" err="1"/>
              <a:t>sebastianbate</a:t>
            </a:r>
            <a:endParaRPr lang="en-GB" dirty="0"/>
          </a:p>
        </p:txBody>
      </p:sp>
      <p:pic>
        <p:nvPicPr>
          <p:cNvPr id="6" name="Picture 5" descr="Shape&#10;&#10;Description automatically generated with low confidence">
            <a:extLst>
              <a:ext uri="{FF2B5EF4-FFF2-40B4-BE49-F238E27FC236}">
                <a16:creationId xmlns:a16="http://schemas.microsoft.com/office/drawing/2014/main" id="{631EE9DE-637E-35BF-4E50-01BCD4362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922" y="5989507"/>
            <a:ext cx="453600" cy="453600"/>
          </a:xfrm>
          <a:prstGeom prst="rect">
            <a:avLst/>
          </a:prstGeom>
        </p:spPr>
      </p:pic>
      <p:sp>
        <p:nvSpPr>
          <p:cNvPr id="7" name="TextBox 6">
            <a:extLst>
              <a:ext uri="{FF2B5EF4-FFF2-40B4-BE49-F238E27FC236}">
                <a16:creationId xmlns:a16="http://schemas.microsoft.com/office/drawing/2014/main" id="{87714305-A968-F0E8-E303-B8238CA73434}"/>
              </a:ext>
            </a:extLst>
          </p:cNvPr>
          <p:cNvSpPr txBox="1"/>
          <p:nvPr/>
        </p:nvSpPr>
        <p:spPr>
          <a:xfrm>
            <a:off x="5825147" y="6012934"/>
            <a:ext cx="1158150" cy="369332"/>
          </a:xfrm>
          <a:prstGeom prst="rect">
            <a:avLst/>
          </a:prstGeom>
          <a:noFill/>
        </p:spPr>
        <p:txBody>
          <a:bodyPr wrap="square" rtlCol="0">
            <a:spAutoFit/>
          </a:bodyPr>
          <a:lstStyle/>
          <a:p>
            <a:r>
              <a:rPr lang="en-GB" dirty="0" err="1"/>
              <a:t>sgbstats</a:t>
            </a:r>
            <a:endParaRPr lang="en-GB" dirty="0"/>
          </a:p>
        </p:txBody>
      </p:sp>
      <p:pic>
        <p:nvPicPr>
          <p:cNvPr id="8" name="Picture 7" descr="Logo, company name&#10;&#10;Description automatically generated">
            <a:extLst>
              <a:ext uri="{FF2B5EF4-FFF2-40B4-BE49-F238E27FC236}">
                <a16:creationId xmlns:a16="http://schemas.microsoft.com/office/drawing/2014/main" id="{9093953E-5C29-C1D4-0A01-9576C6489F0D}"/>
              </a:ext>
            </a:extLst>
          </p:cNvPr>
          <p:cNvPicPr>
            <a:picLocks noChangeAspect="1"/>
          </p:cNvPicPr>
          <p:nvPr/>
        </p:nvPicPr>
        <p:blipFill>
          <a:blip r:embed="rId4">
            <a:biLevel thresh="75000"/>
            <a:extLst>
              <a:ext uri="{28A0092B-C50C-407E-A947-70E740481C1C}">
                <a14:useLocalDpi xmlns:a14="http://schemas.microsoft.com/office/drawing/2010/main" val="0"/>
              </a:ext>
            </a:extLst>
          </a:blip>
          <a:stretch>
            <a:fillRect/>
          </a:stretch>
        </p:blipFill>
        <p:spPr>
          <a:xfrm>
            <a:off x="2932921" y="5982432"/>
            <a:ext cx="549397" cy="453753"/>
          </a:xfrm>
          <a:prstGeom prst="rect">
            <a:avLst/>
          </a:prstGeom>
        </p:spPr>
      </p:pic>
      <p:sp>
        <p:nvSpPr>
          <p:cNvPr id="9" name="TextBox 8">
            <a:extLst>
              <a:ext uri="{FF2B5EF4-FFF2-40B4-BE49-F238E27FC236}">
                <a16:creationId xmlns:a16="http://schemas.microsoft.com/office/drawing/2014/main" id="{F3101CCF-7800-8F69-26C1-DCC9137AC999}"/>
              </a:ext>
            </a:extLst>
          </p:cNvPr>
          <p:cNvSpPr txBox="1"/>
          <p:nvPr/>
        </p:nvSpPr>
        <p:spPr>
          <a:xfrm>
            <a:off x="3482318" y="6018432"/>
            <a:ext cx="1802676" cy="369332"/>
          </a:xfrm>
          <a:prstGeom prst="rect">
            <a:avLst/>
          </a:prstGeom>
          <a:noFill/>
        </p:spPr>
        <p:txBody>
          <a:bodyPr wrap="square" rtlCol="0">
            <a:spAutoFit/>
          </a:bodyPr>
          <a:lstStyle/>
          <a:p>
            <a:r>
              <a:rPr lang="en-GB" dirty="0"/>
              <a:t>@sebastianbate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BA49-371E-F4D5-30F1-7F18E7A81DAC}"/>
              </a:ext>
            </a:extLst>
          </p:cNvPr>
          <p:cNvSpPr>
            <a:spLocks noGrp="1"/>
          </p:cNvSpPr>
          <p:nvPr>
            <p:ph type="title"/>
          </p:nvPr>
        </p:nvSpPr>
        <p:spPr/>
        <p:txBody>
          <a:bodyPr/>
          <a:lstStyle/>
          <a:p>
            <a:r>
              <a:rPr lang="en-GB" dirty="0"/>
              <a:t>Results</a:t>
            </a:r>
          </a:p>
        </p:txBody>
      </p:sp>
      <p:sp>
        <p:nvSpPr>
          <p:cNvPr id="4" name="Slide Number Placeholder 3">
            <a:extLst>
              <a:ext uri="{FF2B5EF4-FFF2-40B4-BE49-F238E27FC236}">
                <a16:creationId xmlns:a16="http://schemas.microsoft.com/office/drawing/2014/main" id="{2A2F8356-AFC1-5D96-E72C-EE9B21922AAE}"/>
              </a:ext>
            </a:extLst>
          </p:cNvPr>
          <p:cNvSpPr>
            <a:spLocks noGrp="1"/>
          </p:cNvSpPr>
          <p:nvPr>
            <p:ph type="sldNum" sz="quarter" idx="12"/>
          </p:nvPr>
        </p:nvSpPr>
        <p:spPr/>
        <p:txBody>
          <a:bodyPr/>
          <a:lstStyle/>
          <a:p>
            <a:pPr>
              <a:defRPr/>
            </a:pPr>
            <a:fld id="{7AF50E83-4D3C-47FB-876E-9A7F65BC1B4C}" type="slidenum">
              <a:rPr lang="en-GB" smtClean="0"/>
              <a:pPr>
                <a:defRPr/>
              </a:pPr>
              <a:t>10</a:t>
            </a:fld>
            <a:endParaRPr lang="en-GB" dirty="0"/>
          </a:p>
        </p:txBody>
      </p:sp>
      <p:pic>
        <p:nvPicPr>
          <p:cNvPr id="5" name="Picture 4" descr="Text, table, letter&#10;&#10;Description automatically generated">
            <a:extLst>
              <a:ext uri="{FF2B5EF4-FFF2-40B4-BE49-F238E27FC236}">
                <a16:creationId xmlns:a16="http://schemas.microsoft.com/office/drawing/2014/main" id="{5DC0D0DC-365A-5D18-549E-89C83B406660}"/>
              </a:ext>
            </a:extLst>
          </p:cNvPr>
          <p:cNvPicPr>
            <a:picLocks noChangeAspect="1"/>
          </p:cNvPicPr>
          <p:nvPr/>
        </p:nvPicPr>
        <p:blipFill>
          <a:blip r:embed="rId3"/>
          <a:stretch>
            <a:fillRect/>
          </a:stretch>
        </p:blipFill>
        <p:spPr>
          <a:xfrm>
            <a:off x="648177" y="1276344"/>
            <a:ext cx="10432848" cy="5422168"/>
          </a:xfrm>
          <a:prstGeom prst="rect">
            <a:avLst/>
          </a:prstGeom>
        </p:spPr>
      </p:pic>
    </p:spTree>
    <p:extLst>
      <p:ext uri="{BB962C8B-B14F-4D97-AF65-F5344CB8AC3E}">
        <p14:creationId xmlns:p14="http://schemas.microsoft.com/office/powerpoint/2010/main" val="1900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910CC3-E65A-42ED-577B-DA372CA78240}"/>
              </a:ext>
            </a:extLst>
          </p:cNvPr>
          <p:cNvSpPr>
            <a:spLocks noGrp="1"/>
          </p:cNvSpPr>
          <p:nvPr>
            <p:ph type="sldNum" sz="quarter" idx="12"/>
          </p:nvPr>
        </p:nvSpPr>
        <p:spPr/>
        <p:txBody>
          <a:bodyPr/>
          <a:lstStyle/>
          <a:p>
            <a:pPr>
              <a:defRPr/>
            </a:pPr>
            <a:fld id="{7AF50E83-4D3C-47FB-876E-9A7F65BC1B4C}" type="slidenum">
              <a:rPr lang="en-GB" smtClean="0"/>
              <a:pPr>
                <a:defRPr/>
              </a:pPr>
              <a:t>11</a:t>
            </a:fld>
            <a:endParaRPr lang="en-GB" dirty="0"/>
          </a:p>
        </p:txBody>
      </p:sp>
      <p:graphicFrame>
        <p:nvGraphicFramePr>
          <p:cNvPr id="8" name="Table 7">
            <a:extLst>
              <a:ext uri="{FF2B5EF4-FFF2-40B4-BE49-F238E27FC236}">
                <a16:creationId xmlns:a16="http://schemas.microsoft.com/office/drawing/2014/main" id="{7CC11426-644B-13E0-CBF2-A3B594D77CF1}"/>
              </a:ext>
            </a:extLst>
          </p:cNvPr>
          <p:cNvGraphicFramePr>
            <a:graphicFrameLocks noGrp="1"/>
          </p:cNvGraphicFramePr>
          <p:nvPr>
            <p:extLst>
              <p:ext uri="{D42A27DB-BD31-4B8C-83A1-F6EECF244321}">
                <p14:modId xmlns:p14="http://schemas.microsoft.com/office/powerpoint/2010/main" val="2268220651"/>
              </p:ext>
            </p:extLst>
          </p:nvPr>
        </p:nvGraphicFramePr>
        <p:xfrm>
          <a:off x="319019" y="414135"/>
          <a:ext cx="11214100" cy="6169937"/>
        </p:xfrm>
        <a:graphic>
          <a:graphicData uri="http://schemas.openxmlformats.org/drawingml/2006/table">
            <a:tbl>
              <a:tblPr firstRow="1" firstCol="1" bandRow="1">
                <a:tableStyleId>{5C22544A-7EE6-4342-B048-85BDC9FD1C3A}</a:tableStyleId>
              </a:tblPr>
              <a:tblGrid>
                <a:gridCol w="1168400">
                  <a:extLst>
                    <a:ext uri="{9D8B030D-6E8A-4147-A177-3AD203B41FA5}">
                      <a16:colId xmlns:a16="http://schemas.microsoft.com/office/drawing/2014/main" val="942984333"/>
                    </a:ext>
                  </a:extLst>
                </a:gridCol>
                <a:gridCol w="1054100">
                  <a:extLst>
                    <a:ext uri="{9D8B030D-6E8A-4147-A177-3AD203B41FA5}">
                      <a16:colId xmlns:a16="http://schemas.microsoft.com/office/drawing/2014/main" val="1404736120"/>
                    </a:ext>
                  </a:extLst>
                </a:gridCol>
                <a:gridCol w="1092200">
                  <a:extLst>
                    <a:ext uri="{9D8B030D-6E8A-4147-A177-3AD203B41FA5}">
                      <a16:colId xmlns:a16="http://schemas.microsoft.com/office/drawing/2014/main" val="2790463274"/>
                    </a:ext>
                  </a:extLst>
                </a:gridCol>
                <a:gridCol w="952500">
                  <a:extLst>
                    <a:ext uri="{9D8B030D-6E8A-4147-A177-3AD203B41FA5}">
                      <a16:colId xmlns:a16="http://schemas.microsoft.com/office/drawing/2014/main" val="1048642554"/>
                    </a:ext>
                  </a:extLst>
                </a:gridCol>
                <a:gridCol w="939800">
                  <a:extLst>
                    <a:ext uri="{9D8B030D-6E8A-4147-A177-3AD203B41FA5}">
                      <a16:colId xmlns:a16="http://schemas.microsoft.com/office/drawing/2014/main" val="3112432424"/>
                    </a:ext>
                  </a:extLst>
                </a:gridCol>
                <a:gridCol w="488692">
                  <a:extLst>
                    <a:ext uri="{9D8B030D-6E8A-4147-A177-3AD203B41FA5}">
                      <a16:colId xmlns:a16="http://schemas.microsoft.com/office/drawing/2014/main" val="3613491274"/>
                    </a:ext>
                  </a:extLst>
                </a:gridCol>
                <a:gridCol w="1568708">
                  <a:extLst>
                    <a:ext uri="{9D8B030D-6E8A-4147-A177-3AD203B41FA5}">
                      <a16:colId xmlns:a16="http://schemas.microsoft.com/office/drawing/2014/main" val="369093442"/>
                    </a:ext>
                  </a:extLst>
                </a:gridCol>
                <a:gridCol w="439920">
                  <a:extLst>
                    <a:ext uri="{9D8B030D-6E8A-4147-A177-3AD203B41FA5}">
                      <a16:colId xmlns:a16="http://schemas.microsoft.com/office/drawing/2014/main" val="1485665105"/>
                    </a:ext>
                  </a:extLst>
                </a:gridCol>
                <a:gridCol w="1439680">
                  <a:extLst>
                    <a:ext uri="{9D8B030D-6E8A-4147-A177-3AD203B41FA5}">
                      <a16:colId xmlns:a16="http://schemas.microsoft.com/office/drawing/2014/main" val="2135154026"/>
                    </a:ext>
                  </a:extLst>
                </a:gridCol>
                <a:gridCol w="568945">
                  <a:extLst>
                    <a:ext uri="{9D8B030D-6E8A-4147-A177-3AD203B41FA5}">
                      <a16:colId xmlns:a16="http://schemas.microsoft.com/office/drawing/2014/main" val="4262557546"/>
                    </a:ext>
                  </a:extLst>
                </a:gridCol>
                <a:gridCol w="1501155">
                  <a:extLst>
                    <a:ext uri="{9D8B030D-6E8A-4147-A177-3AD203B41FA5}">
                      <a16:colId xmlns:a16="http://schemas.microsoft.com/office/drawing/2014/main" val="1253345804"/>
                    </a:ext>
                  </a:extLst>
                </a:gridCol>
              </a:tblGrid>
              <a:tr h="608098">
                <a:tc>
                  <a:txBody>
                    <a:bodyPr/>
                    <a:lstStyle/>
                    <a:p>
                      <a:r>
                        <a:rPr lang="en-GB" sz="1600">
                          <a:effectLst/>
                        </a:rPr>
                        <a:t> </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Endpoint</a:t>
                      </a: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Predictors used</a:t>
                      </a: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Development cohort size</a:t>
                      </a: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Model Type</a:t>
                      </a:r>
                    </a:p>
                  </a:txBody>
                  <a:tcPr marL="68580" marR="68580" marT="0" marB="0"/>
                </a:tc>
                <a:tc gridSpan="2">
                  <a:txBody>
                    <a:bodyPr/>
                    <a:lstStyle/>
                    <a:p>
                      <a:r>
                        <a:rPr lang="en-GB" sz="1600">
                          <a:effectLst/>
                        </a:rPr>
                        <a:t>Original publication</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tc gridSpan="2">
                  <a:txBody>
                    <a:bodyPr/>
                    <a:lstStyle/>
                    <a:p>
                      <a:r>
                        <a:rPr lang="en-GB" sz="1600">
                          <a:effectLst/>
                        </a:rPr>
                        <a:t>Pre-dexamethasone era</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tc gridSpan="2">
                  <a:txBody>
                    <a:bodyPr/>
                    <a:lstStyle/>
                    <a:p>
                      <a:r>
                        <a:rPr lang="en-GB" sz="1600">
                          <a:effectLst/>
                        </a:rPr>
                        <a:t>All patients</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extLst>
                  <a:ext uri="{0D108BD9-81ED-4DB2-BD59-A6C34878D82A}">
                    <a16:rowId xmlns:a16="http://schemas.microsoft.com/office/drawing/2014/main" val="4001117830"/>
                  </a:ext>
                </a:extLst>
              </a:tr>
              <a:tr h="352250">
                <a:tc>
                  <a:txBody>
                    <a:bodyPr/>
                    <a:lstStyle/>
                    <a:p>
                      <a:r>
                        <a:rPr lang="en-GB" sz="1600">
                          <a:solidFill>
                            <a:schemeClr val="bg1"/>
                          </a:solidFill>
                          <a:effectLst/>
                        </a:rPr>
                        <a:t>Reference</a:t>
                      </a:r>
                      <a:endParaRPr lang="en-GB" sz="16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endParaRPr lang="en-GB"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endParaRPr lang="en-GB"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endParaRPr lang="en-GB"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endParaRPr lang="en-GB"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600" dirty="0">
                          <a:solidFill>
                            <a:schemeClr val="bg1"/>
                          </a:solidFill>
                          <a:effectLst/>
                        </a:rPr>
                        <a:t>N</a:t>
                      </a:r>
                      <a:endParaRPr lang="en-GB"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600">
                          <a:solidFill>
                            <a:schemeClr val="bg1"/>
                          </a:solidFill>
                          <a:effectLst/>
                        </a:rPr>
                        <a:t>Reported C</a:t>
                      </a:r>
                      <a:endParaRPr lang="en-GB" sz="16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600">
                          <a:solidFill>
                            <a:schemeClr val="bg1"/>
                          </a:solidFill>
                          <a:effectLst/>
                        </a:rPr>
                        <a:t>N</a:t>
                      </a:r>
                      <a:endParaRPr lang="en-GB" sz="16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600">
                          <a:solidFill>
                            <a:schemeClr val="bg1"/>
                          </a:solidFill>
                          <a:effectLst/>
                        </a:rPr>
                        <a:t>C</a:t>
                      </a:r>
                      <a:endParaRPr lang="en-GB" sz="16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600">
                          <a:solidFill>
                            <a:schemeClr val="bg1"/>
                          </a:solidFill>
                          <a:effectLst/>
                        </a:rPr>
                        <a:t>N</a:t>
                      </a:r>
                      <a:endParaRPr lang="en-GB" sz="16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tc>
                  <a:txBody>
                    <a:bodyPr/>
                    <a:lstStyle/>
                    <a:p>
                      <a:r>
                        <a:rPr lang="en-GB" sz="1600" dirty="0">
                          <a:solidFill>
                            <a:schemeClr val="bg1"/>
                          </a:solidFill>
                          <a:effectLst/>
                        </a:rPr>
                        <a:t>C</a:t>
                      </a:r>
                      <a:endParaRPr lang="en-GB"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solidFill>
                      <a:schemeClr val="accent1"/>
                    </a:solidFill>
                  </a:tcPr>
                </a:tc>
                <a:extLst>
                  <a:ext uri="{0D108BD9-81ED-4DB2-BD59-A6C34878D82A}">
                    <a16:rowId xmlns:a16="http://schemas.microsoft.com/office/drawing/2014/main" val="1642870793"/>
                  </a:ext>
                </a:extLst>
              </a:tr>
              <a:tr h="704498">
                <a:tc>
                  <a:txBody>
                    <a:bodyPr/>
                    <a:lstStyle/>
                    <a:p>
                      <a:r>
                        <a:rPr lang="en-GB" sz="1600" dirty="0">
                          <a:effectLst/>
                        </a:rPr>
                        <a:t>Arina</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IMV or death</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CRP, BNP</a:t>
                      </a:r>
                    </a:p>
                  </a:txBody>
                  <a:tcPr marL="0" marR="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93</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Logistic regression</a:t>
                      </a:r>
                    </a:p>
                  </a:txBody>
                  <a:tcPr marL="0" marR="0" marT="0" marB="0"/>
                </a:tc>
                <a:tc>
                  <a:txBody>
                    <a:bodyPr/>
                    <a:lstStyle/>
                    <a:p>
                      <a:r>
                        <a:rPr lang="en-GB" sz="1600">
                          <a:effectLst/>
                        </a:rPr>
                        <a:t>93</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0.804</a:t>
                      </a:r>
                    </a:p>
                    <a:p>
                      <a:r>
                        <a:rPr lang="en-GB" sz="1600">
                          <a:effectLst/>
                        </a:rPr>
                        <a:t>(0.728 - 0.880)</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27</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0.793 </a:t>
                      </a:r>
                    </a:p>
                    <a:p>
                      <a:r>
                        <a:rPr lang="en-GB" sz="1600">
                          <a:effectLst/>
                        </a:rPr>
                        <a:t>(0.618-0.968)</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103</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0.596</a:t>
                      </a:r>
                    </a:p>
                    <a:p>
                      <a:r>
                        <a:rPr lang="en-GB" sz="1600">
                          <a:effectLst/>
                        </a:rPr>
                        <a:t>(0.482-0.710)</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581267084"/>
                  </a:ext>
                </a:extLst>
              </a:tr>
              <a:tr h="724069">
                <a:tc>
                  <a:txBody>
                    <a:bodyPr/>
                    <a:lstStyle/>
                    <a:p>
                      <a:r>
                        <a:rPr lang="en-GB" sz="1600" dirty="0">
                          <a:effectLst/>
                        </a:rPr>
                        <a:t>Cao</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Death</a:t>
                      </a:r>
                    </a:p>
                  </a:txBody>
                  <a:tcPr marL="0" marR="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Urea, hs-CRP</a:t>
                      </a:r>
                    </a:p>
                  </a:txBody>
                  <a:tcPr marL="0" marR="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77</a:t>
                      </a:r>
                    </a:p>
                  </a:txBody>
                  <a:tcPr marL="0" marR="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Logistic regression</a:t>
                      </a:r>
                    </a:p>
                  </a:txBody>
                  <a:tcPr marL="0" marR="0" marT="0" marB="0"/>
                </a:tc>
                <a:tc>
                  <a:txBody>
                    <a:bodyPr/>
                    <a:lstStyle/>
                    <a:p>
                      <a:r>
                        <a:rPr lang="en-GB" sz="1600">
                          <a:effectLst/>
                        </a:rPr>
                        <a:t>77</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0.857</a:t>
                      </a:r>
                    </a:p>
                    <a:p>
                      <a:r>
                        <a:rPr lang="en-GB" sz="1600">
                          <a:effectLst/>
                        </a:rPr>
                        <a:t>(0.77–0.94)</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22</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0.567</a:t>
                      </a:r>
                    </a:p>
                    <a:p>
                      <a:r>
                        <a:rPr lang="en-GB" sz="1600">
                          <a:effectLst/>
                        </a:rPr>
                        <a:t>(0.321-0.813)</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141</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dirty="0">
                          <a:effectLst/>
                        </a:rPr>
                        <a:t>0.558</a:t>
                      </a:r>
                    </a:p>
                    <a:p>
                      <a:r>
                        <a:rPr lang="en-GB" sz="1600" dirty="0">
                          <a:effectLst/>
                        </a:rPr>
                        <a:t>(0.460-0.655)</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199974796"/>
                  </a:ext>
                </a:extLst>
              </a:tr>
              <a:tr h="912148">
                <a:tc>
                  <a:txBody>
                    <a:bodyPr/>
                    <a:lstStyle/>
                    <a:p>
                      <a:r>
                        <a:rPr lang="en-GB" sz="1600" dirty="0">
                          <a:effectLst/>
                        </a:rPr>
                        <a:t>Leoni, Lombardelli</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Death censored at 28 days</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Age, Obesity, Procalcitonin, SOFA, PaO</a:t>
                      </a:r>
                      <a:r>
                        <a:rPr lang="en-GB" sz="1600" baseline="-25000">
                          <a:effectLst/>
                          <a:latin typeface="Calibri" panose="020F0502020204030204" pitchFamily="34" charset="0"/>
                          <a:ea typeface="Calibri" panose="020F0502020204030204" pitchFamily="34" charset="0"/>
                          <a:cs typeface="Calibri" panose="020F0502020204030204" pitchFamily="34" charset="0"/>
                        </a:rPr>
                        <a:t>2</a:t>
                      </a:r>
                      <a:r>
                        <a:rPr lang="en-GB" sz="1600">
                          <a:effectLst/>
                          <a:latin typeface="Calibri" panose="020F0502020204030204" pitchFamily="34" charset="0"/>
                          <a:ea typeface="Calibri" panose="020F0502020204030204" pitchFamily="34" charset="0"/>
                          <a:cs typeface="Calibri" panose="020F0502020204030204" pitchFamily="34" charset="0"/>
                        </a:rPr>
                        <a:t>/FiO­</a:t>
                      </a:r>
                      <a:r>
                        <a:rPr lang="en-GB" sz="1600" baseline="-25000">
                          <a:effectLst/>
                          <a:latin typeface="Calibri" panose="020F0502020204030204" pitchFamily="34" charset="0"/>
                          <a:ea typeface="Calibri" panose="020F0502020204030204" pitchFamily="34" charset="0"/>
                          <a:cs typeface="Calibri" panose="020F0502020204030204" pitchFamily="34" charset="0"/>
                        </a:rPr>
                        <a:t>2</a:t>
                      </a:r>
                      <a:endParaRPr lang="en-GB" sz="1600">
                        <a:effectLst/>
                        <a:latin typeface="Calibri" panose="020F0502020204030204" pitchFamily="34" charset="0"/>
                        <a:ea typeface="Calibri" panose="020F0502020204030204" pitchFamily="34" charset="0"/>
                        <a:cs typeface="Calibri" panose="020F0502020204030204" pitchFamily="34" charset="0"/>
                      </a:endParaRPr>
                    </a:p>
                    <a:p>
                      <a:pPr algn="l"/>
                      <a:r>
                        <a:rPr lang="en-GB" sz="1600">
                          <a:effectLst/>
                          <a:latin typeface="Calibri" panose="020F0502020204030204" pitchFamily="34" charset="0"/>
                          <a:ea typeface="Calibri" panose="020F0502020204030204" pitchFamily="34" charset="0"/>
                          <a:cs typeface="Calibri" panose="020F0502020204030204" pitchFamily="34" charset="0"/>
                        </a:rPr>
                        <a:t> </a:t>
                      </a:r>
                    </a:p>
                  </a:txBody>
                  <a:tcPr marL="0" marR="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229</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Cox regression</a:t>
                      </a:r>
                    </a:p>
                  </a:txBody>
                  <a:tcPr marL="0" marR="0" marT="0" marB="0"/>
                </a:tc>
                <a:tc>
                  <a:txBody>
                    <a:bodyPr/>
                    <a:lstStyle/>
                    <a:p>
                      <a:r>
                        <a:rPr lang="en-GB" sz="1600">
                          <a:effectLst/>
                        </a:rPr>
                        <a:t>229</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0.821</a:t>
                      </a:r>
                    </a:p>
                    <a:p>
                      <a:r>
                        <a:rPr lang="en-GB" sz="1600">
                          <a:effectLst/>
                        </a:rPr>
                        <a:t>(0.766–0.876)</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33</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0.605</a:t>
                      </a:r>
                    </a:p>
                    <a:p>
                      <a:r>
                        <a:rPr lang="en-GB" sz="1600">
                          <a:effectLst/>
                        </a:rPr>
                        <a:t>(0.471-0.739)</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204</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0.564</a:t>
                      </a:r>
                    </a:p>
                    <a:p>
                      <a:r>
                        <a:rPr lang="en-GB" sz="1600">
                          <a:effectLst/>
                        </a:rPr>
                        <a:t>(0.506-0.622)</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347120595"/>
                  </a:ext>
                </a:extLst>
              </a:tr>
              <a:tr h="704498">
                <a:tc>
                  <a:txBody>
                    <a:bodyPr/>
                    <a:lstStyle/>
                    <a:p>
                      <a:r>
                        <a:rPr lang="en-GB" sz="1600" dirty="0">
                          <a:effectLst/>
                        </a:rPr>
                        <a:t>Leoni, Moschini</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Death censored 28 days</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Mnutric, hs-CRP, Neutrophils</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98</a:t>
                      </a:r>
                    </a:p>
                  </a:txBody>
                  <a:tcPr marL="0" marR="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Cox regression</a:t>
                      </a:r>
                    </a:p>
                  </a:txBody>
                  <a:tcPr marL="0" marR="0" marT="0" marB="0"/>
                </a:tc>
                <a:tc>
                  <a:txBody>
                    <a:bodyPr/>
                    <a:lstStyle/>
                    <a:p>
                      <a:r>
                        <a:rPr lang="en-GB" sz="1600">
                          <a:effectLst/>
                        </a:rPr>
                        <a:t>98</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0.720 </a:t>
                      </a:r>
                    </a:p>
                    <a:p>
                      <a:r>
                        <a:rPr lang="en-GB" sz="1600">
                          <a:effectLst/>
                        </a:rPr>
                        <a:t>(0.67-0.79)</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34</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0.560</a:t>
                      </a:r>
                    </a:p>
                    <a:p>
                      <a:r>
                        <a:rPr lang="en-GB" sz="1600">
                          <a:effectLst/>
                        </a:rPr>
                        <a:t>(0.428-0.692)</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dirty="0">
                          <a:effectLst/>
                        </a:rPr>
                        <a:t>201</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0.546</a:t>
                      </a:r>
                    </a:p>
                    <a:p>
                      <a:r>
                        <a:rPr lang="en-GB" sz="1600">
                          <a:effectLst/>
                        </a:rPr>
                        <a:t>(0.484-0.608)</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803031117"/>
                  </a:ext>
                </a:extLst>
              </a:tr>
              <a:tr h="704498">
                <a:tc>
                  <a:txBody>
                    <a:bodyPr/>
                    <a:lstStyle/>
                    <a:p>
                      <a:r>
                        <a:rPr lang="en-GB" sz="1600" dirty="0">
                          <a:effectLst/>
                        </a:rPr>
                        <a:t>Moisa</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Death censored at 28 days</a:t>
                      </a: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Age, NLR, SOFA</a:t>
                      </a:r>
                    </a:p>
                  </a:txBody>
                  <a:tcPr marL="68580" marR="68580" marT="0" marB="0"/>
                </a:tc>
                <a:tc>
                  <a:txBody>
                    <a:bodyPr/>
                    <a:lstStyle/>
                    <a:p>
                      <a:pPr algn="l"/>
                      <a:r>
                        <a:rPr lang="en-GB" sz="1600">
                          <a:effectLst/>
                          <a:latin typeface="Calibri" panose="020F0502020204030204" pitchFamily="34" charset="0"/>
                          <a:ea typeface="Calibri" panose="020F0502020204030204" pitchFamily="34" charset="0"/>
                          <a:cs typeface="Calibri" panose="020F0502020204030204" pitchFamily="34" charset="0"/>
                        </a:rPr>
                        <a:t>425</a:t>
                      </a:r>
                    </a:p>
                  </a:txBody>
                  <a:tcPr marL="68580" marR="68580" marT="0" marB="0"/>
                </a:tc>
                <a:tc>
                  <a:txBody>
                    <a:bodyPr/>
                    <a:lstStyle/>
                    <a:p>
                      <a:pPr algn="l"/>
                      <a:r>
                        <a:rPr lang="en-GB" sz="1600" dirty="0">
                          <a:effectLst/>
                          <a:latin typeface="Calibri" panose="020F0502020204030204" pitchFamily="34" charset="0"/>
                          <a:ea typeface="Calibri" panose="020F0502020204030204" pitchFamily="34" charset="0"/>
                          <a:cs typeface="Calibri" panose="020F0502020204030204" pitchFamily="34" charset="0"/>
                        </a:rPr>
                        <a:t>Cox regression</a:t>
                      </a:r>
                    </a:p>
                  </a:txBody>
                  <a:tcPr marL="68580" marR="68580" marT="0" marB="0"/>
                </a:tc>
                <a:tc>
                  <a:txBody>
                    <a:bodyPr/>
                    <a:lstStyle/>
                    <a:p>
                      <a:r>
                        <a:rPr lang="en-GB" sz="1600">
                          <a:effectLst/>
                        </a:rPr>
                        <a:t>425</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0.697</a:t>
                      </a:r>
                    </a:p>
                    <a:p>
                      <a:r>
                        <a:rPr lang="en-GB" sz="1600">
                          <a:effectLst/>
                        </a:rPr>
                        <a:t>(0.755–0.833)</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53</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0.672</a:t>
                      </a:r>
                    </a:p>
                    <a:p>
                      <a:r>
                        <a:rPr lang="en-GB" sz="1600">
                          <a:effectLst/>
                        </a:rPr>
                        <a:t>(0.574-0.770)</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291</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r>
                        <a:rPr lang="en-GB" sz="1600">
                          <a:effectLst/>
                        </a:rPr>
                        <a:t>0.686</a:t>
                      </a:r>
                    </a:p>
                    <a:p>
                      <a:r>
                        <a:rPr lang="en-GB" sz="1600">
                          <a:effectLst/>
                        </a:rPr>
                        <a:t>(0.640-0.732)</a:t>
                      </a:r>
                      <a:endParaRPr lang="en-GB"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619396055"/>
                  </a:ext>
                </a:extLst>
              </a:tr>
              <a:tr h="600129">
                <a:tc gridSpan="11">
                  <a:txBody>
                    <a:bodyPr/>
                    <a:lstStyle/>
                    <a:p>
                      <a:r>
                        <a:rPr lang="en-GB" sz="1600" b="1" kern="1200" dirty="0">
                          <a:solidFill>
                            <a:schemeClr val="lt1"/>
                          </a:solidFill>
                          <a:effectLst/>
                          <a:latin typeface="+mn-lt"/>
                          <a:ea typeface="+mn-ea"/>
                          <a:cs typeface="+mn-cs"/>
                        </a:rPr>
                        <a:t>BNP, N-terminal pro B-type natriuretic peptide;</a:t>
                      </a:r>
                      <a:r>
                        <a:rPr lang="en-GB" sz="1600" dirty="0">
                          <a:effectLst/>
                        </a:rPr>
                        <a:t> C, concordance statistic </a:t>
                      </a:r>
                      <a:r>
                        <a:rPr lang="en-GB" sz="1600" b="1" kern="1200" dirty="0">
                          <a:solidFill>
                            <a:schemeClr val="lt1"/>
                          </a:solidFill>
                          <a:effectLst/>
                          <a:latin typeface="+mn-lt"/>
                          <a:ea typeface="+mn-ea"/>
                          <a:cs typeface="+mn-cs"/>
                        </a:rPr>
                        <a:t> (hs-)CRP, (high sensitivity)y C-reactive protein; IMV, invasive mechanical ventilation; Mnutric, modified nutritional risk in critically ill; NLR, neutrophil-to-lymphocyte ratio; SOFA, serial organ failure assessment.</a:t>
                      </a:r>
                      <a:endParaRPr lang="en-GB"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47532899"/>
                  </a:ext>
                </a:extLst>
              </a:tr>
            </a:tbl>
          </a:graphicData>
        </a:graphic>
      </p:graphicFrame>
    </p:spTree>
    <p:extLst>
      <p:ext uri="{BB962C8B-B14F-4D97-AF65-F5344CB8AC3E}">
        <p14:creationId xmlns:p14="http://schemas.microsoft.com/office/powerpoint/2010/main" val="366478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B3F-2A7A-DC60-2C28-C3BA081CD7AD}"/>
              </a:ext>
            </a:extLst>
          </p:cNvPr>
          <p:cNvSpPr>
            <a:spLocks noGrp="1"/>
          </p:cNvSpPr>
          <p:nvPr>
            <p:ph type="title"/>
          </p:nvPr>
        </p:nvSpPr>
        <p:spPr/>
        <p:txBody>
          <a:bodyPr/>
          <a:lstStyle/>
          <a:p>
            <a:r>
              <a:rPr lang="en-GB" dirty="0"/>
              <a:t>Calibration</a:t>
            </a:r>
          </a:p>
        </p:txBody>
      </p:sp>
      <p:sp>
        <p:nvSpPr>
          <p:cNvPr id="3" name="Content Placeholder 2">
            <a:extLst>
              <a:ext uri="{FF2B5EF4-FFF2-40B4-BE49-F238E27FC236}">
                <a16:creationId xmlns:a16="http://schemas.microsoft.com/office/drawing/2014/main" id="{DDFC3E4C-EC11-404C-4FB0-D2100B9E5A50}"/>
              </a:ext>
            </a:extLst>
          </p:cNvPr>
          <p:cNvSpPr>
            <a:spLocks noGrp="1"/>
          </p:cNvSpPr>
          <p:nvPr>
            <p:ph idx="1"/>
          </p:nvPr>
        </p:nvSpPr>
        <p:spPr/>
        <p:txBody>
          <a:bodyPr/>
          <a:lstStyle/>
          <a:p>
            <a:r>
              <a:rPr lang="en-GB" dirty="0"/>
              <a:t>Only one model could be calibrated (Arina) </a:t>
            </a:r>
          </a:p>
        </p:txBody>
      </p:sp>
      <p:sp>
        <p:nvSpPr>
          <p:cNvPr id="4" name="Slide Number Placeholder 3">
            <a:extLst>
              <a:ext uri="{FF2B5EF4-FFF2-40B4-BE49-F238E27FC236}">
                <a16:creationId xmlns:a16="http://schemas.microsoft.com/office/drawing/2014/main" id="{163EF879-260F-8631-9202-E28269D7A687}"/>
              </a:ext>
            </a:extLst>
          </p:cNvPr>
          <p:cNvSpPr>
            <a:spLocks noGrp="1"/>
          </p:cNvSpPr>
          <p:nvPr>
            <p:ph type="sldNum" sz="quarter" idx="12"/>
          </p:nvPr>
        </p:nvSpPr>
        <p:spPr/>
        <p:txBody>
          <a:bodyPr/>
          <a:lstStyle/>
          <a:p>
            <a:pPr>
              <a:defRPr/>
            </a:pPr>
            <a:fld id="{7AF50E83-4D3C-47FB-876E-9A7F65BC1B4C}" type="slidenum">
              <a:rPr lang="en-GB" smtClean="0"/>
              <a:pPr>
                <a:defRPr/>
              </a:pPr>
              <a:t>12</a:t>
            </a:fld>
            <a:endParaRPr lang="en-GB" dirty="0"/>
          </a:p>
        </p:txBody>
      </p:sp>
      <p:pic>
        <p:nvPicPr>
          <p:cNvPr id="5" name="Picture 4" descr="Chart, line chart&#10;&#10;Description automatically generated">
            <a:extLst>
              <a:ext uri="{FF2B5EF4-FFF2-40B4-BE49-F238E27FC236}">
                <a16:creationId xmlns:a16="http://schemas.microsoft.com/office/drawing/2014/main" id="{021365EF-89E1-C93B-1E6B-906939847308}"/>
              </a:ext>
            </a:extLst>
          </p:cNvPr>
          <p:cNvPicPr>
            <a:picLocks noChangeAspect="1"/>
          </p:cNvPicPr>
          <p:nvPr/>
        </p:nvPicPr>
        <p:blipFill rotWithShape="1">
          <a:blip r:embed="rId3">
            <a:extLst>
              <a:ext uri="{28A0092B-C50C-407E-A947-70E740481C1C}">
                <a14:useLocalDpi xmlns:a14="http://schemas.microsoft.com/office/drawing/2010/main" val="0"/>
              </a:ext>
            </a:extLst>
          </a:blip>
          <a:srcRect l="22103" r="21726"/>
          <a:stretch/>
        </p:blipFill>
        <p:spPr bwMode="auto">
          <a:xfrm>
            <a:off x="677863" y="1984057"/>
            <a:ext cx="5061456" cy="45433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824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7046-45A9-8CD9-D92D-462FD43D1E19}"/>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3ABF16ED-58C4-686C-B500-42A8E4D632EB}"/>
              </a:ext>
            </a:extLst>
          </p:cNvPr>
          <p:cNvSpPr>
            <a:spLocks noGrp="1"/>
          </p:cNvSpPr>
          <p:nvPr>
            <p:ph idx="1"/>
          </p:nvPr>
        </p:nvSpPr>
        <p:spPr/>
        <p:txBody>
          <a:bodyPr/>
          <a:lstStyle/>
          <a:p>
            <a:r>
              <a:rPr lang="en-GB" dirty="0">
                <a:effectLst/>
                <a:latin typeface="Calibri" panose="020F0502020204030204" pitchFamily="34" charset="0"/>
                <a:ea typeface="Calibri" panose="020F0502020204030204" pitchFamily="34" charset="0"/>
                <a:cs typeface="Arial" panose="020B0604020202020204" pitchFamily="34" charset="0"/>
              </a:rPr>
              <a:t>In ICU, where the pressure on beds is high and the decisions around such resource use so important, clinical prediction models are particularly appealing and yet demonstrably unhelpful at present. </a:t>
            </a:r>
          </a:p>
          <a:p>
            <a:r>
              <a:rPr lang="en-GB" dirty="0">
                <a:effectLst/>
                <a:latin typeface="Calibri" panose="020F0502020204030204" pitchFamily="34" charset="0"/>
                <a:ea typeface="Calibri" panose="020F0502020204030204" pitchFamily="34" charset="0"/>
                <a:cs typeface="Arial" panose="020B0604020202020204" pitchFamily="34" charset="0"/>
              </a:rPr>
              <a:t>On the basis of our findings, we urge bedside intensivists to exercise caution before using any of the examined models to support clinical decision making. </a:t>
            </a:r>
          </a:p>
          <a:p>
            <a:r>
              <a:rPr lang="en-GB" dirty="0">
                <a:latin typeface="Calibri" panose="020F0502020204030204" pitchFamily="34" charset="0"/>
                <a:cs typeface="Arial" panose="020B0604020202020204" pitchFamily="34" charset="0"/>
              </a:rPr>
              <a:t>Don’t go round making prediction models because you are bored</a:t>
            </a:r>
          </a:p>
          <a:p>
            <a:r>
              <a:rPr lang="en-GB" dirty="0">
                <a:latin typeface="Calibri" panose="020F0502020204030204" pitchFamily="34" charset="0"/>
                <a:cs typeface="Arial" panose="020B0604020202020204" pitchFamily="34" charset="0"/>
              </a:rPr>
              <a:t>Use TRIPOD to at least give us a fighting chance of being able to validate it</a:t>
            </a:r>
            <a:endParaRPr lang="en-GB" dirty="0"/>
          </a:p>
        </p:txBody>
      </p:sp>
      <p:sp>
        <p:nvSpPr>
          <p:cNvPr id="4" name="Slide Number Placeholder 3">
            <a:extLst>
              <a:ext uri="{FF2B5EF4-FFF2-40B4-BE49-F238E27FC236}">
                <a16:creationId xmlns:a16="http://schemas.microsoft.com/office/drawing/2014/main" id="{6B682608-D871-D868-CBFD-0A53A9AB8811}"/>
              </a:ext>
            </a:extLst>
          </p:cNvPr>
          <p:cNvSpPr>
            <a:spLocks noGrp="1"/>
          </p:cNvSpPr>
          <p:nvPr>
            <p:ph type="sldNum" sz="quarter" idx="12"/>
          </p:nvPr>
        </p:nvSpPr>
        <p:spPr/>
        <p:txBody>
          <a:bodyPr/>
          <a:lstStyle/>
          <a:p>
            <a:pPr>
              <a:defRPr/>
            </a:pPr>
            <a:fld id="{7AF50E83-4D3C-47FB-876E-9A7F65BC1B4C}" type="slidenum">
              <a:rPr lang="en-GB" smtClean="0"/>
              <a:pPr>
                <a:defRPr/>
              </a:pPr>
              <a:t>13</a:t>
            </a:fld>
            <a:endParaRPr lang="en-GB" dirty="0"/>
          </a:p>
        </p:txBody>
      </p:sp>
    </p:spTree>
    <p:extLst>
      <p:ext uri="{BB962C8B-B14F-4D97-AF65-F5344CB8AC3E}">
        <p14:creationId xmlns:p14="http://schemas.microsoft.com/office/powerpoint/2010/main" val="147276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12F1-44BB-0DB9-D9BE-4347CC600420}"/>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EDBCF23E-0F80-2D9A-EFE8-3C21A06C215D}"/>
              </a:ext>
            </a:extLst>
          </p:cNvPr>
          <p:cNvSpPr>
            <a:spLocks noGrp="1"/>
          </p:cNvSpPr>
          <p:nvPr>
            <p:ph idx="1"/>
          </p:nvPr>
        </p:nvSpPr>
        <p:spPr/>
        <p:txBody>
          <a:bodyPr/>
          <a:lstStyle/>
          <a:p>
            <a:r>
              <a:rPr lang="en-GB" dirty="0"/>
              <a:t>My thanks to my colleagues for their contributions and for the support in getting it her: Tori, Anthony, Cath, Hannah, </a:t>
            </a:r>
            <a:r>
              <a:rPr lang="en-GB" dirty="0" err="1"/>
              <a:t>Kaithlyn</a:t>
            </a:r>
            <a:r>
              <a:rPr lang="en-GB" dirty="0"/>
              <a:t>, Graham, Glenn and Alex</a:t>
            </a:r>
          </a:p>
          <a:p>
            <a:r>
              <a:rPr lang="en-GB" dirty="0"/>
              <a:t>Our thanks to MFT staff for their assistance in data collection</a:t>
            </a:r>
          </a:p>
          <a:p>
            <a:r>
              <a:rPr lang="en-GB" dirty="0"/>
              <a:t>This work was funded-in-kind by MFT</a:t>
            </a:r>
          </a:p>
          <a:p>
            <a:r>
              <a:rPr lang="en-GB" dirty="0"/>
              <a:t>References: github.com/sgbstats/NIHRstats23</a:t>
            </a:r>
          </a:p>
        </p:txBody>
      </p:sp>
      <p:sp>
        <p:nvSpPr>
          <p:cNvPr id="4" name="Slide Number Placeholder 3">
            <a:extLst>
              <a:ext uri="{FF2B5EF4-FFF2-40B4-BE49-F238E27FC236}">
                <a16:creationId xmlns:a16="http://schemas.microsoft.com/office/drawing/2014/main" id="{38FAC74F-AFDC-96D1-5AB0-8412056A4161}"/>
              </a:ext>
            </a:extLst>
          </p:cNvPr>
          <p:cNvSpPr>
            <a:spLocks noGrp="1"/>
          </p:cNvSpPr>
          <p:nvPr>
            <p:ph type="sldNum" sz="quarter" idx="12"/>
          </p:nvPr>
        </p:nvSpPr>
        <p:spPr/>
        <p:txBody>
          <a:bodyPr/>
          <a:lstStyle/>
          <a:p>
            <a:pPr>
              <a:defRPr/>
            </a:pPr>
            <a:fld id="{7AF50E83-4D3C-47FB-876E-9A7F65BC1B4C}" type="slidenum">
              <a:rPr lang="en-GB" smtClean="0"/>
              <a:pPr>
                <a:defRPr/>
              </a:pPr>
              <a:t>14</a:t>
            </a:fld>
            <a:endParaRPr lang="en-GB" dirty="0"/>
          </a:p>
        </p:txBody>
      </p:sp>
    </p:spTree>
    <p:extLst>
      <p:ext uri="{BB962C8B-B14F-4D97-AF65-F5344CB8AC3E}">
        <p14:creationId xmlns:p14="http://schemas.microsoft.com/office/powerpoint/2010/main" val="35069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08FD-EA43-57EB-2C33-0FE4E49C7BFD}"/>
              </a:ext>
            </a:extLst>
          </p:cNvPr>
          <p:cNvSpPr>
            <a:spLocks noGrp="1"/>
          </p:cNvSpPr>
          <p:nvPr>
            <p:ph type="title"/>
          </p:nvPr>
        </p:nvSpPr>
        <p:spPr/>
        <p:txBody>
          <a:bodyPr/>
          <a:lstStyle/>
          <a:p>
            <a:r>
              <a:rPr lang="en-GB" sz="3200" dirty="0"/>
              <a:t>Back in the deep, dark days of March 2021….</a:t>
            </a:r>
          </a:p>
        </p:txBody>
      </p:sp>
      <p:pic>
        <p:nvPicPr>
          <p:cNvPr id="8" name="Content Placeholder 7" descr="A screenshot of a chat&#10;&#10;Description automatically generated with medium confidence">
            <a:extLst>
              <a:ext uri="{FF2B5EF4-FFF2-40B4-BE49-F238E27FC236}">
                <a16:creationId xmlns:a16="http://schemas.microsoft.com/office/drawing/2014/main" id="{B685459D-A876-E8C2-2761-A7AF27232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389" y="1185500"/>
            <a:ext cx="5865260" cy="4770414"/>
          </a:xfrm>
        </p:spPr>
      </p:pic>
      <p:sp>
        <p:nvSpPr>
          <p:cNvPr id="4" name="Slide Number Placeholder 3">
            <a:extLst>
              <a:ext uri="{FF2B5EF4-FFF2-40B4-BE49-F238E27FC236}">
                <a16:creationId xmlns:a16="http://schemas.microsoft.com/office/drawing/2014/main" id="{B62305AC-23AE-B2D1-CDD1-7E9197C49325}"/>
              </a:ext>
            </a:extLst>
          </p:cNvPr>
          <p:cNvSpPr>
            <a:spLocks noGrp="1"/>
          </p:cNvSpPr>
          <p:nvPr>
            <p:ph type="sldNum" sz="quarter" idx="12"/>
          </p:nvPr>
        </p:nvSpPr>
        <p:spPr/>
        <p:txBody>
          <a:bodyPr/>
          <a:lstStyle/>
          <a:p>
            <a:pPr>
              <a:defRPr/>
            </a:pPr>
            <a:fld id="{7AF50E83-4D3C-47FB-876E-9A7F65BC1B4C}" type="slidenum">
              <a:rPr lang="en-GB" smtClean="0"/>
              <a:pPr>
                <a:defRPr/>
              </a:pPr>
              <a:t>2</a:t>
            </a:fld>
            <a:endParaRPr lang="en-GB" dirty="0"/>
          </a:p>
        </p:txBody>
      </p:sp>
      <p:sp>
        <p:nvSpPr>
          <p:cNvPr id="9" name="TextBox 8">
            <a:extLst>
              <a:ext uri="{FF2B5EF4-FFF2-40B4-BE49-F238E27FC236}">
                <a16:creationId xmlns:a16="http://schemas.microsoft.com/office/drawing/2014/main" id="{646AE0E0-8BB7-A72D-DCBB-C8EDEECF61B7}"/>
              </a:ext>
            </a:extLst>
          </p:cNvPr>
          <p:cNvSpPr txBox="1"/>
          <p:nvPr/>
        </p:nvSpPr>
        <p:spPr>
          <a:xfrm>
            <a:off x="779380" y="6042025"/>
            <a:ext cx="7810583" cy="1107996"/>
          </a:xfrm>
          <a:prstGeom prst="rect">
            <a:avLst/>
          </a:prstGeom>
          <a:noFill/>
        </p:spPr>
        <p:txBody>
          <a:bodyPr wrap="square" rtlCol="0">
            <a:spAutoFit/>
          </a:bodyPr>
          <a:lstStyle/>
          <a:p>
            <a:r>
              <a:rPr lang="en-US" sz="1200" dirty="0">
                <a:effectLst/>
                <a:latin typeface="Calibri" panose="020F0502020204030204" pitchFamily="34" charset="0"/>
                <a:ea typeface="Calibri" panose="020F0502020204030204" pitchFamily="34" charset="0"/>
              </a:rPr>
              <a:t>Wynants L, Van </a:t>
            </a:r>
            <a:r>
              <a:rPr lang="en-US" sz="1200" dirty="0" err="1">
                <a:effectLst/>
                <a:latin typeface="Calibri" panose="020F0502020204030204" pitchFamily="34" charset="0"/>
                <a:ea typeface="Calibri" panose="020F0502020204030204" pitchFamily="34" charset="0"/>
              </a:rPr>
              <a:t>Calster</a:t>
            </a:r>
            <a:r>
              <a:rPr lang="en-US" sz="1200" dirty="0">
                <a:effectLst/>
                <a:latin typeface="Calibri" panose="020F0502020204030204" pitchFamily="34" charset="0"/>
                <a:ea typeface="Calibri" panose="020F0502020204030204" pitchFamily="34" charset="0"/>
              </a:rPr>
              <a:t> B, Collins GS, Riley RD, Heinze G, </a:t>
            </a:r>
            <a:r>
              <a:rPr lang="en-US" sz="1200" dirty="0" err="1">
                <a:effectLst/>
                <a:latin typeface="Calibri" panose="020F0502020204030204" pitchFamily="34" charset="0"/>
                <a:ea typeface="Calibri" panose="020F0502020204030204" pitchFamily="34" charset="0"/>
              </a:rPr>
              <a:t>Schuit</a:t>
            </a:r>
            <a:r>
              <a:rPr lang="en-US" sz="1200" dirty="0">
                <a:effectLst/>
                <a:latin typeface="Calibri" panose="020F0502020204030204" pitchFamily="34" charset="0"/>
                <a:ea typeface="Calibri" panose="020F0502020204030204" pitchFamily="34" charset="0"/>
              </a:rPr>
              <a:t> E, et al. Prediction models for diagnosis and prognosis of covid-19: systematic review and critical appraisal. </a:t>
            </a:r>
            <a:r>
              <a:rPr lang="en-US" sz="1200" dirty="0" err="1">
                <a:effectLst/>
                <a:latin typeface="Calibri" panose="020F0502020204030204" pitchFamily="34" charset="0"/>
                <a:ea typeface="Calibri" panose="020F0502020204030204" pitchFamily="34" charset="0"/>
              </a:rPr>
              <a:t>bmj</a:t>
            </a:r>
            <a:r>
              <a:rPr lang="en-US" sz="1200" dirty="0">
                <a:effectLst/>
                <a:latin typeface="Calibri" panose="020F0502020204030204" pitchFamily="34" charset="0"/>
                <a:ea typeface="Calibri" panose="020F0502020204030204" pitchFamily="34" charset="0"/>
              </a:rPr>
              <a:t>. 2020;369.</a:t>
            </a:r>
            <a:endParaRPr lang="en-GB" sz="1200" dirty="0">
              <a:effectLst/>
              <a:latin typeface="Calibri" panose="020F0502020204030204" pitchFamily="34" charset="0"/>
              <a:ea typeface="Calibri" panose="020F0502020204030204" pitchFamily="34" charset="0"/>
            </a:endParaRPr>
          </a:p>
          <a:p>
            <a:r>
              <a:rPr lang="en-US" sz="1200" dirty="0">
                <a:effectLst/>
                <a:latin typeface="Calibri" panose="020F0502020204030204" pitchFamily="34" charset="0"/>
                <a:ea typeface="Calibri" panose="020F0502020204030204" pitchFamily="34" charset="0"/>
              </a:rPr>
              <a:t>Arina P, </a:t>
            </a:r>
            <a:r>
              <a:rPr lang="en-US" sz="1200" dirty="0" err="1">
                <a:effectLst/>
                <a:latin typeface="Calibri" panose="020F0502020204030204" pitchFamily="34" charset="0"/>
                <a:ea typeface="Calibri" panose="020F0502020204030204" pitchFamily="34" charset="0"/>
              </a:rPr>
              <a:t>Baso</a:t>
            </a:r>
            <a:r>
              <a:rPr lang="en-US" sz="1200" dirty="0">
                <a:effectLst/>
                <a:latin typeface="Calibri" panose="020F0502020204030204" pitchFamily="34" charset="0"/>
                <a:ea typeface="Calibri" panose="020F0502020204030204" pitchFamily="34" charset="0"/>
              </a:rPr>
              <a:t> B, Moro V, Patel H, Ambler G. Discriminating between CPAP success and failure in COVID-19 patients with severe respiratory failure. Intensive care medicine. 2021;47(2):237-9.</a:t>
            </a:r>
            <a:endParaRPr lang="en-GB" sz="1200" dirty="0">
              <a:effectLs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318458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352-D961-9E23-8B45-63FE8336A596}"/>
              </a:ext>
            </a:extLst>
          </p:cNvPr>
          <p:cNvSpPr>
            <a:spLocks noGrp="1"/>
          </p:cNvSpPr>
          <p:nvPr>
            <p:ph type="title"/>
          </p:nvPr>
        </p:nvSpPr>
        <p:spPr/>
        <p:txBody>
          <a:bodyPr/>
          <a:lstStyle/>
          <a:p>
            <a:r>
              <a:rPr lang="en-GB" dirty="0"/>
              <a:t>Stokes et al, 2022</a:t>
            </a:r>
          </a:p>
        </p:txBody>
      </p:sp>
      <p:sp>
        <p:nvSpPr>
          <p:cNvPr id="3" name="Content Placeholder 2">
            <a:extLst>
              <a:ext uri="{FF2B5EF4-FFF2-40B4-BE49-F238E27FC236}">
                <a16:creationId xmlns:a16="http://schemas.microsoft.com/office/drawing/2014/main" id="{D94A7734-D745-BD58-BCC6-D3512BA03985}"/>
              </a:ext>
            </a:extLst>
          </p:cNvPr>
          <p:cNvSpPr>
            <a:spLocks noGrp="1"/>
          </p:cNvSpPr>
          <p:nvPr>
            <p:ph idx="1"/>
          </p:nvPr>
        </p:nvSpPr>
        <p:spPr/>
        <p:txBody>
          <a:bodyPr/>
          <a:lstStyle/>
          <a:p>
            <a:r>
              <a:rPr lang="en-GB" dirty="0"/>
              <a:t>Arina et al, used CRP and BNP in a model for CPAP failure (death/intubation) vs success.</a:t>
            </a:r>
          </a:p>
          <a:p>
            <a:r>
              <a:rPr lang="en-GB" dirty="0"/>
              <a:t>External validation in Manchester using two cohorts: patients up to 15/6/20 (when dexamethasone was introduced as routine) and all patients to 31/10/21</a:t>
            </a:r>
          </a:p>
          <a:p>
            <a:r>
              <a:rPr lang="en-GB" dirty="0"/>
              <a:t>Model works well among patients pre-</a:t>
            </a:r>
            <a:r>
              <a:rPr lang="en-GB" dirty="0" err="1"/>
              <a:t>dexamethesone</a:t>
            </a:r>
            <a:r>
              <a:rPr lang="en-GB" dirty="0"/>
              <a:t> (C=0.839) but poorly after (C=0.613)</a:t>
            </a:r>
          </a:p>
          <a:p>
            <a:r>
              <a:rPr lang="en-GB" sz="1800" dirty="0">
                <a:effectLst/>
                <a:latin typeface="Calibri" panose="020F0502020204030204" pitchFamily="34" charset="0"/>
                <a:ea typeface="Calibri" panose="020F0502020204030204" pitchFamily="34" charset="0"/>
                <a:cs typeface="Arial" panose="020B0604020202020204" pitchFamily="34" charset="0"/>
              </a:rPr>
              <a:t>Stokes V, Goh KY, Whiting G, Bate S, Greenlee H, Wilson A, et al. External validation of a prediction model for CPAP failure in COVID-19 patients with severe pneumonitis. Critical Care. 2022;26(1):293.</a:t>
            </a:r>
            <a:endParaRPr lang="en-GB" dirty="0"/>
          </a:p>
        </p:txBody>
      </p:sp>
      <p:sp>
        <p:nvSpPr>
          <p:cNvPr id="4" name="Slide Number Placeholder 3">
            <a:extLst>
              <a:ext uri="{FF2B5EF4-FFF2-40B4-BE49-F238E27FC236}">
                <a16:creationId xmlns:a16="http://schemas.microsoft.com/office/drawing/2014/main" id="{A1363A8C-62C5-2335-DEF8-CBBE68E9AC01}"/>
              </a:ext>
            </a:extLst>
          </p:cNvPr>
          <p:cNvSpPr>
            <a:spLocks noGrp="1"/>
          </p:cNvSpPr>
          <p:nvPr>
            <p:ph type="sldNum" sz="quarter" idx="12"/>
          </p:nvPr>
        </p:nvSpPr>
        <p:spPr/>
        <p:txBody>
          <a:bodyPr/>
          <a:lstStyle/>
          <a:p>
            <a:pPr>
              <a:defRPr/>
            </a:pPr>
            <a:fld id="{7AF50E83-4D3C-47FB-876E-9A7F65BC1B4C}" type="slidenum">
              <a:rPr lang="en-GB" smtClean="0"/>
              <a:pPr>
                <a:defRPr/>
              </a:pPr>
              <a:t>3</a:t>
            </a:fld>
            <a:endParaRPr lang="en-GB" dirty="0"/>
          </a:p>
        </p:txBody>
      </p:sp>
    </p:spTree>
    <p:extLst>
      <p:ext uri="{BB962C8B-B14F-4D97-AF65-F5344CB8AC3E}">
        <p14:creationId xmlns:p14="http://schemas.microsoft.com/office/powerpoint/2010/main" val="371591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877E19-FD1D-5AE9-EAB2-BA9C37E253CC}"/>
              </a:ext>
            </a:extLst>
          </p:cNvPr>
          <p:cNvSpPr>
            <a:spLocks noGrp="1"/>
          </p:cNvSpPr>
          <p:nvPr>
            <p:ph type="sldNum" sz="quarter" idx="12"/>
          </p:nvPr>
        </p:nvSpPr>
        <p:spPr/>
        <p:txBody>
          <a:bodyPr/>
          <a:lstStyle/>
          <a:p>
            <a:pPr>
              <a:defRPr/>
            </a:pPr>
            <a:fld id="{7AF50E83-4D3C-47FB-876E-9A7F65BC1B4C}" type="slidenum">
              <a:rPr lang="en-GB" smtClean="0"/>
              <a:pPr>
                <a:defRPr/>
              </a:pPr>
              <a:t>4</a:t>
            </a:fld>
            <a:endParaRPr lang="en-GB" dirty="0"/>
          </a:p>
        </p:txBody>
      </p:sp>
      <p:sp>
        <p:nvSpPr>
          <p:cNvPr id="5" name="Title 4">
            <a:extLst>
              <a:ext uri="{FF2B5EF4-FFF2-40B4-BE49-F238E27FC236}">
                <a16:creationId xmlns:a16="http://schemas.microsoft.com/office/drawing/2014/main" id="{D2007924-D3A8-8769-DF25-870C38B93378}"/>
              </a:ext>
            </a:extLst>
          </p:cNvPr>
          <p:cNvSpPr>
            <a:spLocks noGrp="1"/>
          </p:cNvSpPr>
          <p:nvPr>
            <p:ph type="title"/>
          </p:nvPr>
        </p:nvSpPr>
        <p:spPr/>
        <p:txBody>
          <a:bodyPr/>
          <a:lstStyle/>
          <a:p>
            <a:r>
              <a:rPr lang="en-GB" dirty="0"/>
              <a:t>Some months later…</a:t>
            </a:r>
          </a:p>
        </p:txBody>
      </p:sp>
      <p:pic>
        <p:nvPicPr>
          <p:cNvPr id="7" name="Picture 6" descr="A screenshot of a chat&#10;&#10;Description automatically generated with medium confidence">
            <a:extLst>
              <a:ext uri="{FF2B5EF4-FFF2-40B4-BE49-F238E27FC236}">
                <a16:creationId xmlns:a16="http://schemas.microsoft.com/office/drawing/2014/main" id="{4318DE57-2F9A-EDE0-8AE8-A59D89E00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63" y="1344612"/>
            <a:ext cx="5176919" cy="5360987"/>
          </a:xfrm>
          <a:prstGeom prst="rect">
            <a:avLst/>
          </a:prstGeom>
        </p:spPr>
      </p:pic>
      <p:sp>
        <p:nvSpPr>
          <p:cNvPr id="9" name="TextBox 8">
            <a:extLst>
              <a:ext uri="{FF2B5EF4-FFF2-40B4-BE49-F238E27FC236}">
                <a16:creationId xmlns:a16="http://schemas.microsoft.com/office/drawing/2014/main" id="{ACB891F7-063C-D4F7-41B1-0A228E448C21}"/>
              </a:ext>
            </a:extLst>
          </p:cNvPr>
          <p:cNvSpPr txBox="1"/>
          <p:nvPr/>
        </p:nvSpPr>
        <p:spPr>
          <a:xfrm>
            <a:off x="6421120" y="4226560"/>
            <a:ext cx="5284017" cy="2698175"/>
          </a:xfrm>
          <a:prstGeom prst="rect">
            <a:avLst/>
          </a:prstGeom>
          <a:noFill/>
        </p:spPr>
        <p:txBody>
          <a:bodyPr wrap="square" rtlCol="0">
            <a:spAutoFit/>
          </a:bodyPr>
          <a:lstStyle/>
          <a:p>
            <a:r>
              <a:rPr lang="en-US" sz="1200" dirty="0">
                <a:effectLst/>
                <a:latin typeface="Calibri" panose="020F0502020204030204" pitchFamily="34" charset="0"/>
                <a:ea typeface="Calibri" panose="020F0502020204030204" pitchFamily="34" charset="0"/>
              </a:rPr>
              <a:t>Dhiman P, Ma J, </a:t>
            </a:r>
            <a:r>
              <a:rPr lang="en-US" sz="1200" dirty="0" err="1">
                <a:effectLst/>
                <a:latin typeface="Calibri" panose="020F0502020204030204" pitchFamily="34" charset="0"/>
                <a:ea typeface="Calibri" panose="020F0502020204030204" pitchFamily="34" charset="0"/>
              </a:rPr>
              <a:t>Andaur</a:t>
            </a:r>
            <a:r>
              <a:rPr lang="en-US" sz="1200" dirty="0">
                <a:effectLst/>
                <a:latin typeface="Calibri" panose="020F0502020204030204" pitchFamily="34" charset="0"/>
                <a:ea typeface="Calibri" panose="020F0502020204030204" pitchFamily="34" charset="0"/>
              </a:rPr>
              <a:t> Navarro CL, </a:t>
            </a:r>
            <a:r>
              <a:rPr lang="en-US" sz="1200" dirty="0" err="1">
                <a:effectLst/>
                <a:latin typeface="Calibri" panose="020F0502020204030204" pitchFamily="34" charset="0"/>
                <a:ea typeface="Calibri" panose="020F0502020204030204" pitchFamily="34" charset="0"/>
              </a:rPr>
              <a:t>Speich</a:t>
            </a:r>
            <a:r>
              <a:rPr lang="en-US" sz="1200" dirty="0">
                <a:effectLst/>
                <a:latin typeface="Calibri" panose="020F0502020204030204" pitchFamily="34" charset="0"/>
                <a:ea typeface="Calibri" panose="020F0502020204030204" pitchFamily="34" charset="0"/>
              </a:rPr>
              <a:t> B, Bullock G, Damen JA, et al. Methodological conduct of prognostic prediction models developed using machine learning in oncology: a systematic review. BMC medical research methodology. 2022;22(1):1-16.</a:t>
            </a:r>
          </a:p>
          <a:p>
            <a:endParaRPr lang="en-GB" sz="1200" dirty="0">
              <a:effectLst/>
              <a:latin typeface="Calibri" panose="020F0502020204030204" pitchFamily="34" charset="0"/>
              <a:ea typeface="Calibri" panose="020F0502020204030204" pitchFamily="34" charset="0"/>
            </a:endParaRPr>
          </a:p>
          <a:p>
            <a:pPr>
              <a:spcAft>
                <a:spcPts val="800"/>
              </a:spcAft>
            </a:pPr>
            <a:r>
              <a:rPr lang="en-US" sz="1200" dirty="0">
                <a:effectLst/>
                <a:latin typeface="Calibri" panose="020F0502020204030204" pitchFamily="34" charset="0"/>
                <a:ea typeface="Calibri" panose="020F0502020204030204" pitchFamily="34" charset="0"/>
              </a:rPr>
              <a:t>Moons KG, Altman DG, </a:t>
            </a:r>
            <a:r>
              <a:rPr lang="en-US" sz="1200" dirty="0" err="1">
                <a:effectLst/>
                <a:latin typeface="Calibri" panose="020F0502020204030204" pitchFamily="34" charset="0"/>
                <a:ea typeface="Calibri" panose="020F0502020204030204" pitchFamily="34" charset="0"/>
              </a:rPr>
              <a:t>Reitsma</a:t>
            </a:r>
            <a:r>
              <a:rPr lang="en-US" sz="1200" dirty="0">
                <a:effectLst/>
                <a:latin typeface="Calibri" panose="020F0502020204030204" pitchFamily="34" charset="0"/>
                <a:ea typeface="Calibri" panose="020F0502020204030204" pitchFamily="34" charset="0"/>
              </a:rPr>
              <a:t> JB, Ioannidis JP, Macaskill P, </a:t>
            </a:r>
            <a:r>
              <a:rPr lang="en-US" sz="1200" dirty="0" err="1">
                <a:effectLst/>
                <a:latin typeface="Calibri" panose="020F0502020204030204" pitchFamily="34" charset="0"/>
                <a:ea typeface="Calibri" panose="020F0502020204030204" pitchFamily="34" charset="0"/>
              </a:rPr>
              <a:t>Steyerberg</a:t>
            </a:r>
            <a:r>
              <a:rPr lang="en-US" sz="1200" dirty="0">
                <a:effectLst/>
                <a:latin typeface="Calibri" panose="020F0502020204030204" pitchFamily="34" charset="0"/>
                <a:ea typeface="Calibri" panose="020F0502020204030204" pitchFamily="34" charset="0"/>
              </a:rPr>
              <a:t> EW, et al. Transparent Reporting of a multivariable prediction model for Individual Prognosis or Diagnosis (TRIPOD): explanation and elaboration. Annals of internal medicine. 2015;162(1):W1-W73.</a:t>
            </a:r>
            <a:endParaRPr lang="en-GB" sz="1200" dirty="0">
              <a:latin typeface="Calibri" panose="020F0502020204030204" pitchFamily="34" charset="0"/>
              <a:ea typeface="Calibri" panose="020F0502020204030204" pitchFamily="34" charset="0"/>
            </a:endParaRPr>
          </a:p>
          <a:p>
            <a:pPr>
              <a:spcAft>
                <a:spcPts val="800"/>
              </a:spcAft>
            </a:pPr>
            <a:r>
              <a:rPr lang="en-US" sz="1200" dirty="0">
                <a:effectLst/>
                <a:latin typeface="Calibri" panose="020F0502020204030204" pitchFamily="34" charset="0"/>
                <a:ea typeface="Calibri" panose="020F0502020204030204" pitchFamily="34" charset="0"/>
              </a:rPr>
              <a:t>Cox EGM, Wiersema R, Eck RJ, Kaufmann T, Granholm A, </a:t>
            </a:r>
            <a:r>
              <a:rPr lang="en-US" sz="1200" dirty="0" err="1">
                <a:effectLst/>
                <a:latin typeface="Calibri" panose="020F0502020204030204" pitchFamily="34" charset="0"/>
                <a:ea typeface="Calibri" panose="020F0502020204030204" pitchFamily="34" charset="0"/>
              </a:rPr>
              <a:t>Vaara</a:t>
            </a:r>
            <a:r>
              <a:rPr lang="en-US" sz="1200" dirty="0">
                <a:effectLst/>
                <a:latin typeface="Calibri" panose="020F0502020204030204" pitchFamily="34" charset="0"/>
                <a:ea typeface="Calibri" panose="020F0502020204030204" pitchFamily="34" charset="0"/>
              </a:rPr>
              <a:t> ST, et al. External Validation of Mortality Prediction Models for Critical Illness Reveals Preserved Discrimination but Poor Calibration. Critical care medicine. 2023;51(1):80-90.</a:t>
            </a:r>
            <a:endParaRPr lang="en-GB" sz="1200" dirty="0">
              <a:effectLst/>
              <a:latin typeface="Calibri" panose="020F0502020204030204" pitchFamily="34" charset="0"/>
              <a:ea typeface="Calibri" panose="020F0502020204030204" pitchFamily="34" charset="0"/>
            </a:endParaRPr>
          </a:p>
          <a:p>
            <a:endParaRPr lang="en-GB" sz="1200" dirty="0"/>
          </a:p>
        </p:txBody>
      </p:sp>
    </p:spTree>
    <p:extLst>
      <p:ext uri="{BB962C8B-B14F-4D97-AF65-F5344CB8AC3E}">
        <p14:creationId xmlns:p14="http://schemas.microsoft.com/office/powerpoint/2010/main" val="627076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3236-117E-06BA-028A-963E6826E7DC}"/>
              </a:ext>
            </a:extLst>
          </p:cNvPr>
          <p:cNvSpPr>
            <a:spLocks noGrp="1"/>
          </p:cNvSpPr>
          <p:nvPr>
            <p:ph type="title"/>
          </p:nvPr>
        </p:nvSpPr>
        <p:spPr/>
        <p:txBody>
          <a:bodyPr/>
          <a:lstStyle/>
          <a:p>
            <a:r>
              <a:rPr lang="en-GB" dirty="0"/>
              <a:t>Where is the gap?</a:t>
            </a:r>
          </a:p>
        </p:txBody>
      </p:sp>
      <p:sp>
        <p:nvSpPr>
          <p:cNvPr id="3" name="Content Placeholder 2">
            <a:extLst>
              <a:ext uri="{FF2B5EF4-FFF2-40B4-BE49-F238E27FC236}">
                <a16:creationId xmlns:a16="http://schemas.microsoft.com/office/drawing/2014/main" id="{8F164A18-6294-A51C-1C48-209976FC2108}"/>
              </a:ext>
            </a:extLst>
          </p:cNvPr>
          <p:cNvSpPr>
            <a:spLocks noGrp="1"/>
          </p:cNvSpPr>
          <p:nvPr>
            <p:ph idx="1"/>
          </p:nvPr>
        </p:nvSpPr>
        <p:spPr>
          <a:xfrm>
            <a:off x="677863" y="1509712"/>
            <a:ext cx="8596312" cy="4606607"/>
          </a:xfrm>
        </p:spPr>
        <p:txBody>
          <a:bodyPr/>
          <a:lstStyle/>
          <a:p>
            <a:pPr>
              <a:lnSpc>
                <a:spcPct val="107000"/>
              </a:lnSpc>
              <a:spcAft>
                <a:spcPts val="800"/>
              </a:spcAft>
            </a:pPr>
            <a:r>
              <a:rPr lang="en-GB" dirty="0">
                <a:effectLst/>
                <a:latin typeface="Calibri" panose="020F0502020204030204" pitchFamily="34" charset="0"/>
                <a:ea typeface="Calibri" panose="020F0502020204030204" pitchFamily="34" charset="0"/>
                <a:cs typeface="Arial" panose="020B0604020202020204" pitchFamily="34" charset="0"/>
              </a:rPr>
              <a:t>There have been external validations of Covid-19 prediction models, but there is yet to be one that specifically focusses on models developed in ICUs rather than general wards.</a:t>
            </a:r>
          </a:p>
          <a:p>
            <a:pPr marL="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endParaRPr>
          </a:p>
          <a:p>
            <a:pPr marL="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rPr>
              <a:t>de Jong VM, </a:t>
            </a:r>
            <a:r>
              <a:rPr lang="en-US" sz="1200" dirty="0" err="1">
                <a:effectLst/>
                <a:latin typeface="Calibri" panose="020F0502020204030204" pitchFamily="34" charset="0"/>
                <a:ea typeface="Calibri" panose="020F0502020204030204" pitchFamily="34" charset="0"/>
              </a:rPr>
              <a:t>Rousset</a:t>
            </a:r>
            <a:r>
              <a:rPr lang="en-US" sz="1200" dirty="0">
                <a:effectLst/>
                <a:latin typeface="Calibri" panose="020F0502020204030204" pitchFamily="34" charset="0"/>
                <a:ea typeface="Calibri" panose="020F0502020204030204" pitchFamily="34" charset="0"/>
              </a:rPr>
              <a:t> RZ, Antonio-Villa NE, </a:t>
            </a:r>
            <a:r>
              <a:rPr lang="en-US" sz="1200" dirty="0" err="1">
                <a:effectLst/>
                <a:latin typeface="Calibri" panose="020F0502020204030204" pitchFamily="34" charset="0"/>
                <a:ea typeface="Calibri" panose="020F0502020204030204" pitchFamily="34" charset="0"/>
              </a:rPr>
              <a:t>Buenen</a:t>
            </a:r>
            <a:r>
              <a:rPr lang="en-US" sz="1200" dirty="0">
                <a:effectLst/>
                <a:latin typeface="Calibri" panose="020F0502020204030204" pitchFamily="34" charset="0"/>
                <a:ea typeface="Calibri" panose="020F0502020204030204" pitchFamily="34" charset="0"/>
              </a:rPr>
              <a:t> AG, Van </a:t>
            </a:r>
            <a:r>
              <a:rPr lang="en-US" sz="1200" dirty="0" err="1">
                <a:effectLst/>
                <a:latin typeface="Calibri" panose="020F0502020204030204" pitchFamily="34" charset="0"/>
                <a:ea typeface="Calibri" panose="020F0502020204030204" pitchFamily="34" charset="0"/>
              </a:rPr>
              <a:t>Calster</a:t>
            </a:r>
            <a:r>
              <a:rPr lang="en-US" sz="1200" dirty="0">
                <a:effectLst/>
                <a:latin typeface="Calibri" panose="020F0502020204030204" pitchFamily="34" charset="0"/>
                <a:ea typeface="Calibri" panose="020F0502020204030204" pitchFamily="34" charset="0"/>
              </a:rPr>
              <a:t> B, Bello-</a:t>
            </a:r>
            <a:r>
              <a:rPr lang="en-US" sz="1200" dirty="0" err="1">
                <a:effectLst/>
                <a:latin typeface="Calibri" panose="020F0502020204030204" pitchFamily="34" charset="0"/>
                <a:ea typeface="Calibri" panose="020F0502020204030204" pitchFamily="34" charset="0"/>
              </a:rPr>
              <a:t>Chavolla</a:t>
            </a:r>
            <a:r>
              <a:rPr lang="en-US" sz="1200" dirty="0">
                <a:effectLst/>
                <a:latin typeface="Calibri" panose="020F0502020204030204" pitchFamily="34" charset="0"/>
                <a:ea typeface="Calibri" panose="020F0502020204030204" pitchFamily="34" charset="0"/>
              </a:rPr>
              <a:t> OY, et al. Clinical prediction models for mortality in patients with covid-19: external validation and individual participant data meta-analysis. </a:t>
            </a:r>
            <a:r>
              <a:rPr lang="en-US" sz="1200" dirty="0" err="1">
                <a:effectLst/>
                <a:latin typeface="Calibri" panose="020F0502020204030204" pitchFamily="34" charset="0"/>
                <a:ea typeface="Calibri" panose="020F0502020204030204" pitchFamily="34" charset="0"/>
              </a:rPr>
              <a:t>bmj</a:t>
            </a:r>
            <a:r>
              <a:rPr lang="en-US" sz="1200" dirty="0">
                <a:effectLst/>
                <a:latin typeface="Calibri" panose="020F0502020204030204" pitchFamily="34" charset="0"/>
                <a:ea typeface="Calibri" panose="020F0502020204030204" pitchFamily="34" charset="0"/>
              </a:rPr>
              <a:t>. 2022;378.</a:t>
            </a:r>
            <a:endParaRPr lang="en-GB" sz="1200" dirty="0">
              <a:effectLst/>
              <a:latin typeface="Calibri" panose="020F0502020204030204" pitchFamily="34" charset="0"/>
              <a:ea typeface="Calibri" panose="020F0502020204030204" pitchFamily="34" charset="0"/>
            </a:endParaRPr>
          </a:p>
          <a:p>
            <a:pPr marL="0" indent="0">
              <a:spcBef>
                <a:spcPts val="0"/>
              </a:spcBef>
              <a:spcAft>
                <a:spcPts val="800"/>
              </a:spcAft>
              <a:buNone/>
            </a:pPr>
            <a:r>
              <a:rPr lang="en-US" sz="1200" dirty="0">
                <a:effectLst/>
                <a:latin typeface="Calibri" panose="020F0502020204030204" pitchFamily="34" charset="0"/>
                <a:ea typeface="Calibri" panose="020F0502020204030204" pitchFamily="34" charset="0"/>
              </a:rPr>
              <a:t>Gupta RK, Marks M, Samuels THA, </a:t>
            </a:r>
            <a:r>
              <a:rPr lang="en-US" sz="1200" dirty="0" err="1">
                <a:effectLst/>
                <a:latin typeface="Calibri" panose="020F0502020204030204" pitchFamily="34" charset="0"/>
                <a:ea typeface="Calibri" panose="020F0502020204030204" pitchFamily="34" charset="0"/>
              </a:rPr>
              <a:t>Luintel</a:t>
            </a:r>
            <a:r>
              <a:rPr lang="en-US" sz="1200" dirty="0">
                <a:effectLst/>
                <a:latin typeface="Calibri" panose="020F0502020204030204" pitchFamily="34" charset="0"/>
                <a:ea typeface="Calibri" panose="020F0502020204030204" pitchFamily="34" charset="0"/>
              </a:rPr>
              <a:t> A, Rampling T, Chowdhury H, et al. Systematic evaluation and external validation of 22 prognostic models among </a:t>
            </a:r>
            <a:r>
              <a:rPr lang="en-US" sz="1200" dirty="0" err="1">
                <a:effectLst/>
                <a:latin typeface="Calibri" panose="020F0502020204030204" pitchFamily="34" charset="0"/>
                <a:ea typeface="Calibri" panose="020F0502020204030204" pitchFamily="34" charset="0"/>
              </a:rPr>
              <a:t>hospitalised</a:t>
            </a:r>
            <a:r>
              <a:rPr lang="en-US" sz="1200" dirty="0">
                <a:effectLst/>
                <a:latin typeface="Calibri" panose="020F0502020204030204" pitchFamily="34" charset="0"/>
                <a:ea typeface="Calibri" panose="020F0502020204030204" pitchFamily="34" charset="0"/>
              </a:rPr>
              <a:t> adults with COVID-19: an observational cohort study. European Respiratory Journal. 2020;56(6):2003498.</a:t>
            </a:r>
          </a:p>
          <a:p>
            <a:pPr marL="0" indent="0">
              <a:spcBef>
                <a:spcPts val="0"/>
              </a:spcBef>
              <a:spcAft>
                <a:spcPts val="800"/>
              </a:spcAft>
              <a:buNone/>
            </a:pPr>
            <a:r>
              <a:rPr lang="en-US" sz="1200" dirty="0">
                <a:effectLst/>
                <a:latin typeface="Calibri" panose="020F0502020204030204" pitchFamily="34" charset="0"/>
                <a:ea typeface="Calibri" panose="020F0502020204030204" pitchFamily="34" charset="0"/>
              </a:rPr>
              <a:t>Paul </a:t>
            </a:r>
            <a:r>
              <a:rPr lang="en-US" sz="1200" dirty="0" err="1">
                <a:effectLst/>
                <a:latin typeface="Calibri" panose="020F0502020204030204" pitchFamily="34" charset="0"/>
                <a:ea typeface="Calibri" panose="020F0502020204030204" pitchFamily="34" charset="0"/>
              </a:rPr>
              <a:t>MELvD</a:t>
            </a:r>
            <a:r>
              <a:rPr lang="en-US" sz="1200" dirty="0">
                <a:effectLst/>
                <a:latin typeface="Calibri" panose="020F0502020204030204" pitchFamily="34" charset="0"/>
                <a:ea typeface="Calibri" panose="020F0502020204030204" pitchFamily="34" charset="0"/>
              </a:rPr>
              <a:t>, </a:t>
            </a:r>
            <a:r>
              <a:rPr lang="en-US" sz="1200" dirty="0" err="1">
                <a:effectLst/>
                <a:latin typeface="Calibri" panose="020F0502020204030204" pitchFamily="34" charset="0"/>
                <a:ea typeface="Calibri" panose="020F0502020204030204" pitchFamily="34" charset="0"/>
              </a:rPr>
              <a:t>Noortje</a:t>
            </a:r>
            <a:r>
              <a:rPr lang="en-US" sz="1200" dirty="0">
                <a:effectLst/>
                <a:latin typeface="Calibri" panose="020F0502020204030204" pitchFamily="34" charset="0"/>
                <a:ea typeface="Calibri" panose="020F0502020204030204" pitchFamily="34" charset="0"/>
              </a:rPr>
              <a:t> Z, Sander </a:t>
            </a:r>
            <a:r>
              <a:rPr lang="en-US" sz="1200" dirty="0" err="1">
                <a:effectLst/>
                <a:latin typeface="Calibri" panose="020F0502020204030204" pitchFamily="34" charset="0"/>
                <a:ea typeface="Calibri" panose="020F0502020204030204" pitchFamily="34" charset="0"/>
              </a:rPr>
              <a:t>MJvK</a:t>
            </a:r>
            <a:r>
              <a:rPr lang="en-US" sz="1200" dirty="0">
                <a:effectLst/>
                <a:latin typeface="Calibri" panose="020F0502020204030204" pitchFamily="34" charset="0"/>
                <a:ea typeface="Calibri" panose="020F0502020204030204" pitchFamily="34" charset="0"/>
              </a:rPr>
              <a:t>, </a:t>
            </a:r>
            <a:r>
              <a:rPr lang="en-US" sz="1200" dirty="0" err="1">
                <a:effectLst/>
                <a:latin typeface="Calibri" panose="020F0502020204030204" pitchFamily="34" charset="0"/>
                <a:ea typeface="Calibri" panose="020F0502020204030204" pitchFamily="34" charset="0"/>
              </a:rPr>
              <a:t>Aimée</a:t>
            </a:r>
            <a:r>
              <a:rPr lang="en-US" sz="1200" dirty="0">
                <a:effectLst/>
                <a:latin typeface="Calibri" panose="020F0502020204030204" pitchFamily="34" charset="0"/>
                <a:ea typeface="Calibri" panose="020F0502020204030204" pitchFamily="34" charset="0"/>
              </a:rPr>
              <a:t> EMJHL, Renée AGB, Bart S, et al. Performance of prediction models for short-term outcome in COVID-19 patients in the emergency department: a retrospective study. Annals of medicine (Helsinki). 2021;53(1):402-9.</a:t>
            </a:r>
            <a:endParaRPr lang="en-GB" sz="1200" dirty="0">
              <a:effectLst/>
              <a:latin typeface="Calibri" panose="020F0502020204030204" pitchFamily="34" charset="0"/>
              <a:ea typeface="Calibri" panose="020F0502020204030204" pitchFamily="34" charset="0"/>
            </a:endParaRPr>
          </a:p>
          <a:p>
            <a:pPr marL="0" indent="0">
              <a:spcBef>
                <a:spcPts val="0"/>
              </a:spcBef>
              <a:spcAft>
                <a:spcPts val="800"/>
              </a:spcAft>
              <a:buNone/>
            </a:pPr>
            <a:r>
              <a:rPr lang="en-US" sz="1200" dirty="0" err="1">
                <a:effectLst/>
                <a:latin typeface="Calibri" panose="020F0502020204030204" pitchFamily="34" charset="0"/>
                <a:ea typeface="Calibri" panose="020F0502020204030204" pitchFamily="34" charset="0"/>
              </a:rPr>
              <a:t>Wickstrøm</a:t>
            </a:r>
            <a:r>
              <a:rPr lang="en-US" sz="1200" dirty="0">
                <a:effectLst/>
                <a:latin typeface="Calibri" panose="020F0502020204030204" pitchFamily="34" charset="0"/>
                <a:ea typeface="Calibri" panose="020F0502020204030204" pitchFamily="34" charset="0"/>
              </a:rPr>
              <a:t> KE, Vitelli V, </a:t>
            </a:r>
            <a:r>
              <a:rPr lang="en-US" sz="1200" dirty="0" err="1">
                <a:effectLst/>
                <a:latin typeface="Calibri" panose="020F0502020204030204" pitchFamily="34" charset="0"/>
                <a:ea typeface="Calibri" panose="020F0502020204030204" pitchFamily="34" charset="0"/>
              </a:rPr>
              <a:t>Carr</a:t>
            </a:r>
            <a:r>
              <a:rPr lang="en-US" sz="1200" dirty="0">
                <a:effectLst/>
                <a:latin typeface="Calibri" panose="020F0502020204030204" pitchFamily="34" charset="0"/>
                <a:ea typeface="Calibri" panose="020F0502020204030204" pitchFamily="34" charset="0"/>
              </a:rPr>
              <a:t> E, Holten AR, </a:t>
            </a:r>
            <a:r>
              <a:rPr lang="en-US" sz="1200" dirty="0" err="1">
                <a:effectLst/>
                <a:latin typeface="Calibri" panose="020F0502020204030204" pitchFamily="34" charset="0"/>
                <a:ea typeface="Calibri" panose="020F0502020204030204" pitchFamily="34" charset="0"/>
              </a:rPr>
              <a:t>Bendayan</a:t>
            </a:r>
            <a:r>
              <a:rPr lang="en-US" sz="1200" dirty="0">
                <a:effectLst/>
                <a:latin typeface="Calibri" panose="020F0502020204030204" pitchFamily="34" charset="0"/>
                <a:ea typeface="Calibri" panose="020F0502020204030204" pitchFamily="34" charset="0"/>
              </a:rPr>
              <a:t> R, Reiner AH, et al. Regional performance variation in external validation of four prediction models for severity of COVID-19 at hospital admission: An observational multi-</a:t>
            </a:r>
            <a:r>
              <a:rPr lang="en-US" sz="1200" dirty="0" err="1">
                <a:effectLst/>
                <a:latin typeface="Calibri" panose="020F0502020204030204" pitchFamily="34" charset="0"/>
                <a:ea typeface="Calibri" panose="020F0502020204030204" pitchFamily="34" charset="0"/>
              </a:rPr>
              <a:t>centre</a:t>
            </a:r>
            <a:r>
              <a:rPr lang="en-US" sz="1200" dirty="0">
                <a:effectLst/>
                <a:latin typeface="Calibri" panose="020F0502020204030204" pitchFamily="34" charset="0"/>
                <a:ea typeface="Calibri" panose="020F0502020204030204" pitchFamily="34" charset="0"/>
              </a:rPr>
              <a:t> cohort study. </a:t>
            </a:r>
            <a:r>
              <a:rPr lang="en-US" sz="1200" dirty="0" err="1">
                <a:effectLst/>
                <a:latin typeface="Calibri" panose="020F0502020204030204" pitchFamily="34" charset="0"/>
                <a:ea typeface="Calibri" panose="020F0502020204030204" pitchFamily="34" charset="0"/>
              </a:rPr>
              <a:t>PloS</a:t>
            </a:r>
            <a:r>
              <a:rPr lang="en-US" sz="1200" dirty="0">
                <a:effectLst/>
                <a:latin typeface="Calibri" panose="020F0502020204030204" pitchFamily="34" charset="0"/>
                <a:ea typeface="Calibri" panose="020F0502020204030204" pitchFamily="34" charset="0"/>
              </a:rPr>
              <a:t> one. 2021;16(8):e0255748-e.</a:t>
            </a:r>
            <a:endParaRPr lang="en-GB" sz="1200" dirty="0">
              <a:effectLst/>
              <a:latin typeface="Calibri" panose="020F0502020204030204" pitchFamily="34" charset="0"/>
              <a:ea typeface="Calibri" panose="020F0502020204030204" pitchFamily="34" charset="0"/>
            </a:endParaRPr>
          </a:p>
          <a:p>
            <a:pPr marL="0" indent="0">
              <a:spcBef>
                <a:spcPts val="0"/>
              </a:spcBef>
              <a:buNone/>
            </a:pPr>
            <a:r>
              <a:rPr lang="en-GB" sz="1200" dirty="0">
                <a:effectLst/>
                <a:latin typeface="Calibri" panose="020F0502020204030204" pitchFamily="34" charset="0"/>
                <a:ea typeface="Calibri" panose="020F0502020204030204" pitchFamily="34" charset="0"/>
                <a:cs typeface="Arial" panose="020B0604020202020204" pitchFamily="34" charset="0"/>
              </a:rPr>
              <a:t>Meijs DAM, van </a:t>
            </a:r>
            <a:r>
              <a:rPr lang="en-GB" sz="1200" dirty="0" err="1">
                <a:effectLst/>
                <a:latin typeface="Calibri" panose="020F0502020204030204" pitchFamily="34" charset="0"/>
                <a:ea typeface="Calibri" panose="020F0502020204030204" pitchFamily="34" charset="0"/>
                <a:cs typeface="Arial" panose="020B0604020202020204" pitchFamily="34" charset="0"/>
              </a:rPr>
              <a:t>Kuijk</a:t>
            </a:r>
            <a:r>
              <a:rPr lang="en-GB" sz="1200" dirty="0">
                <a:effectLst/>
                <a:latin typeface="Calibri" panose="020F0502020204030204" pitchFamily="34" charset="0"/>
                <a:ea typeface="Calibri" panose="020F0502020204030204" pitchFamily="34" charset="0"/>
                <a:cs typeface="Arial" panose="020B0604020202020204" pitchFamily="34" charset="0"/>
              </a:rPr>
              <a:t> SMJ, Wynants L, </a:t>
            </a:r>
            <a:r>
              <a:rPr lang="en-GB" sz="1200" dirty="0" err="1">
                <a:effectLst/>
                <a:latin typeface="Calibri" panose="020F0502020204030204" pitchFamily="34" charset="0"/>
                <a:ea typeface="Calibri" panose="020F0502020204030204" pitchFamily="34" charset="0"/>
                <a:cs typeface="Arial" panose="020B0604020202020204" pitchFamily="34" charset="0"/>
              </a:rPr>
              <a:t>Stessel</a:t>
            </a:r>
            <a:r>
              <a:rPr lang="en-GB" sz="1200" dirty="0">
                <a:effectLst/>
                <a:latin typeface="Calibri" panose="020F0502020204030204" pitchFamily="34" charset="0"/>
                <a:ea typeface="Calibri" panose="020F0502020204030204" pitchFamily="34" charset="0"/>
                <a:cs typeface="Arial" panose="020B0604020202020204" pitchFamily="34" charset="0"/>
              </a:rPr>
              <a:t> B, </a:t>
            </a:r>
            <a:r>
              <a:rPr lang="en-GB" sz="1200" dirty="0" err="1">
                <a:effectLst/>
                <a:latin typeface="Calibri" panose="020F0502020204030204" pitchFamily="34" charset="0"/>
                <a:ea typeface="Calibri" panose="020F0502020204030204" pitchFamily="34" charset="0"/>
                <a:cs typeface="Arial" panose="020B0604020202020204" pitchFamily="34" charset="0"/>
              </a:rPr>
              <a:t>Mehagnoul</a:t>
            </a:r>
            <a:r>
              <a:rPr lang="en-GB" sz="1200" dirty="0">
                <a:effectLst/>
                <a:latin typeface="Calibri" panose="020F0502020204030204" pitchFamily="34" charset="0"/>
                <a:ea typeface="Calibri" panose="020F0502020204030204" pitchFamily="34" charset="0"/>
                <a:cs typeface="Arial" panose="020B0604020202020204" pitchFamily="34" charset="0"/>
              </a:rPr>
              <a:t>-Schipper J, Hana A, et al. Predicting COVID-19 prognosis in the ICU remained challenging: external validation in a multinational regional cohort. Journal of clinical epidemiology. 2022;152:257-68.</a:t>
            </a:r>
          </a:p>
        </p:txBody>
      </p:sp>
      <p:sp>
        <p:nvSpPr>
          <p:cNvPr id="4" name="Slide Number Placeholder 3">
            <a:extLst>
              <a:ext uri="{FF2B5EF4-FFF2-40B4-BE49-F238E27FC236}">
                <a16:creationId xmlns:a16="http://schemas.microsoft.com/office/drawing/2014/main" id="{4CC8A144-FF88-144E-3EEE-5BE68E364C3C}"/>
              </a:ext>
            </a:extLst>
          </p:cNvPr>
          <p:cNvSpPr>
            <a:spLocks noGrp="1"/>
          </p:cNvSpPr>
          <p:nvPr>
            <p:ph type="sldNum" sz="quarter" idx="12"/>
          </p:nvPr>
        </p:nvSpPr>
        <p:spPr/>
        <p:txBody>
          <a:bodyPr/>
          <a:lstStyle/>
          <a:p>
            <a:pPr>
              <a:defRPr/>
            </a:pPr>
            <a:fld id="{7AF50E83-4D3C-47FB-876E-9A7F65BC1B4C}" type="slidenum">
              <a:rPr lang="en-GB" smtClean="0"/>
              <a:pPr>
                <a:defRPr/>
              </a:pPr>
              <a:t>5</a:t>
            </a:fld>
            <a:endParaRPr lang="en-GB" dirty="0"/>
          </a:p>
        </p:txBody>
      </p:sp>
    </p:spTree>
    <p:extLst>
      <p:ext uri="{BB962C8B-B14F-4D97-AF65-F5344CB8AC3E}">
        <p14:creationId xmlns:p14="http://schemas.microsoft.com/office/powerpoint/2010/main" val="317713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5303-F9AE-F684-CC48-8AB21E2A92C5}"/>
              </a:ext>
            </a:extLst>
          </p:cNvPr>
          <p:cNvSpPr>
            <a:spLocks noGrp="1"/>
          </p:cNvSpPr>
          <p:nvPr>
            <p:ph type="title"/>
          </p:nvPr>
        </p:nvSpPr>
        <p:spPr/>
        <p:txBody>
          <a:bodyPr/>
          <a:lstStyle/>
          <a:p>
            <a:r>
              <a:rPr lang="en-GB" dirty="0"/>
              <a:t>Aims</a:t>
            </a:r>
          </a:p>
        </p:txBody>
      </p:sp>
      <p:sp>
        <p:nvSpPr>
          <p:cNvPr id="3" name="Content Placeholder 2">
            <a:extLst>
              <a:ext uri="{FF2B5EF4-FFF2-40B4-BE49-F238E27FC236}">
                <a16:creationId xmlns:a16="http://schemas.microsoft.com/office/drawing/2014/main" id="{A8365095-3F41-DF1F-A7C4-5A9EC38F692C}"/>
              </a:ext>
            </a:extLst>
          </p:cNvPr>
          <p:cNvSpPr>
            <a:spLocks noGrp="1"/>
          </p:cNvSpPr>
          <p:nvPr>
            <p:ph idx="1"/>
          </p:nvPr>
        </p:nvSpPr>
        <p:spPr/>
        <p:txBody>
          <a:bodyPr/>
          <a:lstStyle/>
          <a:p>
            <a:pPr marL="342900" lvl="0" indent="-342900" algn="just">
              <a:spcBef>
                <a:spcPts val="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Are published ICU multivariable prediction models sufficiently described to allow new predictions to be generated, and performance compared to the original publication? </a:t>
            </a:r>
          </a:p>
          <a:p>
            <a:pPr marL="342900" lvl="0" indent="-342900" algn="just">
              <a:spcBef>
                <a:spcPts val="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Do these models use parameters that are routinely recorded in most ICUs?</a:t>
            </a:r>
          </a:p>
          <a:p>
            <a:pPr marL="342900" lvl="0" indent="-342900" algn="just">
              <a:spcBef>
                <a:spcPts val="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Is the performance (by discrimination and/or calibration) of these models replicable in patients from a similar period to when the model was developed, either pre- or post-the introduction of dexamethasone?</a:t>
            </a:r>
          </a:p>
          <a:p>
            <a:pPr marL="342900" lvl="0" indent="-342900" algn="just">
              <a:spcBef>
                <a:spcPts val="0"/>
              </a:spcBef>
              <a:spcAft>
                <a:spcPts val="0"/>
              </a:spcAft>
              <a:buFont typeface="+mj-lt"/>
              <a:buAutoNum type="arabicPeriod"/>
            </a:pPr>
            <a:r>
              <a:rPr lang="en-GB" dirty="0">
                <a:effectLst/>
                <a:latin typeface="Calibri" panose="020F0502020204030204" pitchFamily="34" charset="0"/>
                <a:ea typeface="Calibri" panose="020F0502020204030204" pitchFamily="34" charset="0"/>
                <a:cs typeface="Arial" panose="020B0604020202020204" pitchFamily="34" charset="0"/>
              </a:rPr>
              <a:t>Is the performance (by discrimination and/or calibration) of these models replicable using patients for the duration of the pandemic?</a:t>
            </a:r>
          </a:p>
          <a:p>
            <a:endParaRPr lang="en-GB" dirty="0"/>
          </a:p>
        </p:txBody>
      </p:sp>
      <p:sp>
        <p:nvSpPr>
          <p:cNvPr id="4" name="Slide Number Placeholder 3">
            <a:extLst>
              <a:ext uri="{FF2B5EF4-FFF2-40B4-BE49-F238E27FC236}">
                <a16:creationId xmlns:a16="http://schemas.microsoft.com/office/drawing/2014/main" id="{5E9595BF-F5C2-0DCE-BD95-0AF7CD6BCB2C}"/>
              </a:ext>
            </a:extLst>
          </p:cNvPr>
          <p:cNvSpPr>
            <a:spLocks noGrp="1"/>
          </p:cNvSpPr>
          <p:nvPr>
            <p:ph type="sldNum" sz="quarter" idx="12"/>
          </p:nvPr>
        </p:nvSpPr>
        <p:spPr/>
        <p:txBody>
          <a:bodyPr/>
          <a:lstStyle/>
          <a:p>
            <a:pPr>
              <a:defRPr/>
            </a:pPr>
            <a:fld id="{7AF50E83-4D3C-47FB-876E-9A7F65BC1B4C}" type="slidenum">
              <a:rPr lang="en-GB" smtClean="0"/>
              <a:pPr>
                <a:defRPr/>
              </a:pPr>
              <a:t>6</a:t>
            </a:fld>
            <a:endParaRPr lang="en-GB" dirty="0"/>
          </a:p>
        </p:txBody>
      </p:sp>
    </p:spTree>
    <p:extLst>
      <p:ext uri="{BB962C8B-B14F-4D97-AF65-F5344CB8AC3E}">
        <p14:creationId xmlns:p14="http://schemas.microsoft.com/office/powerpoint/2010/main" val="183512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B422-5DD4-B76D-B3F9-7336F30A699D}"/>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AF864424-DFE3-A356-CA45-C2961223E501}"/>
              </a:ext>
            </a:extLst>
          </p:cNvPr>
          <p:cNvSpPr>
            <a:spLocks noGrp="1"/>
          </p:cNvSpPr>
          <p:nvPr>
            <p:ph idx="1"/>
          </p:nvPr>
        </p:nvSpPr>
        <p:spPr/>
        <p:txBody>
          <a:bodyPr/>
          <a:lstStyle/>
          <a:p>
            <a:r>
              <a:rPr lang="en-GB" dirty="0"/>
              <a:t>Lit Search</a:t>
            </a:r>
          </a:p>
          <a:p>
            <a:pPr lvl="1"/>
            <a:r>
              <a:rPr lang="en-GB" dirty="0"/>
              <a:t>Wynants, PubMed, reverse citation</a:t>
            </a:r>
          </a:p>
          <a:p>
            <a:pPr lvl="1"/>
            <a:r>
              <a:rPr lang="en-GB" dirty="0"/>
              <a:t>IC/EC: </a:t>
            </a:r>
            <a:r>
              <a:rPr lang="en-GB" dirty="0">
                <a:effectLst/>
                <a:latin typeface="Calibri" panose="020F0502020204030204" pitchFamily="34" charset="0"/>
                <a:ea typeface="Calibri" panose="020F0502020204030204" pitchFamily="34" charset="0"/>
                <a:cs typeface="Arial" panose="020B0604020202020204" pitchFamily="34" charset="0"/>
              </a:rPr>
              <a:t>models where the study population used to develop the original model was </a:t>
            </a:r>
          </a:p>
          <a:p>
            <a:pPr lvl="2"/>
            <a:r>
              <a:rPr lang="en-GB" sz="2200" dirty="0">
                <a:latin typeface="Calibri" panose="020F0502020204030204" pitchFamily="34" charset="0"/>
                <a:ea typeface="Calibri" panose="020F0502020204030204" pitchFamily="34" charset="0"/>
                <a:cs typeface="Arial" panose="020B0604020202020204" pitchFamily="34" charset="0"/>
              </a:rPr>
              <a:t>A</a:t>
            </a:r>
            <a:r>
              <a:rPr lang="en-GB" sz="2200" dirty="0">
                <a:effectLst/>
                <a:latin typeface="Calibri" panose="020F0502020204030204" pitchFamily="34" charset="0"/>
                <a:ea typeface="Calibri" panose="020F0502020204030204" pitchFamily="34" charset="0"/>
                <a:cs typeface="Arial" panose="020B0604020202020204" pitchFamily="34" charset="0"/>
              </a:rPr>
              <a:t>dults (aged over 16 years) admitted to the ICU with a diagnosis of COVID pneumonitis </a:t>
            </a:r>
          </a:p>
          <a:p>
            <a:pPr lvl="2"/>
            <a:r>
              <a:rPr lang="en-GB" sz="2200" dirty="0">
                <a:latin typeface="Calibri" panose="020F0502020204030204" pitchFamily="34" charset="0"/>
                <a:ea typeface="Calibri" panose="020F0502020204030204" pitchFamily="34" charset="0"/>
                <a:cs typeface="Arial" panose="020B0604020202020204" pitchFamily="34" charset="0"/>
              </a:rPr>
              <a:t>R</a:t>
            </a:r>
            <a:r>
              <a:rPr lang="en-GB" sz="2200" dirty="0">
                <a:effectLst/>
                <a:latin typeface="Calibri" panose="020F0502020204030204" pitchFamily="34" charset="0"/>
                <a:ea typeface="Calibri" panose="020F0502020204030204" pitchFamily="34" charset="0"/>
                <a:cs typeface="Arial" panose="020B0604020202020204" pitchFamily="34" charset="0"/>
              </a:rPr>
              <a:t>equired at least two predictor variables, and which were measured within 24 hours of, or prior to, ICU admission or 24 hours prior to onset of invasive mechanical ventilation (IMV), depending on the model, or demographic data. </a:t>
            </a:r>
          </a:p>
          <a:p>
            <a:pPr lvl="2"/>
            <a:r>
              <a:rPr lang="en-GB" sz="2200" dirty="0">
                <a:latin typeface="Calibri" panose="020F0502020204030204" pitchFamily="34" charset="0"/>
                <a:ea typeface="Calibri" panose="020F0502020204030204" pitchFamily="34" charset="0"/>
                <a:cs typeface="Arial" panose="020B0604020202020204" pitchFamily="34" charset="0"/>
              </a:rPr>
              <a:t>T</a:t>
            </a:r>
            <a:r>
              <a:rPr lang="en-GB" sz="2200" dirty="0">
                <a:effectLst/>
                <a:latin typeface="Calibri" panose="020F0502020204030204" pitchFamily="34" charset="0"/>
                <a:ea typeface="Calibri" panose="020F0502020204030204" pitchFamily="34" charset="0"/>
                <a:cs typeface="Arial" panose="020B0604020202020204" pitchFamily="34" charset="0"/>
              </a:rPr>
              <a:t>he endpoint was death at any point, need for IMV, or length of stay in ICU. </a:t>
            </a:r>
            <a:endParaRPr lang="en-GB" sz="2200" dirty="0"/>
          </a:p>
        </p:txBody>
      </p:sp>
      <p:sp>
        <p:nvSpPr>
          <p:cNvPr id="4" name="Slide Number Placeholder 3">
            <a:extLst>
              <a:ext uri="{FF2B5EF4-FFF2-40B4-BE49-F238E27FC236}">
                <a16:creationId xmlns:a16="http://schemas.microsoft.com/office/drawing/2014/main" id="{A534113E-B8CC-B97A-82DE-24FCEDBB453B}"/>
              </a:ext>
            </a:extLst>
          </p:cNvPr>
          <p:cNvSpPr>
            <a:spLocks noGrp="1"/>
          </p:cNvSpPr>
          <p:nvPr>
            <p:ph type="sldNum" sz="quarter" idx="12"/>
          </p:nvPr>
        </p:nvSpPr>
        <p:spPr/>
        <p:txBody>
          <a:bodyPr/>
          <a:lstStyle/>
          <a:p>
            <a:pPr>
              <a:defRPr/>
            </a:pPr>
            <a:fld id="{7AF50E83-4D3C-47FB-876E-9A7F65BC1B4C}" type="slidenum">
              <a:rPr lang="en-GB" smtClean="0"/>
              <a:pPr>
                <a:defRPr/>
              </a:pPr>
              <a:t>7</a:t>
            </a:fld>
            <a:endParaRPr lang="en-GB" dirty="0"/>
          </a:p>
        </p:txBody>
      </p:sp>
    </p:spTree>
    <p:extLst>
      <p:ext uri="{BB962C8B-B14F-4D97-AF65-F5344CB8AC3E}">
        <p14:creationId xmlns:p14="http://schemas.microsoft.com/office/powerpoint/2010/main" val="18211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5B0B-E62F-9E75-7036-69C88611DB6E}"/>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9497A91F-8F3D-7637-ABDC-430B5BF889D1}"/>
              </a:ext>
            </a:extLst>
          </p:cNvPr>
          <p:cNvSpPr>
            <a:spLocks noGrp="1"/>
          </p:cNvSpPr>
          <p:nvPr>
            <p:ph idx="1"/>
          </p:nvPr>
        </p:nvSpPr>
        <p:spPr/>
        <p:txBody>
          <a:bodyPr/>
          <a:lstStyle/>
          <a:p>
            <a:r>
              <a:rPr lang="en-GB" dirty="0"/>
              <a:t>Data extraction</a:t>
            </a:r>
          </a:p>
          <a:p>
            <a:pPr marL="914400" lvl="1" indent="-457200">
              <a:buFont typeface="+mj-lt"/>
              <a:buAutoNum type="arabicPeriod"/>
            </a:pPr>
            <a:r>
              <a:rPr lang="en-GB" dirty="0"/>
              <a:t>Assess whether predictions can be generated based off what was published</a:t>
            </a:r>
          </a:p>
          <a:p>
            <a:pPr marL="914400" lvl="1" indent="-457200">
              <a:buFont typeface="+mj-lt"/>
              <a:buAutoNum type="arabicPeriod"/>
            </a:pPr>
            <a:r>
              <a:rPr lang="en-GB" dirty="0"/>
              <a:t>Cross reference variables against what was available in the EPR</a:t>
            </a:r>
          </a:p>
          <a:p>
            <a:pPr marL="457200" lvl="1" indent="0">
              <a:buNone/>
            </a:pPr>
            <a:r>
              <a:rPr lang="en-GB" dirty="0"/>
              <a:t>Those that qualify:</a:t>
            </a:r>
          </a:p>
          <a:p>
            <a:pPr marL="914400" lvl="1" indent="-457200">
              <a:buFont typeface="+mj-lt"/>
              <a:buAutoNum type="arabicPeriod" startAt="3"/>
            </a:pPr>
            <a:r>
              <a:rPr lang="en-GB" dirty="0"/>
              <a:t>Remake the model using the IC/EC of the original publication</a:t>
            </a:r>
          </a:p>
          <a:p>
            <a:pPr marL="914400" lvl="1" indent="-457200">
              <a:buFont typeface="+mj-lt"/>
              <a:buAutoNum type="arabicPeriod" startAt="3"/>
            </a:pPr>
            <a:r>
              <a:rPr lang="en-GB" dirty="0"/>
              <a:t>Check discrimination using the same test that the original paper used and calibration (if possible)</a:t>
            </a:r>
          </a:p>
        </p:txBody>
      </p:sp>
      <p:sp>
        <p:nvSpPr>
          <p:cNvPr id="4" name="Slide Number Placeholder 3">
            <a:extLst>
              <a:ext uri="{FF2B5EF4-FFF2-40B4-BE49-F238E27FC236}">
                <a16:creationId xmlns:a16="http://schemas.microsoft.com/office/drawing/2014/main" id="{AD1FB3FA-FC2F-8300-2199-945075DCF0AC}"/>
              </a:ext>
            </a:extLst>
          </p:cNvPr>
          <p:cNvSpPr>
            <a:spLocks noGrp="1"/>
          </p:cNvSpPr>
          <p:nvPr>
            <p:ph type="sldNum" sz="quarter" idx="12"/>
          </p:nvPr>
        </p:nvSpPr>
        <p:spPr/>
        <p:txBody>
          <a:bodyPr/>
          <a:lstStyle/>
          <a:p>
            <a:pPr>
              <a:defRPr/>
            </a:pPr>
            <a:fld id="{7AF50E83-4D3C-47FB-876E-9A7F65BC1B4C}" type="slidenum">
              <a:rPr lang="en-GB" smtClean="0"/>
              <a:pPr>
                <a:defRPr/>
              </a:pPr>
              <a:t>8</a:t>
            </a:fld>
            <a:endParaRPr lang="en-GB" dirty="0"/>
          </a:p>
        </p:txBody>
      </p:sp>
    </p:spTree>
    <p:extLst>
      <p:ext uri="{BB962C8B-B14F-4D97-AF65-F5344CB8AC3E}">
        <p14:creationId xmlns:p14="http://schemas.microsoft.com/office/powerpoint/2010/main" val="102704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500D-6742-9CD7-DDBD-F1CAF12CFD6D}"/>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DD878B23-4530-96BD-8980-E6674B17D60E}"/>
              </a:ext>
            </a:extLst>
          </p:cNvPr>
          <p:cNvSpPr>
            <a:spLocks noGrp="1"/>
          </p:cNvSpPr>
          <p:nvPr>
            <p:ph idx="1"/>
          </p:nvPr>
        </p:nvSpPr>
        <p:spPr/>
        <p:txBody>
          <a:bodyPr/>
          <a:lstStyle/>
          <a:p>
            <a:r>
              <a:rPr lang="en-GB" dirty="0"/>
              <a:t>Manchester Royal Infirmary ICU EPR</a:t>
            </a:r>
          </a:p>
          <a:p>
            <a:r>
              <a:rPr lang="en-GB" dirty="0">
                <a:effectLst/>
                <a:latin typeface="Calibri" panose="020F0502020204030204" pitchFamily="34" charset="0"/>
                <a:ea typeface="Calibri" panose="020F0502020204030204" pitchFamily="34" charset="0"/>
                <a:cs typeface="Arial" panose="020B0604020202020204" pitchFamily="34" charset="0"/>
              </a:rPr>
              <a:t>1</a:t>
            </a:r>
            <a:r>
              <a:rPr lang="en-GB" baseline="30000" dirty="0">
                <a:effectLst/>
                <a:latin typeface="Calibri" panose="020F0502020204030204" pitchFamily="34" charset="0"/>
                <a:ea typeface="Calibri" panose="020F0502020204030204" pitchFamily="34" charset="0"/>
                <a:cs typeface="Arial" panose="020B0604020202020204" pitchFamily="34" charset="0"/>
              </a:rPr>
              <a:t>st</a:t>
            </a:r>
            <a:r>
              <a:rPr lang="en-GB" dirty="0">
                <a:effectLst/>
                <a:latin typeface="Calibri" panose="020F0502020204030204" pitchFamily="34" charset="0"/>
                <a:ea typeface="Calibri" panose="020F0502020204030204" pitchFamily="34" charset="0"/>
                <a:cs typeface="Arial" panose="020B0604020202020204" pitchFamily="34" charset="0"/>
              </a:rPr>
              <a:t> March 2020 to 28</a:t>
            </a:r>
            <a:r>
              <a:rPr lang="en-GB" baseline="30000" dirty="0">
                <a:effectLst/>
                <a:latin typeface="Calibri" panose="020F0502020204030204" pitchFamily="34" charset="0"/>
                <a:ea typeface="Calibri" panose="020F0502020204030204" pitchFamily="34" charset="0"/>
                <a:cs typeface="Arial" panose="020B0604020202020204" pitchFamily="34" charset="0"/>
              </a:rPr>
              <a:t>th</a:t>
            </a:r>
            <a:r>
              <a:rPr lang="en-GB" dirty="0">
                <a:effectLst/>
                <a:latin typeface="Calibri" panose="020F0502020204030204" pitchFamily="34" charset="0"/>
                <a:ea typeface="Calibri" panose="020F0502020204030204" pitchFamily="34" charset="0"/>
                <a:cs typeface="Arial" panose="020B0604020202020204" pitchFamily="34" charset="0"/>
              </a:rPr>
              <a:t> February 2022 </a:t>
            </a:r>
          </a:p>
          <a:p>
            <a:r>
              <a:rPr lang="en-GB" dirty="0">
                <a:latin typeface="Calibri" panose="020F0502020204030204" pitchFamily="34" charset="0"/>
                <a:cs typeface="Arial" panose="020B0604020202020204" pitchFamily="34" charset="0"/>
              </a:rPr>
              <a:t>Incidental covid and national data opt-out excluded</a:t>
            </a:r>
          </a:p>
          <a:p>
            <a:r>
              <a:rPr lang="en-GB" dirty="0">
                <a:effectLst/>
                <a:latin typeface="Calibri" panose="020F0502020204030204" pitchFamily="34" charset="0"/>
                <a:ea typeface="Calibri" panose="020F0502020204030204" pitchFamily="34" charset="0"/>
                <a:cs typeface="Arial" panose="020B0604020202020204" pitchFamily="34" charset="0"/>
              </a:rPr>
              <a:t>Ethical approval 21/HRA/3518</a:t>
            </a:r>
            <a:endParaRPr lang="en-GB" dirty="0">
              <a:latin typeface="Calibri" panose="020F0502020204030204" pitchFamily="34" charset="0"/>
              <a:ea typeface="Calibri" panose="020F0502020204030204" pitchFamily="34" charset="0"/>
              <a:cs typeface="Arial" panose="020B0604020202020204" pitchFamily="34" charset="0"/>
            </a:endParaRPr>
          </a:p>
          <a:p>
            <a:endParaRPr lang="en-GB" dirty="0"/>
          </a:p>
        </p:txBody>
      </p:sp>
      <p:sp>
        <p:nvSpPr>
          <p:cNvPr id="4" name="Slide Number Placeholder 3">
            <a:extLst>
              <a:ext uri="{FF2B5EF4-FFF2-40B4-BE49-F238E27FC236}">
                <a16:creationId xmlns:a16="http://schemas.microsoft.com/office/drawing/2014/main" id="{E7CB9AF2-79C7-2307-BE8D-5A72E52EE2BC}"/>
              </a:ext>
            </a:extLst>
          </p:cNvPr>
          <p:cNvSpPr>
            <a:spLocks noGrp="1"/>
          </p:cNvSpPr>
          <p:nvPr>
            <p:ph type="sldNum" sz="quarter" idx="12"/>
          </p:nvPr>
        </p:nvSpPr>
        <p:spPr/>
        <p:txBody>
          <a:bodyPr/>
          <a:lstStyle/>
          <a:p>
            <a:pPr>
              <a:defRPr/>
            </a:pPr>
            <a:fld id="{7AF50E83-4D3C-47FB-876E-9A7F65BC1B4C}" type="slidenum">
              <a:rPr lang="en-GB" smtClean="0"/>
              <a:pPr>
                <a:defRPr/>
              </a:pPr>
              <a:t>9</a:t>
            </a:fld>
            <a:endParaRPr lang="en-GB" dirty="0"/>
          </a:p>
        </p:txBody>
      </p:sp>
    </p:spTree>
    <p:extLst>
      <p:ext uri="{BB962C8B-B14F-4D97-AF65-F5344CB8AC3E}">
        <p14:creationId xmlns:p14="http://schemas.microsoft.com/office/powerpoint/2010/main" val="3804869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lides template" id="{EB03E410-5DD2-498F-B00E-8E6A47BB507E}" vid="{DEE9C682-742F-43D4-9C77-90638AC01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10620A483EA7459FC70851B036B200" ma:contentTypeVersion="12" ma:contentTypeDescription="Create a new document." ma:contentTypeScope="" ma:versionID="529682f8e1f683b7bb9ffae23ff7dbcd">
  <xsd:schema xmlns:xsd="http://www.w3.org/2001/XMLSchema" xmlns:xs="http://www.w3.org/2001/XMLSchema" xmlns:p="http://schemas.microsoft.com/office/2006/metadata/properties" xmlns:ns2="01c317b6-fed2-4753-8743-49677dfd50b6" xmlns:ns3="61083edc-b787-48ee-8e46-b6e610097143" targetNamespace="http://schemas.microsoft.com/office/2006/metadata/properties" ma:root="true" ma:fieldsID="0602cd387b5b1876f9e2938fa44749d3" ns2:_="" ns3:_="">
    <xsd:import namespace="01c317b6-fed2-4753-8743-49677dfd50b6"/>
    <xsd:import namespace="61083edc-b787-48ee-8e46-b6e61009714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317b6-fed2-4753-8743-49677dfd50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60faec-74a3-420b-b522-51e7e1c1875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083edc-b787-48ee-8e46-b6e61009714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025746f-7c95-4c3c-97f1-bdb6af5b3ea4}" ma:internalName="TaxCatchAll" ma:showField="CatchAllData" ma:web="61083edc-b787-48ee-8e46-b6e610097143">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1083edc-b787-48ee-8e46-b6e610097143" xsi:nil="true"/>
    <lcf76f155ced4ddcb4097134ff3c332f xmlns="01c317b6-fed2-4753-8743-49677dfd50b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F6E1D66-0D8A-4BD5-AB09-50338FD8C910}">
  <ds:schemaRefs>
    <ds:schemaRef ds:uri="http://schemas.microsoft.com/sharepoint/v3/contenttype/forms"/>
  </ds:schemaRefs>
</ds:datastoreItem>
</file>

<file path=customXml/itemProps2.xml><?xml version="1.0" encoding="utf-8"?>
<ds:datastoreItem xmlns:ds="http://schemas.openxmlformats.org/officeDocument/2006/customXml" ds:itemID="{2E0CE4FE-200C-47F7-82A0-F1355B03CA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317b6-fed2-4753-8743-49677dfd50b6"/>
    <ds:schemaRef ds:uri="61083edc-b787-48ee-8e46-b6e610097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813983-0343-448F-9931-4D82A5FB54B8}">
  <ds:schemaRefs>
    <ds:schemaRef ds:uri="http://schemas.microsoft.com/office/2006/metadata/properties"/>
    <ds:schemaRef ds:uri="http://schemas.microsoft.com/office/infopath/2007/PartnerControls"/>
    <ds:schemaRef ds:uri="61083edc-b787-48ee-8e46-b6e610097143"/>
    <ds:schemaRef ds:uri="01c317b6-fed2-4753-8743-49677dfd50b6"/>
  </ds:schemaRefs>
</ds:datastoreItem>
</file>

<file path=docProps/app.xml><?xml version="1.0" encoding="utf-8"?>
<Properties xmlns="http://schemas.openxmlformats.org/officeDocument/2006/extended-properties" xmlns:vt="http://schemas.openxmlformats.org/officeDocument/2006/docPropsVTypes">
  <Template>Slides template</Template>
  <TotalTime>2968</TotalTime>
  <Words>1413</Words>
  <Application>Microsoft Office PowerPoint</Application>
  <PresentationFormat>Widescreen</PresentationFormat>
  <Paragraphs>166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External validation of prognostic models in critical care: a cautionary tale from covid-19 pneumonitis.</vt:lpstr>
      <vt:lpstr>Back in the deep, dark days of March 2021….</vt:lpstr>
      <vt:lpstr>Stokes et al, 2022</vt:lpstr>
      <vt:lpstr>Some months later…</vt:lpstr>
      <vt:lpstr>Where is the gap?</vt:lpstr>
      <vt:lpstr>Aims</vt:lpstr>
      <vt:lpstr>Methods</vt:lpstr>
      <vt:lpstr>Methods</vt:lpstr>
      <vt:lpstr>Data</vt:lpstr>
      <vt:lpstr>Results</vt:lpstr>
      <vt:lpstr>PowerPoint Presentation</vt:lpstr>
      <vt:lpstr>Calibration</vt:lpstr>
      <vt:lpstr>Key points</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validation of prognostic models in critical care: a cautionary tale from covid-19 pneumonitis.</dc:title>
  <dc:creator>Bate Sebastian (R0A) Manchester University NHS FT</dc:creator>
  <cp:lastModifiedBy>Bate Sebastian (R0A) Manchester University NHS FT</cp:lastModifiedBy>
  <cp:revision>1</cp:revision>
  <dcterms:created xsi:type="dcterms:W3CDTF">2023-05-24T14:04:05Z</dcterms:created>
  <dcterms:modified xsi:type="dcterms:W3CDTF">2023-06-09T12:59:16Z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0x0101008610620A483EA7459FC70851B036B200</vt:lpwstr>
  </property>
</Properties>
</file>