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
  </p:notesMasterIdLst>
  <p:handoutMasterIdLst>
    <p:handoutMasterId r:id="rId6"/>
  </p:handoutMasterIdLst>
  <p:sldIdLst>
    <p:sldId id="256" r:id="rId2"/>
    <p:sldId id="257" r:id="rId3"/>
    <p:sldId id="258" r:id="rId4"/>
  </p:sldIdLst>
  <p:sldSz cx="12192000" cy="6858000"/>
  <p:notesSz cx="6858000" cy="9144000"/>
  <p:defaultTextStyle>
    <a:defPPr>
      <a:defRPr lang="en-GB"/>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A2B27-0A65-4C15-A588-2C6FAE3B998E}" v="54" dt="2023-06-14T13:27:24.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e Sebastian (R0A) Manchester University NHS FT" userId="187bad23-d7be-4783-88e0-5c5a9067f6dd" providerId="ADAL" clId="{0FBA2B27-0A65-4C15-A588-2C6FAE3B998E}"/>
    <pc:docChg chg="custSel addSld modSld">
      <pc:chgData name="Bate Sebastian (R0A) Manchester University NHS FT" userId="187bad23-d7be-4783-88e0-5c5a9067f6dd" providerId="ADAL" clId="{0FBA2B27-0A65-4C15-A588-2C6FAE3B998E}" dt="2023-06-14T13:27:24.350" v="173" actId="27636"/>
      <pc:docMkLst>
        <pc:docMk/>
      </pc:docMkLst>
      <pc:sldChg chg="addSp delSp modSp mod">
        <pc:chgData name="Bate Sebastian (R0A) Manchester University NHS FT" userId="187bad23-d7be-4783-88e0-5c5a9067f6dd" providerId="ADAL" clId="{0FBA2B27-0A65-4C15-A588-2C6FAE3B998E}" dt="2023-06-14T13:27:24.350" v="173" actId="27636"/>
        <pc:sldMkLst>
          <pc:docMk/>
          <pc:sldMk cId="0" sldId="256"/>
        </pc:sldMkLst>
        <pc:spChg chg="mod">
          <ac:chgData name="Bate Sebastian (R0A) Manchester University NHS FT" userId="187bad23-d7be-4783-88e0-5c5a9067f6dd" providerId="ADAL" clId="{0FBA2B27-0A65-4C15-A588-2C6FAE3B998E}" dt="2023-06-14T13:27:21.337" v="171" actId="1036"/>
          <ac:spMkLst>
            <pc:docMk/>
            <pc:sldMk cId="0" sldId="256"/>
            <ac:spMk id="4" creationId="{5467E7BD-18BE-331E-B321-21DC330E08CC}"/>
          </ac:spMkLst>
        </pc:spChg>
        <pc:spChg chg="add del">
          <ac:chgData name="Bate Sebastian (R0A) Manchester University NHS FT" userId="187bad23-d7be-4783-88e0-5c5a9067f6dd" providerId="ADAL" clId="{0FBA2B27-0A65-4C15-A588-2C6FAE3B998E}" dt="2023-06-14T13:27:10.859" v="135" actId="478"/>
          <ac:spMkLst>
            <pc:docMk/>
            <pc:sldMk cId="0" sldId="256"/>
            <ac:spMk id="7" creationId="{00353933-C802-5CD0-DD9A-8B4B679754FE}"/>
          </ac:spMkLst>
        </pc:spChg>
        <pc:spChg chg="mod">
          <ac:chgData name="Bate Sebastian (R0A) Manchester University NHS FT" userId="187bad23-d7be-4783-88e0-5c5a9067f6dd" providerId="ADAL" clId="{0FBA2B27-0A65-4C15-A588-2C6FAE3B998E}" dt="2023-06-14T13:27:13.993" v="139" actId="1076"/>
          <ac:spMkLst>
            <pc:docMk/>
            <pc:sldMk cId="0" sldId="256"/>
            <ac:spMk id="8" creationId="{A9D1DDC3-5D3F-40F0-3857-14C5FC74F3A6}"/>
          </ac:spMkLst>
        </pc:spChg>
        <pc:spChg chg="mod">
          <ac:chgData name="Bate Sebastian (R0A) Manchester University NHS FT" userId="187bad23-d7be-4783-88e0-5c5a9067f6dd" providerId="ADAL" clId="{0FBA2B27-0A65-4C15-A588-2C6FAE3B998E}" dt="2023-06-14T13:27:13.993" v="139" actId="1076"/>
          <ac:spMkLst>
            <pc:docMk/>
            <pc:sldMk cId="0" sldId="256"/>
            <ac:spMk id="11" creationId="{47D637FC-B8BD-7B70-AFD5-F64D9972C18B}"/>
          </ac:spMkLst>
        </pc:spChg>
        <pc:spChg chg="mod">
          <ac:chgData name="Bate Sebastian (R0A) Manchester University NHS FT" userId="187bad23-d7be-4783-88e0-5c5a9067f6dd" providerId="ADAL" clId="{0FBA2B27-0A65-4C15-A588-2C6FAE3B998E}" dt="2023-06-14T13:27:13.993" v="139" actId="1076"/>
          <ac:spMkLst>
            <pc:docMk/>
            <pc:sldMk cId="0" sldId="256"/>
            <ac:spMk id="12" creationId="{EBAFEB29-AD4B-ECDB-9062-43E60E31E287}"/>
          </ac:spMkLst>
        </pc:spChg>
        <pc:spChg chg="mod">
          <ac:chgData name="Bate Sebastian (R0A) Manchester University NHS FT" userId="187bad23-d7be-4783-88e0-5c5a9067f6dd" providerId="ADAL" clId="{0FBA2B27-0A65-4C15-A588-2C6FAE3B998E}" dt="2023-06-14T13:27:24.350" v="173" actId="27636"/>
          <ac:spMkLst>
            <pc:docMk/>
            <pc:sldMk cId="0" sldId="256"/>
            <ac:spMk id="13" creationId="{771F3C5A-7D48-0AFD-B78E-2D9124253D2B}"/>
          </ac:spMkLst>
        </pc:spChg>
        <pc:spChg chg="add mod">
          <ac:chgData name="Bate Sebastian (R0A) Manchester University NHS FT" userId="187bad23-d7be-4783-88e0-5c5a9067f6dd" providerId="ADAL" clId="{0FBA2B27-0A65-4C15-A588-2C6FAE3B998E}" dt="2023-06-14T12:19:04.878" v="99" actId="1076"/>
          <ac:spMkLst>
            <pc:docMk/>
            <pc:sldMk cId="0" sldId="256"/>
            <ac:spMk id="16" creationId="{5F296A7A-D9B2-213C-FAA6-2AF8874C8176}"/>
          </ac:spMkLst>
        </pc:spChg>
        <pc:spChg chg="add del mod">
          <ac:chgData name="Bate Sebastian (R0A) Manchester University NHS FT" userId="187bad23-d7be-4783-88e0-5c5a9067f6dd" providerId="ADAL" clId="{0FBA2B27-0A65-4C15-A588-2C6FAE3B998E}" dt="2023-06-14T13:27:11.009" v="136" actId="478"/>
          <ac:spMkLst>
            <pc:docMk/>
            <pc:sldMk cId="0" sldId="256"/>
            <ac:spMk id="17" creationId="{7E5751D4-6171-DA38-5B5D-113B0FA1E291}"/>
          </ac:spMkLst>
        </pc:spChg>
        <pc:picChg chg="add mod">
          <ac:chgData name="Bate Sebastian (R0A) Manchester University NHS FT" userId="187bad23-d7be-4783-88e0-5c5a9067f6dd" providerId="ADAL" clId="{0FBA2B27-0A65-4C15-A588-2C6FAE3B998E}" dt="2023-06-14T12:18:46.581" v="97" actId="1076"/>
          <ac:picMkLst>
            <pc:docMk/>
            <pc:sldMk cId="0" sldId="256"/>
            <ac:picMk id="14" creationId="{5B3154CE-7D81-6B20-6B34-6B85637449E4}"/>
          </ac:picMkLst>
        </pc:picChg>
      </pc:sldChg>
      <pc:sldChg chg="modSp mod">
        <pc:chgData name="Bate Sebastian (R0A) Manchester University NHS FT" userId="187bad23-d7be-4783-88e0-5c5a9067f6dd" providerId="ADAL" clId="{0FBA2B27-0A65-4C15-A588-2C6FAE3B998E}" dt="2023-06-14T12:16:44.317" v="92" actId="12"/>
        <pc:sldMkLst>
          <pc:docMk/>
          <pc:sldMk cId="3775834758" sldId="257"/>
        </pc:sldMkLst>
        <pc:spChg chg="mod">
          <ac:chgData name="Bate Sebastian (R0A) Manchester University NHS FT" userId="187bad23-d7be-4783-88e0-5c5a9067f6dd" providerId="ADAL" clId="{0FBA2B27-0A65-4C15-A588-2C6FAE3B998E}" dt="2023-06-14T12:16:44.317" v="92" actId="12"/>
          <ac:spMkLst>
            <pc:docMk/>
            <pc:sldMk cId="3775834758" sldId="257"/>
            <ac:spMk id="9" creationId="{5DAC5102-AA5C-D356-D566-3C343CDB5F2B}"/>
          </ac:spMkLst>
        </pc:spChg>
      </pc:sldChg>
      <pc:sldChg chg="addSp delSp modSp new mod">
        <pc:chgData name="Bate Sebastian (R0A) Manchester University NHS FT" userId="187bad23-d7be-4783-88e0-5c5a9067f6dd" providerId="ADAL" clId="{0FBA2B27-0A65-4C15-A588-2C6FAE3B998E}" dt="2023-06-14T12:15:21.549" v="86" actId="1076"/>
        <pc:sldMkLst>
          <pc:docMk/>
          <pc:sldMk cId="1463144068" sldId="258"/>
        </pc:sldMkLst>
        <pc:spChg chg="mod">
          <ac:chgData name="Bate Sebastian (R0A) Manchester University NHS FT" userId="187bad23-d7be-4783-88e0-5c5a9067f6dd" providerId="ADAL" clId="{0FBA2B27-0A65-4C15-A588-2C6FAE3B998E}" dt="2023-06-14T12:12:27.652" v="54" actId="1076"/>
          <ac:spMkLst>
            <pc:docMk/>
            <pc:sldMk cId="1463144068" sldId="258"/>
            <ac:spMk id="2" creationId="{C5A0E7BA-40BE-14BC-A61F-4DAFDE0D78D0}"/>
          </ac:spMkLst>
        </pc:spChg>
        <pc:spChg chg="del">
          <ac:chgData name="Bate Sebastian (R0A) Manchester University NHS FT" userId="187bad23-d7be-4783-88e0-5c5a9067f6dd" providerId="ADAL" clId="{0FBA2B27-0A65-4C15-A588-2C6FAE3B998E}" dt="2023-06-14T12:09:25.814" v="8" actId="478"/>
          <ac:spMkLst>
            <pc:docMk/>
            <pc:sldMk cId="1463144068" sldId="258"/>
            <ac:spMk id="3" creationId="{7D0F1E3A-FF35-DA0A-947D-CAC5671B09B6}"/>
          </ac:spMkLst>
        </pc:spChg>
        <pc:spChg chg="add mod">
          <ac:chgData name="Bate Sebastian (R0A) Manchester University NHS FT" userId="187bad23-d7be-4783-88e0-5c5a9067f6dd" providerId="ADAL" clId="{0FBA2B27-0A65-4C15-A588-2C6FAE3B998E}" dt="2023-06-14T12:15:18.228" v="85" actId="1076"/>
          <ac:spMkLst>
            <pc:docMk/>
            <pc:sldMk cId="1463144068" sldId="258"/>
            <ac:spMk id="8" creationId="{FB5EBFB6-9B6E-40F9-F75E-B1B60F7A7490}"/>
          </ac:spMkLst>
        </pc:spChg>
        <pc:spChg chg="add mod">
          <ac:chgData name="Bate Sebastian (R0A) Manchester University NHS FT" userId="187bad23-d7be-4783-88e0-5c5a9067f6dd" providerId="ADAL" clId="{0FBA2B27-0A65-4C15-A588-2C6FAE3B998E}" dt="2023-06-14T12:13:10.076" v="62" actId="1076"/>
          <ac:spMkLst>
            <pc:docMk/>
            <pc:sldMk cId="1463144068" sldId="258"/>
            <ac:spMk id="15" creationId="{590D5786-09C9-23D3-0660-F57EF91BEE8B}"/>
          </ac:spMkLst>
        </pc:spChg>
        <pc:spChg chg="add mod">
          <ac:chgData name="Bate Sebastian (R0A) Manchester University NHS FT" userId="187bad23-d7be-4783-88e0-5c5a9067f6dd" providerId="ADAL" clId="{0FBA2B27-0A65-4C15-A588-2C6FAE3B998E}" dt="2023-06-14T12:15:21.549" v="86" actId="1076"/>
          <ac:spMkLst>
            <pc:docMk/>
            <pc:sldMk cId="1463144068" sldId="258"/>
            <ac:spMk id="16" creationId="{B550AD85-0BCD-5349-D9CA-4C1FBA7716EA}"/>
          </ac:spMkLst>
        </pc:spChg>
        <pc:grpChg chg="add mod">
          <ac:chgData name="Bate Sebastian (R0A) Manchester University NHS FT" userId="187bad23-d7be-4783-88e0-5c5a9067f6dd" providerId="ADAL" clId="{0FBA2B27-0A65-4C15-A588-2C6FAE3B998E}" dt="2023-06-14T12:12:34.804" v="56" actId="14100"/>
          <ac:grpSpMkLst>
            <pc:docMk/>
            <pc:sldMk cId="1463144068" sldId="258"/>
            <ac:grpSpMk id="14" creationId="{F01D287F-1A2E-EA06-CFC3-89A01C0EA6EF}"/>
          </ac:grpSpMkLst>
        </pc:grpChg>
        <pc:graphicFrameChg chg="add del mod">
          <ac:chgData name="Bate Sebastian (R0A) Manchester University NHS FT" userId="187bad23-d7be-4783-88e0-5c5a9067f6dd" providerId="ADAL" clId="{0FBA2B27-0A65-4C15-A588-2C6FAE3B998E}" dt="2023-06-14T12:09:49.858" v="13" actId="478"/>
          <ac:graphicFrameMkLst>
            <pc:docMk/>
            <pc:sldMk cId="1463144068" sldId="258"/>
            <ac:graphicFrameMk id="6" creationId="{7C1ACCC9-765A-2303-D6DD-2FD529A49161}"/>
          </ac:graphicFrameMkLst>
        </pc:graphicFrameChg>
        <pc:graphicFrameChg chg="add mod modGraphic">
          <ac:chgData name="Bate Sebastian (R0A) Manchester University NHS FT" userId="187bad23-d7be-4783-88e0-5c5a9067f6dd" providerId="ADAL" clId="{0FBA2B27-0A65-4C15-A588-2C6FAE3B998E}" dt="2023-06-14T12:12:40.669" v="57" actId="1076"/>
          <ac:graphicFrameMkLst>
            <pc:docMk/>
            <pc:sldMk cId="1463144068" sldId="258"/>
            <ac:graphicFrameMk id="9" creationId="{AA02367E-1A76-3705-AB12-10CE34CCF89D}"/>
          </ac:graphicFrameMkLst>
        </pc:graphicFrameChg>
        <pc:picChg chg="add del mod">
          <ac:chgData name="Bate Sebastian (R0A) Manchester University NHS FT" userId="187bad23-d7be-4783-88e0-5c5a9067f6dd" providerId="ADAL" clId="{0FBA2B27-0A65-4C15-A588-2C6FAE3B998E}" dt="2023-06-14T12:11:57.400" v="47" actId="478"/>
          <ac:picMkLst>
            <pc:docMk/>
            <pc:sldMk cId="1463144068" sldId="258"/>
            <ac:picMk id="5" creationId="{7BD4DC25-3B60-0885-D748-9B91209AD7AF}"/>
          </ac:picMkLst>
        </pc:picChg>
        <pc:picChg chg="add del mod">
          <ac:chgData name="Bate Sebastian (R0A) Manchester University NHS FT" userId="187bad23-d7be-4783-88e0-5c5a9067f6dd" providerId="ADAL" clId="{0FBA2B27-0A65-4C15-A588-2C6FAE3B998E}" dt="2023-06-14T12:10:22.695" v="22" actId="478"/>
          <ac:picMkLst>
            <pc:docMk/>
            <pc:sldMk cId="1463144068" sldId="258"/>
            <ac:picMk id="7" creationId="{48BBC4FD-D149-922A-B3B3-642F3F3231E3}"/>
          </ac:picMkLst>
        </pc:picChg>
        <pc:picChg chg="add mod">
          <ac:chgData name="Bate Sebastian (R0A) Manchester University NHS FT" userId="187bad23-d7be-4783-88e0-5c5a9067f6dd" providerId="ADAL" clId="{0FBA2B27-0A65-4C15-A588-2C6FAE3B998E}" dt="2023-06-14T12:12:11.289" v="49" actId="164"/>
          <ac:picMkLst>
            <pc:docMk/>
            <pc:sldMk cId="1463144068" sldId="258"/>
            <ac:picMk id="10" creationId="{D0FC765C-83D5-3B4E-77C2-4AB8D030CAED}"/>
          </ac:picMkLst>
        </pc:picChg>
        <pc:picChg chg="add mod">
          <ac:chgData name="Bate Sebastian (R0A) Manchester University NHS FT" userId="187bad23-d7be-4783-88e0-5c5a9067f6dd" providerId="ADAL" clId="{0FBA2B27-0A65-4C15-A588-2C6FAE3B998E}" dt="2023-06-14T12:12:11.289" v="49" actId="164"/>
          <ac:picMkLst>
            <pc:docMk/>
            <pc:sldMk cId="1463144068" sldId="258"/>
            <ac:picMk id="11" creationId="{4FC7E1D1-77C0-9496-A465-2A33922652BD}"/>
          </ac:picMkLst>
        </pc:picChg>
        <pc:cxnChg chg="add mod">
          <ac:chgData name="Bate Sebastian (R0A) Manchester University NHS FT" userId="187bad23-d7be-4783-88e0-5c5a9067f6dd" providerId="ADAL" clId="{0FBA2B27-0A65-4C15-A588-2C6FAE3B998E}" dt="2023-06-14T12:12:11.289" v="49" actId="164"/>
          <ac:cxnSpMkLst>
            <pc:docMk/>
            <pc:sldMk cId="1463144068" sldId="258"/>
            <ac:cxnSpMk id="12" creationId="{C49DB939-AA26-AFA5-5604-B7B8E9A08428}"/>
          </ac:cxnSpMkLst>
        </pc:cxnChg>
        <pc:cxnChg chg="add mod">
          <ac:chgData name="Bate Sebastian (R0A) Manchester University NHS FT" userId="187bad23-d7be-4783-88e0-5c5a9067f6dd" providerId="ADAL" clId="{0FBA2B27-0A65-4C15-A588-2C6FAE3B998E}" dt="2023-06-14T12:12:11.289" v="49" actId="164"/>
          <ac:cxnSpMkLst>
            <pc:docMk/>
            <pc:sldMk cId="1463144068" sldId="258"/>
            <ac:cxnSpMk id="13" creationId="{AADCE4F0-C624-6961-239D-81B53CFC10A0}"/>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16C45D-C117-FDF9-8E4C-D221285436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9780E4E1-6832-092B-BB9F-1DFDC66A66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E5C9BB6-EB64-4055-8778-8E6D3E6F76F3}" type="datetimeFigureOut">
              <a:rPr lang="en-GB"/>
              <a:pPr>
                <a:defRPr/>
              </a:pPr>
              <a:t>14/06/2023</a:t>
            </a:fld>
            <a:endParaRPr lang="en-GB"/>
          </a:p>
        </p:txBody>
      </p:sp>
      <p:sp>
        <p:nvSpPr>
          <p:cNvPr id="4" name="Footer Placeholder 3">
            <a:extLst>
              <a:ext uri="{FF2B5EF4-FFF2-40B4-BE49-F238E27FC236}">
                <a16:creationId xmlns:a16="http://schemas.microsoft.com/office/drawing/2014/main" id="{EF213F7D-7920-0D3B-1C84-5A0402BFC1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5" name="Slide Number Placeholder 4">
            <a:extLst>
              <a:ext uri="{FF2B5EF4-FFF2-40B4-BE49-F238E27FC236}">
                <a16:creationId xmlns:a16="http://schemas.microsoft.com/office/drawing/2014/main" id="{7E53AA32-B8EE-571F-AE1A-D13A692D3E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7FAF03F3-0386-4BDD-9F12-09918F711F2B}"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6802A-39D2-0A6D-32EE-0FB1A81E0B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DAE1F4F7-E52B-CD0E-4FE5-47D67631B0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DAFDC86-C827-4D5D-BAA2-0A2903534975}" type="datetimeFigureOut">
              <a:rPr lang="en-GB"/>
              <a:pPr>
                <a:defRPr/>
              </a:pPr>
              <a:t>14/06/2023</a:t>
            </a:fld>
            <a:endParaRPr lang="en-GB"/>
          </a:p>
        </p:txBody>
      </p:sp>
      <p:sp>
        <p:nvSpPr>
          <p:cNvPr id="4" name="Slide Image Placeholder 3">
            <a:extLst>
              <a:ext uri="{FF2B5EF4-FFF2-40B4-BE49-F238E27FC236}">
                <a16:creationId xmlns:a16="http://schemas.microsoft.com/office/drawing/2014/main" id="{D49BAD87-02C9-E775-1183-E10EBE47FCF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093A6177-8FF4-CA1C-4411-B78E9D6F98DE}"/>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6" name="Footer Placeholder 5">
            <a:extLst>
              <a:ext uri="{FF2B5EF4-FFF2-40B4-BE49-F238E27FC236}">
                <a16:creationId xmlns:a16="http://schemas.microsoft.com/office/drawing/2014/main" id="{2E8A94A4-F07E-0056-5C94-2ADAD72BB76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a:extLst>
              <a:ext uri="{FF2B5EF4-FFF2-40B4-BE49-F238E27FC236}">
                <a16:creationId xmlns:a16="http://schemas.microsoft.com/office/drawing/2014/main" id="{7B7A51D4-5D5B-5C0D-DFE1-B3A0924EB9C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BC83FA21-32A4-46C3-BEF6-61583D3BE5A6}"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687AD92E-8724-41B4-932A-8DF402A80B84}"/>
              </a:ext>
            </a:extLst>
          </p:cNvPr>
          <p:cNvGrpSpPr>
            <a:grpSpLocks/>
          </p:cNvGrpSpPr>
          <p:nvPr/>
        </p:nvGrpSpPr>
        <p:grpSpPr bwMode="auto">
          <a:xfrm>
            <a:off x="0" y="-7938"/>
            <a:ext cx="12192000" cy="6865938"/>
            <a:chOff x="0" y="-8467"/>
            <a:chExt cx="12192000" cy="6866467"/>
          </a:xfrm>
        </p:grpSpPr>
        <p:sp>
          <p:nvSpPr>
            <p:cNvPr id="5" name="Freeform 14">
              <a:extLst>
                <a:ext uri="{FF2B5EF4-FFF2-40B4-BE49-F238E27FC236}">
                  <a16:creationId xmlns:a16="http://schemas.microsoft.com/office/drawing/2014/main" id="{3A7161CF-D08A-B0D0-462A-E5B071C4C089}"/>
                </a:ext>
              </a:extLst>
            </p:cNvPr>
            <p:cNvSpPr/>
            <p:nvPr/>
          </p:nvSpPr>
          <p:spPr>
            <a:xfrm>
              <a:off x="0" y="-8467"/>
              <a:ext cx="863600" cy="569797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6" name="Straight Connector 5">
              <a:extLst>
                <a:ext uri="{FF2B5EF4-FFF2-40B4-BE49-F238E27FC236}">
                  <a16:creationId xmlns:a16="http://schemas.microsoft.com/office/drawing/2014/main" id="{9FFB6F1F-8300-1AA9-FECB-F5538FD4B181}"/>
                </a:ext>
              </a:extLst>
            </p:cNvPr>
            <p:cNvCxnSpPr/>
            <p:nvPr/>
          </p:nvCxnSpPr>
          <p:spPr>
            <a:xfrm>
              <a:off x="9371013" y="-528"/>
              <a:ext cx="1219200" cy="685852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F1FF74A-6D0B-E096-0F8D-372AFAAF06AB}"/>
                </a:ext>
              </a:extLst>
            </p:cNvPr>
            <p:cNvCxnSpPr/>
            <p:nvPr/>
          </p:nvCxnSpPr>
          <p:spPr>
            <a:xfrm flipH="1">
              <a:off x="7424738" y="3681168"/>
              <a:ext cx="4764087" cy="3176832"/>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 name="Rectangle 23">
              <a:extLst>
                <a:ext uri="{FF2B5EF4-FFF2-40B4-BE49-F238E27FC236}">
                  <a16:creationId xmlns:a16="http://schemas.microsoft.com/office/drawing/2014/main" id="{F3041422-2A7C-F5E5-8BDA-60B65E7E0978}"/>
                </a:ext>
              </a:extLst>
            </p:cNvPr>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a:extLst>
                <a:ext uri="{FF2B5EF4-FFF2-40B4-BE49-F238E27FC236}">
                  <a16:creationId xmlns:a16="http://schemas.microsoft.com/office/drawing/2014/main" id="{551FBAC1-9ADC-75BF-19E0-5ACBF92739EF}"/>
                </a:ext>
              </a:extLst>
            </p:cNvPr>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9">
              <a:extLst>
                <a:ext uri="{FF2B5EF4-FFF2-40B4-BE49-F238E27FC236}">
                  <a16:creationId xmlns:a16="http://schemas.microsoft.com/office/drawing/2014/main" id="{9B908C23-93A8-095A-BEAC-FBE1FADEAECB}"/>
                </a:ext>
              </a:extLst>
            </p:cNvPr>
            <p:cNvSpPr/>
            <p:nvPr/>
          </p:nvSpPr>
          <p:spPr>
            <a:xfrm>
              <a:off x="8932863" y="3047706"/>
              <a:ext cx="3259137" cy="381029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7">
              <a:extLst>
                <a:ext uri="{FF2B5EF4-FFF2-40B4-BE49-F238E27FC236}">
                  <a16:creationId xmlns:a16="http://schemas.microsoft.com/office/drawing/2014/main" id="{7F2E1749-F274-BE7C-037F-1A2A46ED4F79}"/>
                </a:ext>
              </a:extLst>
            </p:cNvPr>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8">
              <a:extLst>
                <a:ext uri="{FF2B5EF4-FFF2-40B4-BE49-F238E27FC236}">
                  <a16:creationId xmlns:a16="http://schemas.microsoft.com/office/drawing/2014/main" id="{7F34AA51-2FC4-9CA5-068A-6728AE8AB8FC}"/>
                </a:ext>
              </a:extLst>
            </p:cNvPr>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9">
              <a:extLst>
                <a:ext uri="{FF2B5EF4-FFF2-40B4-BE49-F238E27FC236}">
                  <a16:creationId xmlns:a16="http://schemas.microsoft.com/office/drawing/2014/main" id="{46104E30-0A7F-E314-0FAE-380F9CF18F58}"/>
                </a:ext>
              </a:extLst>
            </p:cNvPr>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F60F40B-934F-533B-1C9D-A97E524A8B59}"/>
                </a:ext>
              </a:extLst>
            </p:cNvPr>
            <p:cNvSpPr/>
            <p:nvPr/>
          </p:nvSpPr>
          <p:spPr>
            <a:xfrm>
              <a:off x="10371138" y="3589086"/>
              <a:ext cx="1817687" cy="326891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5" name="Picture 38" descr="Graphical user interface&#10;&#10;Description automatically generated with medium confidence">
            <a:extLst>
              <a:ext uri="{FF2B5EF4-FFF2-40B4-BE49-F238E27FC236}">
                <a16:creationId xmlns:a16="http://schemas.microsoft.com/office/drawing/2014/main" id="{6C000D97-125E-DFBD-62B3-8AE529D94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04775"/>
            <a:ext cx="258445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3">
            <a:extLst>
              <a:ext uri="{FF2B5EF4-FFF2-40B4-BE49-F238E27FC236}">
                <a16:creationId xmlns:a16="http://schemas.microsoft.com/office/drawing/2014/main" id="{05D6237F-1A9F-C85D-BEFD-D6825785AAC9}"/>
              </a:ext>
            </a:extLst>
          </p:cNvPr>
          <p:cNvSpPr>
            <a:spLocks noGrp="1"/>
          </p:cNvSpPr>
          <p:nvPr>
            <p:ph type="dt" sz="half" idx="10"/>
          </p:nvPr>
        </p:nvSpPr>
        <p:spPr/>
        <p:txBody>
          <a:bodyPr/>
          <a:lstStyle>
            <a:lvl1pPr>
              <a:defRPr/>
            </a:lvl1pPr>
          </a:lstStyle>
          <a:p>
            <a:pPr>
              <a:defRPr/>
            </a:pPr>
            <a:fld id="{646C49D4-D24D-4E69-811C-4CA7433A6010}" type="datetime1">
              <a:rPr lang="en-GB"/>
              <a:pPr>
                <a:defRPr/>
              </a:pPr>
              <a:t>14/06/2023</a:t>
            </a:fld>
            <a:endParaRPr lang="en-GB" dirty="0"/>
          </a:p>
        </p:txBody>
      </p:sp>
      <p:sp>
        <p:nvSpPr>
          <p:cNvPr id="17" name="Footer Placeholder 4">
            <a:extLst>
              <a:ext uri="{FF2B5EF4-FFF2-40B4-BE49-F238E27FC236}">
                <a16:creationId xmlns:a16="http://schemas.microsoft.com/office/drawing/2014/main" id="{702E4588-DF72-4CCC-89EB-5692FA135B03}"/>
              </a:ext>
            </a:extLst>
          </p:cNvPr>
          <p:cNvSpPr>
            <a:spLocks noGrp="1"/>
          </p:cNvSpPr>
          <p:nvPr>
            <p:ph type="ftr" sz="quarter" idx="11"/>
          </p:nvPr>
        </p:nvSpPr>
        <p:spPr>
          <a:xfrm>
            <a:off x="3036888" y="6042025"/>
            <a:ext cx="3938587" cy="365125"/>
          </a:xfrm>
        </p:spPr>
        <p:txBody>
          <a:bodyPr/>
          <a:lstStyle>
            <a:lvl1pPr>
              <a:defRPr/>
            </a:lvl1pPr>
          </a:lstStyle>
          <a:p>
            <a:pPr>
              <a:defRPr/>
            </a:pPr>
            <a:endParaRPr lang="en-GB"/>
          </a:p>
        </p:txBody>
      </p:sp>
      <p:sp>
        <p:nvSpPr>
          <p:cNvPr id="18" name="Slide Number Placeholder 5">
            <a:extLst>
              <a:ext uri="{FF2B5EF4-FFF2-40B4-BE49-F238E27FC236}">
                <a16:creationId xmlns:a16="http://schemas.microsoft.com/office/drawing/2014/main" id="{4DCDFA82-8098-4BDE-CF8E-46D82651B676}"/>
              </a:ext>
            </a:extLst>
          </p:cNvPr>
          <p:cNvSpPr>
            <a:spLocks noGrp="1"/>
          </p:cNvSpPr>
          <p:nvPr>
            <p:ph type="sldNum" sz="quarter" idx="12"/>
          </p:nvPr>
        </p:nvSpPr>
        <p:spPr/>
        <p:txBody>
          <a:bodyPr/>
          <a:lstStyle>
            <a:lvl1pPr>
              <a:defRPr>
                <a:solidFill>
                  <a:schemeClr val="tx1">
                    <a:lumMod val="50000"/>
                    <a:lumOff val="50000"/>
                  </a:schemeClr>
                </a:solidFill>
              </a:defRPr>
            </a:lvl1pPr>
          </a:lstStyle>
          <a:p>
            <a:pPr>
              <a:defRPr/>
            </a:pPr>
            <a:fld id="{EF47A987-22AD-4AE5-8ADE-C8FBA37588E2}" type="slidenum">
              <a:rPr lang="en-GB"/>
              <a:pPr>
                <a:defRPr/>
              </a:pPr>
              <a:t>‹#›</a:t>
            </a:fld>
            <a:endParaRPr lang="en-GB" dirty="0"/>
          </a:p>
        </p:txBody>
      </p:sp>
    </p:spTree>
    <p:extLst>
      <p:ext uri="{BB962C8B-B14F-4D97-AF65-F5344CB8AC3E}">
        <p14:creationId xmlns:p14="http://schemas.microsoft.com/office/powerpoint/2010/main" val="70762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C03F5-9744-D0A4-CDE5-1C82EAD9C343}"/>
              </a:ext>
            </a:extLst>
          </p:cNvPr>
          <p:cNvSpPr>
            <a:spLocks noGrp="1"/>
          </p:cNvSpPr>
          <p:nvPr>
            <p:ph type="dt" sz="half" idx="10"/>
          </p:nvPr>
        </p:nvSpPr>
        <p:spPr/>
        <p:txBody>
          <a:bodyPr/>
          <a:lstStyle>
            <a:lvl1pPr>
              <a:defRPr/>
            </a:lvl1pPr>
          </a:lstStyle>
          <a:p>
            <a:pPr>
              <a:defRPr/>
            </a:pPr>
            <a:fld id="{4A46B6AC-BB62-4FEF-B671-5CB43A0B14C4}" type="datetime1">
              <a:rPr lang="en-GB"/>
              <a:pPr>
                <a:defRPr/>
              </a:pPr>
              <a:t>14/06/2023</a:t>
            </a:fld>
            <a:endParaRPr lang="en-GB" dirty="0"/>
          </a:p>
        </p:txBody>
      </p:sp>
      <p:sp>
        <p:nvSpPr>
          <p:cNvPr id="5" name="Footer Placeholder 4">
            <a:extLst>
              <a:ext uri="{FF2B5EF4-FFF2-40B4-BE49-F238E27FC236}">
                <a16:creationId xmlns:a16="http://schemas.microsoft.com/office/drawing/2014/main" id="{4644B72A-33BA-3C95-BABD-D3CC1C511B3F}"/>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77BD3CC-8F02-A3A5-5D1E-A7CB6F98B11C}"/>
              </a:ext>
            </a:extLst>
          </p:cNvPr>
          <p:cNvSpPr>
            <a:spLocks noGrp="1"/>
          </p:cNvSpPr>
          <p:nvPr>
            <p:ph type="sldNum" sz="quarter" idx="12"/>
          </p:nvPr>
        </p:nvSpPr>
        <p:spPr/>
        <p:txBody>
          <a:bodyPr/>
          <a:lstStyle>
            <a:lvl1pPr>
              <a:defRPr/>
            </a:lvl1pPr>
          </a:lstStyle>
          <a:p>
            <a:pPr>
              <a:defRPr/>
            </a:pPr>
            <a:fld id="{5BB0BD87-F1DF-48DD-9DB3-393B3BF561B4}" type="slidenum">
              <a:rPr lang="en-GB"/>
              <a:pPr>
                <a:defRPr/>
              </a:pPr>
              <a:t>‹#›</a:t>
            </a:fld>
            <a:endParaRPr lang="en-GB" dirty="0"/>
          </a:p>
        </p:txBody>
      </p:sp>
    </p:spTree>
    <p:extLst>
      <p:ext uri="{BB962C8B-B14F-4D97-AF65-F5344CB8AC3E}">
        <p14:creationId xmlns:p14="http://schemas.microsoft.com/office/powerpoint/2010/main" val="101274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FD0BC855-3615-48D5-2C29-6806CF5220B6}"/>
              </a:ext>
            </a:extLst>
          </p:cNvPr>
          <p:cNvSpPr txBox="1">
            <a:spLocks noChangeArrowheads="1"/>
          </p:cNvSpPr>
          <p:nvPr/>
        </p:nvSpPr>
        <p:spPr bwMode="auto">
          <a:xfrm>
            <a:off x="541338" y="790575"/>
            <a:ext cx="609600" cy="584200"/>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GB" altLang="en-US" sz="8000">
                <a:solidFill>
                  <a:srgbClr val="9FE0F5"/>
                </a:solidFill>
                <a:latin typeface="Arial" panose="020B0604020202020204" pitchFamily="34" charset="0"/>
              </a:rPr>
              <a:t>“</a:t>
            </a:r>
          </a:p>
        </p:txBody>
      </p:sp>
      <p:sp>
        <p:nvSpPr>
          <p:cNvPr id="5" name="TextBox 28">
            <a:extLst>
              <a:ext uri="{FF2B5EF4-FFF2-40B4-BE49-F238E27FC236}">
                <a16:creationId xmlns:a16="http://schemas.microsoft.com/office/drawing/2014/main" id="{FEAB1E41-BE91-0B2B-CE1B-AC8371D3CD51}"/>
              </a:ext>
            </a:extLst>
          </p:cNvPr>
          <p:cNvSpPr txBox="1">
            <a:spLocks noChangeArrowheads="1"/>
          </p:cNvSpPr>
          <p:nvPr/>
        </p:nvSpPr>
        <p:spPr bwMode="auto">
          <a:xfrm>
            <a:off x="8893175" y="2886075"/>
            <a:ext cx="609600" cy="585788"/>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GB" altLang="en-US" sz="8000">
                <a:solidFill>
                  <a:srgbClr val="9FE0F5"/>
                </a:solidFill>
                <a:latin typeface="Arial" panose="020B0604020202020204" pitchFamily="34" charset="0"/>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74F614B0-CA94-A79D-3053-20F0B26B019F}"/>
              </a:ext>
            </a:extLst>
          </p:cNvPr>
          <p:cNvSpPr>
            <a:spLocks noGrp="1"/>
          </p:cNvSpPr>
          <p:nvPr>
            <p:ph type="dt" sz="half" idx="14"/>
          </p:nvPr>
        </p:nvSpPr>
        <p:spPr/>
        <p:txBody>
          <a:bodyPr/>
          <a:lstStyle>
            <a:lvl1pPr>
              <a:defRPr/>
            </a:lvl1pPr>
          </a:lstStyle>
          <a:p>
            <a:pPr>
              <a:defRPr/>
            </a:pPr>
            <a:fld id="{585BD0A0-DCFC-4A79-B560-674B1C5A1931}" type="datetime1">
              <a:rPr lang="en-GB"/>
              <a:pPr>
                <a:defRPr/>
              </a:pPr>
              <a:t>14/06/2023</a:t>
            </a:fld>
            <a:endParaRPr lang="en-GB"/>
          </a:p>
        </p:txBody>
      </p:sp>
      <p:sp>
        <p:nvSpPr>
          <p:cNvPr id="7" name="Footer Placeholder 4">
            <a:extLst>
              <a:ext uri="{FF2B5EF4-FFF2-40B4-BE49-F238E27FC236}">
                <a16:creationId xmlns:a16="http://schemas.microsoft.com/office/drawing/2014/main" id="{26BBE7A6-7ED0-7270-CD27-2C81E725DC0E}"/>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A0D0DED1-3982-3337-CE63-D8D69FD37EA1}"/>
              </a:ext>
            </a:extLst>
          </p:cNvPr>
          <p:cNvSpPr>
            <a:spLocks noGrp="1"/>
          </p:cNvSpPr>
          <p:nvPr>
            <p:ph type="sldNum" sz="quarter" idx="16"/>
          </p:nvPr>
        </p:nvSpPr>
        <p:spPr/>
        <p:txBody>
          <a:bodyPr/>
          <a:lstStyle>
            <a:lvl1pPr>
              <a:defRPr/>
            </a:lvl1pPr>
          </a:lstStyle>
          <a:p>
            <a:pPr>
              <a:defRPr/>
            </a:pPr>
            <a:fld id="{8CD2904F-FD9A-4F31-96A3-82EEEFFA41C0}" type="slidenum">
              <a:rPr lang="en-GB"/>
              <a:pPr>
                <a:defRPr/>
              </a:pPr>
              <a:t>‹#›</a:t>
            </a:fld>
            <a:endParaRPr lang="en-GB"/>
          </a:p>
        </p:txBody>
      </p:sp>
    </p:spTree>
    <p:extLst>
      <p:ext uri="{BB962C8B-B14F-4D97-AF65-F5344CB8AC3E}">
        <p14:creationId xmlns:p14="http://schemas.microsoft.com/office/powerpoint/2010/main" val="811565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188422-A6F2-FD88-51CE-177BCB1D5B7A}"/>
              </a:ext>
            </a:extLst>
          </p:cNvPr>
          <p:cNvSpPr>
            <a:spLocks noGrp="1"/>
          </p:cNvSpPr>
          <p:nvPr>
            <p:ph type="dt" sz="half" idx="10"/>
          </p:nvPr>
        </p:nvSpPr>
        <p:spPr/>
        <p:txBody>
          <a:bodyPr/>
          <a:lstStyle>
            <a:lvl1pPr>
              <a:defRPr/>
            </a:lvl1pPr>
          </a:lstStyle>
          <a:p>
            <a:pPr>
              <a:defRPr/>
            </a:pPr>
            <a:fld id="{905809E0-DE70-4CF8-9EBA-D0B7B0041C69}" type="datetime1">
              <a:rPr lang="en-GB"/>
              <a:pPr>
                <a:defRPr/>
              </a:pPr>
              <a:t>14/06/2023</a:t>
            </a:fld>
            <a:endParaRPr lang="en-GB" dirty="0"/>
          </a:p>
        </p:txBody>
      </p:sp>
      <p:sp>
        <p:nvSpPr>
          <p:cNvPr id="5" name="Footer Placeholder 4">
            <a:extLst>
              <a:ext uri="{FF2B5EF4-FFF2-40B4-BE49-F238E27FC236}">
                <a16:creationId xmlns:a16="http://schemas.microsoft.com/office/drawing/2014/main" id="{876CCC67-BF27-72D9-4607-DFF6D326C68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4500B86-6709-77A0-206B-D05E469C2333}"/>
              </a:ext>
            </a:extLst>
          </p:cNvPr>
          <p:cNvSpPr>
            <a:spLocks noGrp="1"/>
          </p:cNvSpPr>
          <p:nvPr>
            <p:ph type="sldNum" sz="quarter" idx="12"/>
          </p:nvPr>
        </p:nvSpPr>
        <p:spPr/>
        <p:txBody>
          <a:bodyPr/>
          <a:lstStyle>
            <a:lvl1pPr>
              <a:defRPr/>
            </a:lvl1pPr>
          </a:lstStyle>
          <a:p>
            <a:pPr>
              <a:defRPr/>
            </a:pPr>
            <a:fld id="{F612D2EA-3C07-4CE0-9242-5D328B30C2DE}" type="slidenum">
              <a:rPr lang="en-GB"/>
              <a:pPr>
                <a:defRPr/>
              </a:pPr>
              <a:t>‹#›</a:t>
            </a:fld>
            <a:endParaRPr lang="en-GB" dirty="0"/>
          </a:p>
        </p:txBody>
      </p:sp>
    </p:spTree>
    <p:extLst>
      <p:ext uri="{BB962C8B-B14F-4D97-AF65-F5344CB8AC3E}">
        <p14:creationId xmlns:p14="http://schemas.microsoft.com/office/powerpoint/2010/main" val="2326958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979D55AC-B95B-8FC6-AD2E-9F3E93CDB01D}"/>
              </a:ext>
            </a:extLst>
          </p:cNvPr>
          <p:cNvSpPr txBox="1">
            <a:spLocks noChangeArrowheads="1"/>
          </p:cNvSpPr>
          <p:nvPr/>
        </p:nvSpPr>
        <p:spPr bwMode="auto">
          <a:xfrm>
            <a:off x="541338" y="790575"/>
            <a:ext cx="609600" cy="584200"/>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GB" altLang="en-US" sz="8000">
                <a:solidFill>
                  <a:srgbClr val="9FE0F5"/>
                </a:solidFill>
                <a:latin typeface="Arial" panose="020B0604020202020204" pitchFamily="34" charset="0"/>
              </a:rPr>
              <a:t>“</a:t>
            </a:r>
          </a:p>
        </p:txBody>
      </p:sp>
      <p:sp>
        <p:nvSpPr>
          <p:cNvPr id="5" name="TextBox 28">
            <a:extLst>
              <a:ext uri="{FF2B5EF4-FFF2-40B4-BE49-F238E27FC236}">
                <a16:creationId xmlns:a16="http://schemas.microsoft.com/office/drawing/2014/main" id="{68FEB4FB-57E4-B935-D636-4FE952C4AD0C}"/>
              </a:ext>
            </a:extLst>
          </p:cNvPr>
          <p:cNvSpPr txBox="1">
            <a:spLocks noChangeArrowheads="1"/>
          </p:cNvSpPr>
          <p:nvPr/>
        </p:nvSpPr>
        <p:spPr bwMode="auto">
          <a:xfrm>
            <a:off x="8893175" y="2886075"/>
            <a:ext cx="609600" cy="585788"/>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GB" altLang="en-US" sz="8000">
                <a:solidFill>
                  <a:srgbClr val="9FE0F5"/>
                </a:solidFill>
                <a:latin typeface="Arial" panose="020B0604020202020204" pitchFamily="34" charset="0"/>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FAA13382-6453-E3C8-666A-2A64F111B786}"/>
              </a:ext>
            </a:extLst>
          </p:cNvPr>
          <p:cNvSpPr>
            <a:spLocks noGrp="1"/>
          </p:cNvSpPr>
          <p:nvPr>
            <p:ph type="dt" sz="half" idx="14"/>
          </p:nvPr>
        </p:nvSpPr>
        <p:spPr/>
        <p:txBody>
          <a:bodyPr/>
          <a:lstStyle>
            <a:lvl1pPr>
              <a:defRPr/>
            </a:lvl1pPr>
          </a:lstStyle>
          <a:p>
            <a:pPr>
              <a:defRPr/>
            </a:pPr>
            <a:fld id="{A792A92C-D184-46E3-82CE-5F7E30DFE558}" type="datetime1">
              <a:rPr lang="en-GB"/>
              <a:pPr>
                <a:defRPr/>
              </a:pPr>
              <a:t>14/06/2023</a:t>
            </a:fld>
            <a:endParaRPr lang="en-GB"/>
          </a:p>
        </p:txBody>
      </p:sp>
      <p:sp>
        <p:nvSpPr>
          <p:cNvPr id="7" name="Footer Placeholder 4">
            <a:extLst>
              <a:ext uri="{FF2B5EF4-FFF2-40B4-BE49-F238E27FC236}">
                <a16:creationId xmlns:a16="http://schemas.microsoft.com/office/drawing/2014/main" id="{1690B6D2-9E7A-C560-0A34-B6105180BEB6}"/>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7F9A5B5D-F5F7-212F-BD89-812123FF27E0}"/>
              </a:ext>
            </a:extLst>
          </p:cNvPr>
          <p:cNvSpPr>
            <a:spLocks noGrp="1"/>
          </p:cNvSpPr>
          <p:nvPr>
            <p:ph type="sldNum" sz="quarter" idx="16"/>
          </p:nvPr>
        </p:nvSpPr>
        <p:spPr/>
        <p:txBody>
          <a:bodyPr/>
          <a:lstStyle>
            <a:lvl1pPr>
              <a:defRPr/>
            </a:lvl1pPr>
          </a:lstStyle>
          <a:p>
            <a:pPr>
              <a:defRPr/>
            </a:pPr>
            <a:fld id="{713BD34A-31DA-4F1A-B3A7-0D91579932C6}" type="slidenum">
              <a:rPr lang="en-GB"/>
              <a:pPr>
                <a:defRPr/>
              </a:pPr>
              <a:t>‹#›</a:t>
            </a:fld>
            <a:endParaRPr lang="en-GB"/>
          </a:p>
        </p:txBody>
      </p:sp>
    </p:spTree>
    <p:extLst>
      <p:ext uri="{BB962C8B-B14F-4D97-AF65-F5344CB8AC3E}">
        <p14:creationId xmlns:p14="http://schemas.microsoft.com/office/powerpoint/2010/main" val="4260418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4D60D1-C6F0-FE88-8AE2-4EDF9847C3A1}"/>
              </a:ext>
            </a:extLst>
          </p:cNvPr>
          <p:cNvSpPr>
            <a:spLocks noGrp="1"/>
          </p:cNvSpPr>
          <p:nvPr>
            <p:ph type="dt" sz="half" idx="14"/>
          </p:nvPr>
        </p:nvSpPr>
        <p:spPr/>
        <p:txBody>
          <a:bodyPr/>
          <a:lstStyle>
            <a:lvl1pPr>
              <a:defRPr/>
            </a:lvl1pPr>
          </a:lstStyle>
          <a:p>
            <a:pPr>
              <a:defRPr/>
            </a:pPr>
            <a:fld id="{2E68D079-A388-4C9A-A222-F65A876E97E8}" type="datetime1">
              <a:rPr lang="en-GB"/>
              <a:pPr>
                <a:defRPr/>
              </a:pPr>
              <a:t>14/06/2023</a:t>
            </a:fld>
            <a:endParaRPr lang="en-GB" dirty="0"/>
          </a:p>
        </p:txBody>
      </p:sp>
      <p:sp>
        <p:nvSpPr>
          <p:cNvPr id="5" name="Footer Placeholder 4">
            <a:extLst>
              <a:ext uri="{FF2B5EF4-FFF2-40B4-BE49-F238E27FC236}">
                <a16:creationId xmlns:a16="http://schemas.microsoft.com/office/drawing/2014/main" id="{8F76AA97-A180-E3E9-0AE6-BBD560EFE41E}"/>
              </a:ext>
            </a:extLst>
          </p:cNvPr>
          <p:cNvSpPr>
            <a:spLocks noGrp="1"/>
          </p:cNvSpPr>
          <p:nvPr>
            <p:ph type="ftr" sz="quarter" idx="15"/>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4896F8F8-6EF5-DF99-0F05-E0956E7E6DD1}"/>
              </a:ext>
            </a:extLst>
          </p:cNvPr>
          <p:cNvSpPr>
            <a:spLocks noGrp="1"/>
          </p:cNvSpPr>
          <p:nvPr>
            <p:ph type="sldNum" sz="quarter" idx="16"/>
          </p:nvPr>
        </p:nvSpPr>
        <p:spPr/>
        <p:txBody>
          <a:bodyPr/>
          <a:lstStyle>
            <a:lvl1pPr>
              <a:defRPr/>
            </a:lvl1pPr>
          </a:lstStyle>
          <a:p>
            <a:pPr>
              <a:defRPr/>
            </a:pPr>
            <a:fld id="{E6E6A8AD-FD4D-4AA8-856D-3D088C8A6C86}" type="slidenum">
              <a:rPr lang="en-GB"/>
              <a:pPr>
                <a:defRPr/>
              </a:pPr>
              <a:t>‹#›</a:t>
            </a:fld>
            <a:endParaRPr lang="en-GB" dirty="0"/>
          </a:p>
        </p:txBody>
      </p:sp>
    </p:spTree>
    <p:extLst>
      <p:ext uri="{BB962C8B-B14F-4D97-AF65-F5344CB8AC3E}">
        <p14:creationId xmlns:p14="http://schemas.microsoft.com/office/powerpoint/2010/main" val="314952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2F7DEB7-9F2E-274D-6414-A3825801922D}"/>
              </a:ext>
            </a:extLst>
          </p:cNvPr>
          <p:cNvSpPr>
            <a:spLocks noGrp="1"/>
          </p:cNvSpPr>
          <p:nvPr>
            <p:ph type="dt" sz="half" idx="10"/>
          </p:nvPr>
        </p:nvSpPr>
        <p:spPr/>
        <p:txBody>
          <a:bodyPr/>
          <a:lstStyle>
            <a:lvl1pPr>
              <a:defRPr/>
            </a:lvl1pPr>
          </a:lstStyle>
          <a:p>
            <a:pPr>
              <a:defRPr/>
            </a:pPr>
            <a:fld id="{3A3BE322-6D0D-49A9-AB29-B2859E089616}" type="datetime1">
              <a:rPr lang="en-GB"/>
              <a:pPr>
                <a:defRPr/>
              </a:pPr>
              <a:t>14/06/2023</a:t>
            </a:fld>
            <a:endParaRPr lang="en-GB" dirty="0"/>
          </a:p>
        </p:txBody>
      </p:sp>
      <p:sp>
        <p:nvSpPr>
          <p:cNvPr id="5" name="Footer Placeholder 4">
            <a:extLst>
              <a:ext uri="{FF2B5EF4-FFF2-40B4-BE49-F238E27FC236}">
                <a16:creationId xmlns:a16="http://schemas.microsoft.com/office/drawing/2014/main" id="{D70C3A23-2097-719B-25B2-659CCC07CC8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CB306CC1-0797-EADF-41E5-63B1B2100BAC}"/>
              </a:ext>
            </a:extLst>
          </p:cNvPr>
          <p:cNvSpPr>
            <a:spLocks noGrp="1"/>
          </p:cNvSpPr>
          <p:nvPr>
            <p:ph type="sldNum" sz="quarter" idx="12"/>
          </p:nvPr>
        </p:nvSpPr>
        <p:spPr/>
        <p:txBody>
          <a:bodyPr/>
          <a:lstStyle>
            <a:lvl1pPr>
              <a:defRPr/>
            </a:lvl1pPr>
          </a:lstStyle>
          <a:p>
            <a:pPr>
              <a:defRPr/>
            </a:pPr>
            <a:fld id="{8585E920-DC36-47F0-BC90-398D1CD79DE1}" type="slidenum">
              <a:rPr lang="en-GB"/>
              <a:pPr>
                <a:defRPr/>
              </a:pPr>
              <a:t>‹#›</a:t>
            </a:fld>
            <a:endParaRPr lang="en-GB" dirty="0"/>
          </a:p>
        </p:txBody>
      </p:sp>
    </p:spTree>
    <p:extLst>
      <p:ext uri="{BB962C8B-B14F-4D97-AF65-F5344CB8AC3E}">
        <p14:creationId xmlns:p14="http://schemas.microsoft.com/office/powerpoint/2010/main" val="4044767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0717C5C-8BBB-481A-C4E4-AB09C8036DD3}"/>
              </a:ext>
            </a:extLst>
          </p:cNvPr>
          <p:cNvSpPr>
            <a:spLocks noGrp="1"/>
          </p:cNvSpPr>
          <p:nvPr>
            <p:ph type="dt" sz="half" idx="10"/>
          </p:nvPr>
        </p:nvSpPr>
        <p:spPr/>
        <p:txBody>
          <a:bodyPr/>
          <a:lstStyle>
            <a:lvl1pPr>
              <a:defRPr/>
            </a:lvl1pPr>
          </a:lstStyle>
          <a:p>
            <a:pPr>
              <a:defRPr/>
            </a:pPr>
            <a:fld id="{9D55135A-04F5-499E-9E60-98CBEB3E4D80}" type="datetime1">
              <a:rPr lang="en-GB"/>
              <a:pPr>
                <a:defRPr/>
              </a:pPr>
              <a:t>14/06/2023</a:t>
            </a:fld>
            <a:endParaRPr lang="en-GB" dirty="0"/>
          </a:p>
        </p:txBody>
      </p:sp>
      <p:sp>
        <p:nvSpPr>
          <p:cNvPr id="5" name="Footer Placeholder 4">
            <a:extLst>
              <a:ext uri="{FF2B5EF4-FFF2-40B4-BE49-F238E27FC236}">
                <a16:creationId xmlns:a16="http://schemas.microsoft.com/office/drawing/2014/main" id="{08BF3E68-EF04-473A-7709-4098C0BE068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AD9AB1B-3215-77E4-2823-FD01BBC18FF1}"/>
              </a:ext>
            </a:extLst>
          </p:cNvPr>
          <p:cNvSpPr>
            <a:spLocks noGrp="1"/>
          </p:cNvSpPr>
          <p:nvPr>
            <p:ph type="sldNum" sz="quarter" idx="12"/>
          </p:nvPr>
        </p:nvSpPr>
        <p:spPr/>
        <p:txBody>
          <a:bodyPr/>
          <a:lstStyle>
            <a:lvl1pPr>
              <a:defRPr/>
            </a:lvl1pPr>
          </a:lstStyle>
          <a:p>
            <a:pPr>
              <a:defRPr/>
            </a:pPr>
            <a:fld id="{D16BEEBC-AB07-488B-8C59-15CD05DC1CA6}" type="slidenum">
              <a:rPr lang="en-GB"/>
              <a:pPr>
                <a:defRPr/>
              </a:pPr>
              <a:t>‹#›</a:t>
            </a:fld>
            <a:endParaRPr lang="en-GB" dirty="0"/>
          </a:p>
        </p:txBody>
      </p:sp>
    </p:spTree>
    <p:extLst>
      <p:ext uri="{BB962C8B-B14F-4D97-AF65-F5344CB8AC3E}">
        <p14:creationId xmlns:p14="http://schemas.microsoft.com/office/powerpoint/2010/main" val="328738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DB907D-941A-0160-A1DE-67A6FDE66230}"/>
              </a:ext>
            </a:extLst>
          </p:cNvPr>
          <p:cNvSpPr>
            <a:spLocks noGrp="1"/>
          </p:cNvSpPr>
          <p:nvPr>
            <p:ph type="dt" sz="half" idx="10"/>
          </p:nvPr>
        </p:nvSpPr>
        <p:spPr/>
        <p:txBody>
          <a:bodyPr/>
          <a:lstStyle>
            <a:lvl1pPr>
              <a:defRPr/>
            </a:lvl1pPr>
          </a:lstStyle>
          <a:p>
            <a:pPr>
              <a:defRPr/>
            </a:pPr>
            <a:fld id="{763D0762-9CAA-4671-BA41-07023CB006AC}" type="datetime1">
              <a:rPr lang="en-GB"/>
              <a:pPr>
                <a:defRPr/>
              </a:pPr>
              <a:t>14/06/2023</a:t>
            </a:fld>
            <a:endParaRPr lang="en-GB" dirty="0"/>
          </a:p>
        </p:txBody>
      </p:sp>
      <p:sp>
        <p:nvSpPr>
          <p:cNvPr id="5" name="Footer Placeholder 4">
            <a:extLst>
              <a:ext uri="{FF2B5EF4-FFF2-40B4-BE49-F238E27FC236}">
                <a16:creationId xmlns:a16="http://schemas.microsoft.com/office/drawing/2014/main" id="{5EBDD686-35A6-23D7-F028-85AF1921F27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23C578D-7A72-3435-670B-0A800FB02405}"/>
              </a:ext>
            </a:extLst>
          </p:cNvPr>
          <p:cNvSpPr>
            <a:spLocks noGrp="1"/>
          </p:cNvSpPr>
          <p:nvPr>
            <p:ph type="sldNum" sz="quarter" idx="12"/>
          </p:nvPr>
        </p:nvSpPr>
        <p:spPr/>
        <p:txBody>
          <a:bodyPr/>
          <a:lstStyle>
            <a:lvl1pPr>
              <a:defRPr/>
            </a:lvl1pPr>
          </a:lstStyle>
          <a:p>
            <a:pPr>
              <a:defRPr/>
            </a:pPr>
            <a:fld id="{AE94035A-0724-4D22-8B64-AAEB81183DEC}" type="slidenum">
              <a:rPr lang="en-GB"/>
              <a:pPr>
                <a:defRPr/>
              </a:pPr>
              <a:t>‹#›</a:t>
            </a:fld>
            <a:endParaRPr lang="en-GB" dirty="0"/>
          </a:p>
        </p:txBody>
      </p:sp>
    </p:spTree>
    <p:extLst>
      <p:ext uri="{BB962C8B-B14F-4D97-AF65-F5344CB8AC3E}">
        <p14:creationId xmlns:p14="http://schemas.microsoft.com/office/powerpoint/2010/main" val="1377236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05ED5-B584-9F5F-ADED-39B35B80BE6F}"/>
              </a:ext>
            </a:extLst>
          </p:cNvPr>
          <p:cNvSpPr>
            <a:spLocks noGrp="1"/>
          </p:cNvSpPr>
          <p:nvPr>
            <p:ph type="dt" sz="half" idx="10"/>
          </p:nvPr>
        </p:nvSpPr>
        <p:spPr/>
        <p:txBody>
          <a:bodyPr/>
          <a:lstStyle>
            <a:lvl1pPr>
              <a:defRPr/>
            </a:lvl1pPr>
          </a:lstStyle>
          <a:p>
            <a:pPr>
              <a:defRPr/>
            </a:pPr>
            <a:fld id="{72BCDB77-A01F-4C83-B6B4-8F7447BDB838}" type="datetime1">
              <a:rPr lang="en-GB"/>
              <a:pPr>
                <a:defRPr/>
              </a:pPr>
              <a:t>14/06/2023</a:t>
            </a:fld>
            <a:endParaRPr lang="en-GB" dirty="0"/>
          </a:p>
        </p:txBody>
      </p:sp>
      <p:sp>
        <p:nvSpPr>
          <p:cNvPr id="5" name="Footer Placeholder 4">
            <a:extLst>
              <a:ext uri="{FF2B5EF4-FFF2-40B4-BE49-F238E27FC236}">
                <a16:creationId xmlns:a16="http://schemas.microsoft.com/office/drawing/2014/main" id="{3701985C-C337-E82E-2915-DEADC4959DB8}"/>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11C5CDBE-EE05-E4A5-BDD1-F91C5EE286DF}"/>
              </a:ext>
            </a:extLst>
          </p:cNvPr>
          <p:cNvSpPr>
            <a:spLocks noGrp="1"/>
          </p:cNvSpPr>
          <p:nvPr>
            <p:ph type="sldNum" sz="quarter" idx="12"/>
          </p:nvPr>
        </p:nvSpPr>
        <p:spPr/>
        <p:txBody>
          <a:bodyPr/>
          <a:lstStyle>
            <a:lvl1pPr>
              <a:defRPr/>
            </a:lvl1pPr>
          </a:lstStyle>
          <a:p>
            <a:pPr>
              <a:defRPr/>
            </a:pPr>
            <a:fld id="{B3301753-B35F-4F6F-BA46-57ADA297E303}" type="slidenum">
              <a:rPr lang="en-GB"/>
              <a:pPr>
                <a:defRPr/>
              </a:pPr>
              <a:t>‹#›</a:t>
            </a:fld>
            <a:endParaRPr lang="en-GB" dirty="0"/>
          </a:p>
        </p:txBody>
      </p:sp>
    </p:spTree>
    <p:extLst>
      <p:ext uri="{BB962C8B-B14F-4D97-AF65-F5344CB8AC3E}">
        <p14:creationId xmlns:p14="http://schemas.microsoft.com/office/powerpoint/2010/main" val="223253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1518249"/>
            <a:ext cx="4184035" cy="452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1518249"/>
            <a:ext cx="4184034" cy="4523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CAAEEB3-9358-AC20-1CA0-89CC35E8BE2A}"/>
              </a:ext>
            </a:extLst>
          </p:cNvPr>
          <p:cNvSpPr>
            <a:spLocks noGrp="1"/>
          </p:cNvSpPr>
          <p:nvPr>
            <p:ph type="dt" sz="half" idx="10"/>
          </p:nvPr>
        </p:nvSpPr>
        <p:spPr/>
        <p:txBody>
          <a:bodyPr/>
          <a:lstStyle>
            <a:lvl1pPr>
              <a:defRPr/>
            </a:lvl1pPr>
          </a:lstStyle>
          <a:p>
            <a:pPr>
              <a:defRPr/>
            </a:pPr>
            <a:fld id="{77A6B57B-8119-4D80-95C8-65005C7997EF}" type="datetime1">
              <a:rPr lang="en-GB"/>
              <a:pPr>
                <a:defRPr/>
              </a:pPr>
              <a:t>14/06/2023</a:t>
            </a:fld>
            <a:endParaRPr lang="en-GB" dirty="0"/>
          </a:p>
        </p:txBody>
      </p:sp>
      <p:sp>
        <p:nvSpPr>
          <p:cNvPr id="6" name="Footer Placeholder 4">
            <a:extLst>
              <a:ext uri="{FF2B5EF4-FFF2-40B4-BE49-F238E27FC236}">
                <a16:creationId xmlns:a16="http://schemas.microsoft.com/office/drawing/2014/main" id="{3EB6FFFF-93D4-CD98-2D86-E341D7E6DE7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ACC00BB-234F-F75D-0E51-F0B47A341C80}"/>
              </a:ext>
            </a:extLst>
          </p:cNvPr>
          <p:cNvSpPr>
            <a:spLocks noGrp="1"/>
          </p:cNvSpPr>
          <p:nvPr>
            <p:ph type="sldNum" sz="quarter" idx="12"/>
          </p:nvPr>
        </p:nvSpPr>
        <p:spPr/>
        <p:txBody>
          <a:bodyPr/>
          <a:lstStyle>
            <a:lvl1pPr>
              <a:defRPr/>
            </a:lvl1pPr>
          </a:lstStyle>
          <a:p>
            <a:pPr>
              <a:defRPr/>
            </a:pPr>
            <a:fld id="{763D0224-3433-4566-860A-A9B8B2C4A2B3}" type="slidenum">
              <a:rPr lang="en-GB"/>
              <a:pPr>
                <a:defRPr/>
              </a:pPr>
              <a:t>‹#›</a:t>
            </a:fld>
            <a:endParaRPr lang="en-GB" dirty="0"/>
          </a:p>
        </p:txBody>
      </p:sp>
    </p:spTree>
    <p:extLst>
      <p:ext uri="{BB962C8B-B14F-4D97-AF65-F5344CB8AC3E}">
        <p14:creationId xmlns:p14="http://schemas.microsoft.com/office/powerpoint/2010/main" val="849255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86642" y="1597727"/>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268747"/>
            <a:ext cx="4185623" cy="37726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1597727"/>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268747"/>
            <a:ext cx="4185617" cy="37726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9F803322-135E-E585-CF2F-4D0976FC29F8}"/>
              </a:ext>
            </a:extLst>
          </p:cNvPr>
          <p:cNvSpPr>
            <a:spLocks noGrp="1"/>
          </p:cNvSpPr>
          <p:nvPr>
            <p:ph type="dt" sz="half" idx="10"/>
          </p:nvPr>
        </p:nvSpPr>
        <p:spPr/>
        <p:txBody>
          <a:bodyPr/>
          <a:lstStyle>
            <a:lvl1pPr>
              <a:defRPr/>
            </a:lvl1pPr>
          </a:lstStyle>
          <a:p>
            <a:pPr>
              <a:defRPr/>
            </a:pPr>
            <a:fld id="{C276FF8C-3890-44E0-90AC-D0EB0AEB285B}" type="datetime1">
              <a:rPr lang="en-GB"/>
              <a:pPr>
                <a:defRPr/>
              </a:pPr>
              <a:t>14/06/2023</a:t>
            </a:fld>
            <a:endParaRPr lang="en-GB" dirty="0"/>
          </a:p>
        </p:txBody>
      </p:sp>
      <p:sp>
        <p:nvSpPr>
          <p:cNvPr id="8" name="Footer Placeholder 4">
            <a:extLst>
              <a:ext uri="{FF2B5EF4-FFF2-40B4-BE49-F238E27FC236}">
                <a16:creationId xmlns:a16="http://schemas.microsoft.com/office/drawing/2014/main" id="{6539ADF3-971A-F4AA-84DA-45853C563A6A}"/>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50D82578-E99C-EA10-1489-D5EE44CB4879}"/>
              </a:ext>
            </a:extLst>
          </p:cNvPr>
          <p:cNvSpPr>
            <a:spLocks noGrp="1"/>
          </p:cNvSpPr>
          <p:nvPr>
            <p:ph type="sldNum" sz="quarter" idx="12"/>
          </p:nvPr>
        </p:nvSpPr>
        <p:spPr/>
        <p:txBody>
          <a:bodyPr/>
          <a:lstStyle>
            <a:lvl1pPr>
              <a:defRPr/>
            </a:lvl1pPr>
          </a:lstStyle>
          <a:p>
            <a:pPr>
              <a:defRPr/>
            </a:pPr>
            <a:fld id="{B0745716-86CD-4D14-AAB5-C7AC0CBB9254}" type="slidenum">
              <a:rPr lang="en-GB"/>
              <a:pPr>
                <a:defRPr/>
              </a:pPr>
              <a:t>‹#›</a:t>
            </a:fld>
            <a:endParaRPr lang="en-GB" dirty="0"/>
          </a:p>
        </p:txBody>
      </p:sp>
    </p:spTree>
    <p:extLst>
      <p:ext uri="{BB962C8B-B14F-4D97-AF65-F5344CB8AC3E}">
        <p14:creationId xmlns:p14="http://schemas.microsoft.com/office/powerpoint/2010/main" val="2037464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592347"/>
            <a:ext cx="8596668" cy="692989"/>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0C52E8EC-C46B-0A31-C1BE-314761D19ED8}"/>
              </a:ext>
            </a:extLst>
          </p:cNvPr>
          <p:cNvSpPr>
            <a:spLocks noGrp="1"/>
          </p:cNvSpPr>
          <p:nvPr>
            <p:ph type="dt" sz="half" idx="10"/>
          </p:nvPr>
        </p:nvSpPr>
        <p:spPr/>
        <p:txBody>
          <a:bodyPr/>
          <a:lstStyle>
            <a:lvl1pPr>
              <a:defRPr/>
            </a:lvl1pPr>
          </a:lstStyle>
          <a:p>
            <a:pPr>
              <a:defRPr/>
            </a:pPr>
            <a:fld id="{6F38AAA1-E113-4DE9-AF20-102A49E1B207}" type="datetime1">
              <a:rPr lang="en-GB"/>
              <a:pPr>
                <a:defRPr/>
              </a:pPr>
              <a:t>14/06/2023</a:t>
            </a:fld>
            <a:endParaRPr lang="en-GB" dirty="0"/>
          </a:p>
        </p:txBody>
      </p:sp>
      <p:sp>
        <p:nvSpPr>
          <p:cNvPr id="4" name="Footer Placeholder 4">
            <a:extLst>
              <a:ext uri="{FF2B5EF4-FFF2-40B4-BE49-F238E27FC236}">
                <a16:creationId xmlns:a16="http://schemas.microsoft.com/office/drawing/2014/main" id="{1FE45E15-1C3B-AE4D-1D24-524034914513}"/>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E98DCA30-6319-590D-B976-495E61C8946E}"/>
              </a:ext>
            </a:extLst>
          </p:cNvPr>
          <p:cNvSpPr>
            <a:spLocks noGrp="1"/>
          </p:cNvSpPr>
          <p:nvPr>
            <p:ph type="sldNum" sz="quarter" idx="12"/>
          </p:nvPr>
        </p:nvSpPr>
        <p:spPr/>
        <p:txBody>
          <a:bodyPr/>
          <a:lstStyle>
            <a:lvl1pPr>
              <a:defRPr/>
            </a:lvl1pPr>
          </a:lstStyle>
          <a:p>
            <a:pPr>
              <a:defRPr/>
            </a:pPr>
            <a:fld id="{2A5A842E-10EF-4034-A0D9-EB3D75AA8D89}" type="slidenum">
              <a:rPr lang="en-GB"/>
              <a:pPr>
                <a:defRPr/>
              </a:pPr>
              <a:t>‹#›</a:t>
            </a:fld>
            <a:endParaRPr lang="en-GB" dirty="0"/>
          </a:p>
        </p:txBody>
      </p:sp>
    </p:spTree>
    <p:extLst>
      <p:ext uri="{BB962C8B-B14F-4D97-AF65-F5344CB8AC3E}">
        <p14:creationId xmlns:p14="http://schemas.microsoft.com/office/powerpoint/2010/main" val="156275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DE58D54-C03E-7F9D-3238-301BD5F6D113}"/>
              </a:ext>
            </a:extLst>
          </p:cNvPr>
          <p:cNvSpPr>
            <a:spLocks noGrp="1"/>
          </p:cNvSpPr>
          <p:nvPr>
            <p:ph type="dt" sz="half" idx="10"/>
          </p:nvPr>
        </p:nvSpPr>
        <p:spPr/>
        <p:txBody>
          <a:bodyPr/>
          <a:lstStyle>
            <a:lvl1pPr>
              <a:defRPr/>
            </a:lvl1pPr>
          </a:lstStyle>
          <a:p>
            <a:pPr>
              <a:defRPr/>
            </a:pPr>
            <a:fld id="{8E8EDA6D-6C9E-49E7-A26A-23D6A939B469}" type="datetime1">
              <a:rPr lang="en-GB"/>
              <a:pPr>
                <a:defRPr/>
              </a:pPr>
              <a:t>14/06/2023</a:t>
            </a:fld>
            <a:endParaRPr lang="en-GB" dirty="0"/>
          </a:p>
        </p:txBody>
      </p:sp>
      <p:sp>
        <p:nvSpPr>
          <p:cNvPr id="3" name="Footer Placeholder 4">
            <a:extLst>
              <a:ext uri="{FF2B5EF4-FFF2-40B4-BE49-F238E27FC236}">
                <a16:creationId xmlns:a16="http://schemas.microsoft.com/office/drawing/2014/main" id="{7CEF861C-3D13-22DB-A2FC-D9B0FDDFA3BF}"/>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53DF3D3B-4188-93E8-BB86-46ADCF4DAEB4}"/>
              </a:ext>
            </a:extLst>
          </p:cNvPr>
          <p:cNvSpPr>
            <a:spLocks noGrp="1"/>
          </p:cNvSpPr>
          <p:nvPr>
            <p:ph type="sldNum" sz="quarter" idx="12"/>
          </p:nvPr>
        </p:nvSpPr>
        <p:spPr/>
        <p:txBody>
          <a:bodyPr/>
          <a:lstStyle>
            <a:lvl1pPr>
              <a:defRPr/>
            </a:lvl1pPr>
          </a:lstStyle>
          <a:p>
            <a:pPr>
              <a:defRPr/>
            </a:pPr>
            <a:fld id="{7DB7BE43-1BBF-40D2-B4B2-E2276F073F52}" type="slidenum">
              <a:rPr lang="en-GB"/>
              <a:pPr>
                <a:defRPr/>
              </a:pPr>
              <a:t>‹#›</a:t>
            </a:fld>
            <a:endParaRPr lang="en-GB" dirty="0"/>
          </a:p>
        </p:txBody>
      </p:sp>
    </p:spTree>
    <p:extLst>
      <p:ext uri="{BB962C8B-B14F-4D97-AF65-F5344CB8AC3E}">
        <p14:creationId xmlns:p14="http://schemas.microsoft.com/office/powerpoint/2010/main" val="180080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90131"/>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1889185"/>
            <a:ext cx="3854528" cy="4152176"/>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B73C028E-7453-33F1-FE9A-128CFA2A0600}"/>
              </a:ext>
            </a:extLst>
          </p:cNvPr>
          <p:cNvSpPr>
            <a:spLocks noGrp="1"/>
          </p:cNvSpPr>
          <p:nvPr>
            <p:ph type="dt" sz="half" idx="10"/>
          </p:nvPr>
        </p:nvSpPr>
        <p:spPr/>
        <p:txBody>
          <a:bodyPr/>
          <a:lstStyle>
            <a:lvl1pPr>
              <a:defRPr/>
            </a:lvl1pPr>
          </a:lstStyle>
          <a:p>
            <a:pPr>
              <a:defRPr/>
            </a:pPr>
            <a:fld id="{428E3540-8F55-444F-BCBA-5F1AA2721E34}" type="datetime1">
              <a:rPr lang="en-GB"/>
              <a:pPr>
                <a:defRPr/>
              </a:pPr>
              <a:t>14/06/2023</a:t>
            </a:fld>
            <a:endParaRPr lang="en-GB" dirty="0"/>
          </a:p>
        </p:txBody>
      </p:sp>
      <p:sp>
        <p:nvSpPr>
          <p:cNvPr id="6" name="Footer Placeholder 4">
            <a:extLst>
              <a:ext uri="{FF2B5EF4-FFF2-40B4-BE49-F238E27FC236}">
                <a16:creationId xmlns:a16="http://schemas.microsoft.com/office/drawing/2014/main" id="{FCCBB8BC-7ED7-22DD-ED54-E7C8C8E5C49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74BF76D-5EEF-826E-187B-7DDEB8434A9F}"/>
              </a:ext>
            </a:extLst>
          </p:cNvPr>
          <p:cNvSpPr>
            <a:spLocks noGrp="1"/>
          </p:cNvSpPr>
          <p:nvPr>
            <p:ph type="sldNum" sz="quarter" idx="12"/>
          </p:nvPr>
        </p:nvSpPr>
        <p:spPr/>
        <p:txBody>
          <a:bodyPr/>
          <a:lstStyle>
            <a:lvl1pPr>
              <a:defRPr/>
            </a:lvl1pPr>
          </a:lstStyle>
          <a:p>
            <a:pPr>
              <a:defRPr/>
            </a:pPr>
            <a:fld id="{FAC7A55F-83BF-4F76-8586-8273681DD4B8}" type="slidenum">
              <a:rPr lang="en-GB"/>
              <a:pPr>
                <a:defRPr/>
              </a:pPr>
              <a:t>‹#›</a:t>
            </a:fld>
            <a:endParaRPr lang="en-GB" dirty="0"/>
          </a:p>
        </p:txBody>
      </p:sp>
    </p:spTree>
    <p:extLst>
      <p:ext uri="{BB962C8B-B14F-4D97-AF65-F5344CB8AC3E}">
        <p14:creationId xmlns:p14="http://schemas.microsoft.com/office/powerpoint/2010/main" val="128133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93D9F0A-077F-D1E0-1A2A-FD9C52A15DF1}"/>
              </a:ext>
            </a:extLst>
          </p:cNvPr>
          <p:cNvSpPr>
            <a:spLocks noGrp="1"/>
          </p:cNvSpPr>
          <p:nvPr>
            <p:ph type="dt" sz="half" idx="10"/>
          </p:nvPr>
        </p:nvSpPr>
        <p:spPr/>
        <p:txBody>
          <a:bodyPr/>
          <a:lstStyle>
            <a:lvl1pPr>
              <a:defRPr/>
            </a:lvl1pPr>
          </a:lstStyle>
          <a:p>
            <a:pPr>
              <a:defRPr/>
            </a:pPr>
            <a:fld id="{2C6BBB79-ADA2-41D5-8394-E9819B55FA5F}" type="datetime1">
              <a:rPr lang="en-GB"/>
              <a:pPr>
                <a:defRPr/>
              </a:pPr>
              <a:t>14/06/2023</a:t>
            </a:fld>
            <a:endParaRPr lang="en-GB" dirty="0"/>
          </a:p>
        </p:txBody>
      </p:sp>
      <p:sp>
        <p:nvSpPr>
          <p:cNvPr id="6" name="Footer Placeholder 4">
            <a:extLst>
              <a:ext uri="{FF2B5EF4-FFF2-40B4-BE49-F238E27FC236}">
                <a16:creationId xmlns:a16="http://schemas.microsoft.com/office/drawing/2014/main" id="{497C81C2-D705-4C06-D9AE-4E0629DFB513}"/>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77E73014-21BE-743E-199B-476D5BE8F37A}"/>
              </a:ext>
            </a:extLst>
          </p:cNvPr>
          <p:cNvSpPr>
            <a:spLocks noGrp="1"/>
          </p:cNvSpPr>
          <p:nvPr>
            <p:ph type="sldNum" sz="quarter" idx="12"/>
          </p:nvPr>
        </p:nvSpPr>
        <p:spPr/>
        <p:txBody>
          <a:bodyPr/>
          <a:lstStyle>
            <a:lvl1pPr>
              <a:defRPr/>
            </a:lvl1pPr>
          </a:lstStyle>
          <a:p>
            <a:pPr>
              <a:defRPr/>
            </a:pPr>
            <a:fld id="{F02678B9-EB87-4D1E-A59B-98CCA4C2FFA7}" type="slidenum">
              <a:rPr lang="en-GB"/>
              <a:pPr>
                <a:defRPr/>
              </a:pPr>
              <a:t>‹#›</a:t>
            </a:fld>
            <a:endParaRPr lang="en-GB" dirty="0"/>
          </a:p>
        </p:txBody>
      </p:sp>
    </p:spTree>
    <p:extLst>
      <p:ext uri="{BB962C8B-B14F-4D97-AF65-F5344CB8AC3E}">
        <p14:creationId xmlns:p14="http://schemas.microsoft.com/office/powerpoint/2010/main" val="79734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3">
            <a:extLst>
              <a:ext uri="{FF2B5EF4-FFF2-40B4-BE49-F238E27FC236}">
                <a16:creationId xmlns:a16="http://schemas.microsoft.com/office/drawing/2014/main" id="{D1F348A0-A4E3-A0CD-9BB1-19A43B9CBDC1}"/>
              </a:ext>
            </a:extLst>
          </p:cNvPr>
          <p:cNvGrpSpPr>
            <a:grpSpLocks/>
          </p:cNvGrpSpPr>
          <p:nvPr/>
        </p:nvGrpSpPr>
        <p:grpSpPr bwMode="auto">
          <a:xfrm>
            <a:off x="0" y="-7938"/>
            <a:ext cx="12192000" cy="6865938"/>
            <a:chOff x="0" y="-8467"/>
            <a:chExt cx="12192000" cy="6866467"/>
          </a:xfrm>
        </p:grpSpPr>
        <p:cxnSp>
          <p:nvCxnSpPr>
            <p:cNvPr id="20" name="Straight Connector 19">
              <a:extLst>
                <a:ext uri="{FF2B5EF4-FFF2-40B4-BE49-F238E27FC236}">
                  <a16:creationId xmlns:a16="http://schemas.microsoft.com/office/drawing/2014/main" id="{AC6B58A7-7ADD-62EC-0787-497DB95A0B21}"/>
                </a:ext>
              </a:extLst>
            </p:cNvPr>
            <p:cNvCxnSpPr/>
            <p:nvPr/>
          </p:nvCxnSpPr>
          <p:spPr>
            <a:xfrm>
              <a:off x="9371013" y="-528"/>
              <a:ext cx="1219200" cy="685852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9778055-B656-0FD1-9608-C4218FAAC89E}"/>
                </a:ext>
              </a:extLst>
            </p:cNvPr>
            <p:cNvCxnSpPr/>
            <p:nvPr/>
          </p:nvCxnSpPr>
          <p:spPr>
            <a:xfrm flipH="1">
              <a:off x="7424738" y="3681168"/>
              <a:ext cx="4764087" cy="3176832"/>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0C917F05-A66D-402A-78BB-69C2762596F8}"/>
                </a:ext>
              </a:extLst>
            </p:cNvPr>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E2C47249-8FA5-2125-969A-D36AA126F247}"/>
                </a:ext>
              </a:extLst>
            </p:cNvPr>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F252D0AF-69FF-05E3-2D55-D02A9CF2E893}"/>
                </a:ext>
              </a:extLst>
            </p:cNvPr>
            <p:cNvSpPr/>
            <p:nvPr/>
          </p:nvSpPr>
          <p:spPr>
            <a:xfrm>
              <a:off x="8932863" y="3047706"/>
              <a:ext cx="3259137" cy="381029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190E8848-67A1-9293-B045-71471FAAF034}"/>
                </a:ext>
              </a:extLst>
            </p:cNvPr>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72ADA4B8-A108-2ECB-E5F9-CB29C2477472}"/>
                </a:ext>
              </a:extLst>
            </p:cNvPr>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8F8C2F5F-A292-7094-6949-DCC74EDCDC57}"/>
                </a:ext>
              </a:extLst>
            </p:cNvPr>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CC08912C-A1C9-8857-66A4-918A96246E00}"/>
                </a:ext>
              </a:extLst>
            </p:cNvPr>
            <p:cNvSpPr/>
            <p:nvPr/>
          </p:nvSpPr>
          <p:spPr>
            <a:xfrm>
              <a:off x="10371138" y="3589086"/>
              <a:ext cx="1817687" cy="326891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171B29B0-B373-EDD5-F14E-BC352DFC1952}"/>
                </a:ext>
              </a:extLst>
            </p:cNvPr>
            <p:cNvSpPr/>
            <p:nvPr/>
          </p:nvSpPr>
          <p:spPr>
            <a:xfrm>
              <a:off x="0" y="4012981"/>
              <a:ext cx="449263" cy="2845019"/>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373388C2-8610-B504-ACDE-DB5D1CBD107D}"/>
              </a:ext>
            </a:extLst>
          </p:cNvPr>
          <p:cNvSpPr>
            <a:spLocks noGrp="1" noChangeArrowheads="1"/>
          </p:cNvSpPr>
          <p:nvPr>
            <p:ph type="title"/>
          </p:nvPr>
        </p:nvSpPr>
        <p:spPr bwMode="auto">
          <a:xfrm>
            <a:off x="677863" y="609600"/>
            <a:ext cx="859631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GB" altLang="en-US"/>
          </a:p>
        </p:txBody>
      </p:sp>
      <p:sp>
        <p:nvSpPr>
          <p:cNvPr id="1028" name="Text Placeholder 2">
            <a:extLst>
              <a:ext uri="{FF2B5EF4-FFF2-40B4-BE49-F238E27FC236}">
                <a16:creationId xmlns:a16="http://schemas.microsoft.com/office/drawing/2014/main" id="{382D999A-DE3B-D943-E089-9C90647E4031}"/>
              </a:ext>
            </a:extLst>
          </p:cNvPr>
          <p:cNvSpPr>
            <a:spLocks noGrp="1" noChangeArrowheads="1"/>
          </p:cNvSpPr>
          <p:nvPr>
            <p:ph type="body" idx="1"/>
          </p:nvPr>
        </p:nvSpPr>
        <p:spPr bwMode="auto">
          <a:xfrm>
            <a:off x="677863" y="1509713"/>
            <a:ext cx="8596312"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1F262425-0ABD-7A27-4181-CB589FC226CC}"/>
              </a:ext>
            </a:extLst>
          </p:cNvPr>
          <p:cNvSpPr>
            <a:spLocks noGrp="1"/>
          </p:cNvSpPr>
          <p:nvPr>
            <p:ph type="dt" sz="half" idx="2"/>
          </p:nvPr>
        </p:nvSpPr>
        <p:spPr>
          <a:xfrm>
            <a:off x="7205663" y="6042025"/>
            <a:ext cx="1214437" cy="365125"/>
          </a:xfrm>
          <a:prstGeom prst="rect">
            <a:avLst/>
          </a:prstGeom>
        </p:spPr>
        <p:txBody>
          <a:bodyPr vert="horz" lIns="91440" tIns="45720" rIns="91440" bIns="45720" rtlCol="0" anchor="ctr"/>
          <a:lstStyle>
            <a:lvl1pPr algn="r" eaLnBrk="1" fontAlgn="auto" hangingPunct="1">
              <a:spcBef>
                <a:spcPts val="0"/>
              </a:spcBef>
              <a:spcAft>
                <a:spcPts val="0"/>
              </a:spcAft>
              <a:defRPr sz="1400">
                <a:solidFill>
                  <a:schemeClr val="tx1">
                    <a:tint val="75000"/>
                  </a:schemeClr>
                </a:solidFill>
                <a:latin typeface="+mn-lt"/>
              </a:defRPr>
            </a:lvl1pPr>
          </a:lstStyle>
          <a:p>
            <a:pPr>
              <a:defRPr/>
            </a:pPr>
            <a:fld id="{F2D079BA-2BF7-4BAB-B21D-0D622CC30B27}" type="datetime1">
              <a:rPr lang="en-GB"/>
              <a:pPr>
                <a:defRPr/>
              </a:pPr>
              <a:t>14/06/2023</a:t>
            </a:fld>
            <a:endParaRPr lang="en-GB" dirty="0"/>
          </a:p>
        </p:txBody>
      </p:sp>
      <p:sp>
        <p:nvSpPr>
          <p:cNvPr id="5" name="Footer Placeholder 4">
            <a:extLst>
              <a:ext uri="{FF2B5EF4-FFF2-40B4-BE49-F238E27FC236}">
                <a16:creationId xmlns:a16="http://schemas.microsoft.com/office/drawing/2014/main" id="{E458BF9E-0D25-CF93-DE83-27635A2EEF74}"/>
              </a:ext>
            </a:extLst>
          </p:cNvPr>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tint val="75000"/>
                  </a:schemeClr>
                </a:solidFill>
                <a:latin typeface="+mn-lt"/>
              </a:defRPr>
            </a:lvl1pPr>
          </a:lstStyle>
          <a:p>
            <a:pPr>
              <a:defRPr/>
            </a:pPr>
            <a:endParaRPr lang="en-GB"/>
          </a:p>
        </p:txBody>
      </p:sp>
      <p:sp>
        <p:nvSpPr>
          <p:cNvPr id="6" name="Slide Number Placeholder 5">
            <a:extLst>
              <a:ext uri="{FF2B5EF4-FFF2-40B4-BE49-F238E27FC236}">
                <a16:creationId xmlns:a16="http://schemas.microsoft.com/office/drawing/2014/main" id="{4AFC6341-D8CF-1151-D573-D32266206430}"/>
              </a:ext>
            </a:extLst>
          </p:cNvPr>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1400">
                <a:solidFill>
                  <a:schemeClr val="tx1">
                    <a:lumMod val="50000"/>
                    <a:lumOff val="50000"/>
                  </a:schemeClr>
                </a:solidFill>
                <a:latin typeface="+mn-lt"/>
              </a:defRPr>
            </a:lvl1pPr>
          </a:lstStyle>
          <a:p>
            <a:pPr>
              <a:defRPr/>
            </a:pPr>
            <a:fld id="{3DE3A083-4A7A-4CBA-93C4-26D93FC69743}" type="slidenum">
              <a:rPr lang="en-GB"/>
              <a:pPr>
                <a:defRPr/>
              </a:pPr>
              <a:t>‹#›</a:t>
            </a:fld>
            <a:endParaRPr lang="en-GB" dirty="0"/>
          </a:p>
        </p:txBody>
      </p:sp>
      <p:pic>
        <p:nvPicPr>
          <p:cNvPr id="1032" name="Picture 38" descr="Graphical user interface&#10;&#10;Description automatically generated with medium confidence">
            <a:extLst>
              <a:ext uri="{FF2B5EF4-FFF2-40B4-BE49-F238E27FC236}">
                <a16:creationId xmlns:a16="http://schemas.microsoft.com/office/drawing/2014/main" id="{03416C3F-2961-909A-5A60-75D79E6F446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986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30" r:id="rId11"/>
    <p:sldLayoutId id="2147483725" r:id="rId12"/>
    <p:sldLayoutId id="2147483731" r:id="rId13"/>
    <p:sldLayoutId id="2147483726" r:id="rId14"/>
    <p:sldLayoutId id="2147483727" r:id="rId15"/>
    <p:sldLayoutId id="2147483728" r:id="rId16"/>
  </p:sldLayoutIdLst>
  <p:hf hdr="0" ftr="0" dt="0"/>
  <p:txStyles>
    <p:titleStyle>
      <a:lvl1pPr algn="l" defTabSz="457200" rtl="0" eaLnBrk="1" fontAlgn="base" hangingPunct="1">
        <a:spcBef>
          <a:spcPct val="0"/>
        </a:spcBef>
        <a:spcAft>
          <a:spcPct val="0"/>
        </a:spcAft>
        <a:defRPr sz="3600" kern="1200">
          <a:solidFill>
            <a:schemeClr val="tx1"/>
          </a:solidFill>
          <a:latin typeface="+mj-lt"/>
          <a:ea typeface="+mj-ea"/>
          <a:cs typeface="+mj-cs"/>
        </a:defRPr>
      </a:lvl1pPr>
      <a:lvl2pPr algn="l" defTabSz="457200" rtl="0" eaLnBrk="1" fontAlgn="base" hangingPunct="1">
        <a:spcBef>
          <a:spcPct val="0"/>
        </a:spcBef>
        <a:spcAft>
          <a:spcPct val="0"/>
        </a:spcAft>
        <a:defRPr sz="3600">
          <a:solidFill>
            <a:schemeClr val="tx1"/>
          </a:solidFill>
          <a:latin typeface="Trebuchet MS" panose="020B0603020202020204" pitchFamily="34" charset="0"/>
        </a:defRPr>
      </a:lvl2pPr>
      <a:lvl3pPr algn="l" defTabSz="457200" rtl="0" eaLnBrk="1" fontAlgn="base" hangingPunct="1">
        <a:spcBef>
          <a:spcPct val="0"/>
        </a:spcBef>
        <a:spcAft>
          <a:spcPct val="0"/>
        </a:spcAft>
        <a:defRPr sz="3600">
          <a:solidFill>
            <a:schemeClr val="tx1"/>
          </a:solidFill>
          <a:latin typeface="Trebuchet MS" panose="020B0603020202020204" pitchFamily="34" charset="0"/>
        </a:defRPr>
      </a:lvl3pPr>
      <a:lvl4pPr algn="l" defTabSz="457200" rtl="0" eaLnBrk="1" fontAlgn="base" hangingPunct="1">
        <a:spcBef>
          <a:spcPct val="0"/>
        </a:spcBef>
        <a:spcAft>
          <a:spcPct val="0"/>
        </a:spcAft>
        <a:defRPr sz="3600">
          <a:solidFill>
            <a:schemeClr val="tx1"/>
          </a:solidFill>
          <a:latin typeface="Trebuchet MS" panose="020B0603020202020204" pitchFamily="34" charset="0"/>
        </a:defRPr>
      </a:lvl4pPr>
      <a:lvl5pPr algn="l" defTabSz="457200" rtl="0" eaLnBrk="1" fontAlgn="base" hangingPunct="1">
        <a:spcBef>
          <a:spcPct val="0"/>
        </a:spcBef>
        <a:spcAft>
          <a:spcPct val="0"/>
        </a:spcAft>
        <a:defRPr sz="3600">
          <a:solidFill>
            <a:schemeClr val="tx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fontAlgn="base" hangingPunct="1">
        <a:spcBef>
          <a:spcPts val="1000"/>
        </a:spcBef>
        <a:spcAft>
          <a:spcPct val="0"/>
        </a:spcAft>
        <a:buClr>
          <a:schemeClr val="accent1"/>
        </a:buClr>
        <a:buSzPct val="100000"/>
        <a:buFont typeface="Wingdings 3" panose="05040102010807070707" pitchFamily="18" charset="2"/>
        <a:buChar char=""/>
        <a:defRPr sz="2400" kern="1200">
          <a:solidFill>
            <a:schemeClr val="tx1"/>
          </a:solidFill>
          <a:latin typeface="+mn-lt"/>
          <a:ea typeface="+mn-ea"/>
          <a:cs typeface="+mn-cs"/>
        </a:defRPr>
      </a:lvl1pPr>
      <a:lvl2pPr marL="742950" indent="-285750" algn="l" defTabSz="457200" rtl="0" eaLnBrk="1" fontAlgn="base" hangingPunct="1">
        <a:spcBef>
          <a:spcPts val="1000"/>
        </a:spcBef>
        <a:spcAft>
          <a:spcPct val="0"/>
        </a:spcAft>
        <a:buClr>
          <a:schemeClr val="accent1"/>
        </a:buClr>
        <a:buSzPct val="100000"/>
        <a:buFont typeface="Wingdings 3" panose="05040102010807070707" pitchFamily="18" charset="2"/>
        <a:buChar char=""/>
        <a:defRPr sz="2200" kern="1200">
          <a:solidFill>
            <a:schemeClr val="tx1"/>
          </a:solidFill>
          <a:latin typeface="+mn-lt"/>
          <a:ea typeface="+mn-ea"/>
          <a:cs typeface="+mn-cs"/>
        </a:defRPr>
      </a:lvl2pPr>
      <a:lvl3pPr marL="1143000" indent="-228600" algn="l" defTabSz="457200" rtl="0" eaLnBrk="1" fontAlgn="base" hangingPunct="1">
        <a:spcBef>
          <a:spcPts val="1000"/>
        </a:spcBef>
        <a:spcAft>
          <a:spcPct val="0"/>
        </a:spcAft>
        <a:buClr>
          <a:schemeClr val="accent1"/>
        </a:buClr>
        <a:buSzPct val="100000"/>
        <a:buFont typeface="Wingdings 3" panose="05040102010807070707" pitchFamily="18" charset="2"/>
        <a:buChar char=""/>
        <a:defRPr sz="2000" kern="1200">
          <a:solidFill>
            <a:schemeClr val="tx1"/>
          </a:solidFill>
          <a:latin typeface="+mn-lt"/>
          <a:ea typeface="+mn-ea"/>
          <a:cs typeface="+mn-cs"/>
        </a:defRPr>
      </a:lvl3pPr>
      <a:lvl4pPr marL="1600200" indent="-228600" algn="l" defTabSz="457200" rtl="0" eaLnBrk="1" fontAlgn="base" hangingPunct="1">
        <a:spcBef>
          <a:spcPts val="1000"/>
        </a:spcBef>
        <a:spcAft>
          <a:spcPct val="0"/>
        </a:spcAft>
        <a:buClr>
          <a:schemeClr val="accent1"/>
        </a:buClr>
        <a:buSzPct val="100000"/>
        <a:buFont typeface="Wingdings 3" panose="05040102010807070707" pitchFamily="18" charset="2"/>
        <a:buChar char=""/>
        <a:defRPr kern="1200">
          <a:solidFill>
            <a:schemeClr val="tx1"/>
          </a:solidFill>
          <a:latin typeface="+mn-lt"/>
          <a:ea typeface="+mn-ea"/>
          <a:cs typeface="+mn-cs"/>
        </a:defRPr>
      </a:lvl4pPr>
      <a:lvl5pPr marL="2057400" indent="-228600" algn="l" defTabSz="457200" rtl="0" eaLnBrk="1" fontAlgn="base" hangingPunct="1">
        <a:spcBef>
          <a:spcPts val="1000"/>
        </a:spcBef>
        <a:spcAft>
          <a:spcPct val="0"/>
        </a:spcAft>
        <a:buClr>
          <a:schemeClr val="accent1"/>
        </a:buClr>
        <a:buSzPct val="100000"/>
        <a:buFont typeface="Wingdings 3" panose="05040102010807070707" pitchFamily="18" charset="2"/>
        <a:buChar char=""/>
        <a:defRPr sz="1600" kern="1200">
          <a:solidFill>
            <a:schemeClr val="tx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47D637FC-B8BD-7B70-AFD5-F64D9972C18B}"/>
              </a:ext>
            </a:extLst>
          </p:cNvPr>
          <p:cNvSpPr>
            <a:spLocks noGrp="1"/>
          </p:cNvSpPr>
          <p:nvPr>
            <p:ph type="body" idx="1"/>
          </p:nvPr>
        </p:nvSpPr>
        <p:spPr>
          <a:xfrm>
            <a:off x="686642" y="570114"/>
            <a:ext cx="4185623" cy="576262"/>
          </a:xfrm>
        </p:spPr>
        <p:txBody>
          <a:bodyPr/>
          <a:lstStyle/>
          <a:p>
            <a:r>
              <a:rPr lang="en-GB" dirty="0"/>
              <a:t>Background</a:t>
            </a:r>
          </a:p>
        </p:txBody>
      </p:sp>
      <p:sp>
        <p:nvSpPr>
          <p:cNvPr id="8" name="Content Placeholder 7">
            <a:extLst>
              <a:ext uri="{FF2B5EF4-FFF2-40B4-BE49-F238E27FC236}">
                <a16:creationId xmlns:a16="http://schemas.microsoft.com/office/drawing/2014/main" id="{A9D1DDC3-5D3F-40F0-3857-14C5FC74F3A6}"/>
              </a:ext>
            </a:extLst>
          </p:cNvPr>
          <p:cNvSpPr>
            <a:spLocks noGrp="1"/>
          </p:cNvSpPr>
          <p:nvPr>
            <p:ph sz="half" idx="2"/>
          </p:nvPr>
        </p:nvSpPr>
        <p:spPr>
          <a:xfrm>
            <a:off x="675745" y="1241134"/>
            <a:ext cx="4185623" cy="3772615"/>
          </a:xfrm>
        </p:spPr>
        <p:txBody>
          <a:bodyPr>
            <a:noAutofit/>
          </a:bodyPr>
          <a:lstStyle/>
          <a:p>
            <a:r>
              <a:rPr lang="en-GB" sz="2200" dirty="0">
                <a:latin typeface="Arial" panose="020B0604020202020204" pitchFamily="34" charset="0"/>
                <a:cs typeface="Arial" panose="020B0604020202020204" pitchFamily="34" charset="0"/>
              </a:rPr>
              <a:t>Lots of Covid prediction models</a:t>
            </a:r>
          </a:p>
          <a:p>
            <a:r>
              <a:rPr lang="en-GB" sz="2200" dirty="0">
                <a:latin typeface="Arial" panose="020B0604020202020204" pitchFamily="34" charset="0"/>
                <a:cs typeface="Arial" panose="020B0604020202020204" pitchFamily="34" charset="0"/>
              </a:rPr>
              <a:t>Not enough validation done and poor track record</a:t>
            </a:r>
          </a:p>
          <a:p>
            <a:r>
              <a:rPr lang="en-GB" sz="2200" dirty="0">
                <a:latin typeface="Arial" panose="020B0604020202020204" pitchFamily="34" charset="0"/>
                <a:cs typeface="Arial" panose="020B0604020202020204" pitchFamily="34" charset="0"/>
              </a:rPr>
              <a:t>Stokes, et al. (2022) found Arina et al. (2020) worked well in pre-dexamethasone patients (C=0.839) but poorly after (C=0.613)</a:t>
            </a:r>
          </a:p>
          <a:p>
            <a:r>
              <a:rPr lang="en-GB" sz="2200" dirty="0">
                <a:latin typeface="Arial" panose="020B0604020202020204" pitchFamily="34" charset="0"/>
                <a:cs typeface="Arial" panose="020B0604020202020204" pitchFamily="34" charset="0"/>
              </a:rPr>
              <a:t>No validations of models developed in ICUs</a:t>
            </a:r>
          </a:p>
          <a:p>
            <a:endParaRPr lang="en-GB" sz="2200" dirty="0">
              <a:latin typeface="Arial" panose="020B0604020202020204" pitchFamily="34" charset="0"/>
              <a:cs typeface="Arial" panose="020B0604020202020204" pitchFamily="34" charset="0"/>
            </a:endParaRPr>
          </a:p>
        </p:txBody>
      </p:sp>
      <p:sp>
        <p:nvSpPr>
          <p:cNvPr id="12" name="Text Placeholder 11">
            <a:extLst>
              <a:ext uri="{FF2B5EF4-FFF2-40B4-BE49-F238E27FC236}">
                <a16:creationId xmlns:a16="http://schemas.microsoft.com/office/drawing/2014/main" id="{EBAFEB29-AD4B-ECDB-9062-43E60E31E287}"/>
              </a:ext>
            </a:extLst>
          </p:cNvPr>
          <p:cNvSpPr>
            <a:spLocks noGrp="1"/>
          </p:cNvSpPr>
          <p:nvPr>
            <p:ph type="body" sz="quarter" idx="3"/>
          </p:nvPr>
        </p:nvSpPr>
        <p:spPr>
          <a:xfrm>
            <a:off x="5088383" y="570114"/>
            <a:ext cx="4185618" cy="576262"/>
          </a:xfrm>
        </p:spPr>
        <p:txBody>
          <a:bodyPr/>
          <a:lstStyle/>
          <a:p>
            <a:r>
              <a:rPr lang="en-GB" dirty="0"/>
              <a:t>Aims</a:t>
            </a:r>
          </a:p>
        </p:txBody>
      </p:sp>
      <p:sp>
        <p:nvSpPr>
          <p:cNvPr id="13" name="Content Placeholder 12">
            <a:extLst>
              <a:ext uri="{FF2B5EF4-FFF2-40B4-BE49-F238E27FC236}">
                <a16:creationId xmlns:a16="http://schemas.microsoft.com/office/drawing/2014/main" id="{771F3C5A-7D48-0AFD-B78E-2D9124253D2B}"/>
              </a:ext>
            </a:extLst>
          </p:cNvPr>
          <p:cNvSpPr>
            <a:spLocks noGrp="1"/>
          </p:cNvSpPr>
          <p:nvPr>
            <p:ph sz="quarter" idx="4"/>
          </p:nvPr>
        </p:nvSpPr>
        <p:spPr>
          <a:xfrm>
            <a:off x="4659086" y="1241134"/>
            <a:ext cx="5259977" cy="4853144"/>
          </a:xfrm>
        </p:spPr>
        <p:txBody>
          <a:bodyPr>
            <a:normAutofit fontScale="92500" lnSpcReduction="20000"/>
          </a:bodyPr>
          <a:lstStyle/>
          <a:p>
            <a:pPr marL="342900" lvl="0" indent="-342900" algn="just">
              <a:spcBef>
                <a:spcPts val="0"/>
              </a:spcBef>
              <a:spcAft>
                <a:spcPts val="0"/>
              </a:spcAft>
              <a:buFont typeface="+mj-lt"/>
              <a:buAutoNum type="arabicPeriod"/>
            </a:pPr>
            <a:r>
              <a:rPr lang="en-GB" dirty="0">
                <a:effectLst/>
                <a:latin typeface="Arial" panose="020B0604020202020204" pitchFamily="34" charset="0"/>
                <a:ea typeface="Calibri" panose="020F0502020204030204" pitchFamily="34" charset="0"/>
                <a:cs typeface="Arial" panose="020B0604020202020204" pitchFamily="34" charset="0"/>
              </a:rPr>
              <a:t>Are published ICU multivariable prediction models sufficiently described to allow new predictions to be generated, and performance compared to the original publication? </a:t>
            </a:r>
          </a:p>
          <a:p>
            <a:pPr marL="342900" lvl="0" indent="-342900" algn="just">
              <a:spcBef>
                <a:spcPts val="0"/>
              </a:spcBef>
              <a:spcAft>
                <a:spcPts val="0"/>
              </a:spcAft>
              <a:buFont typeface="+mj-lt"/>
              <a:buAutoNum type="arabicPeriod"/>
            </a:pPr>
            <a:r>
              <a:rPr lang="en-GB" dirty="0">
                <a:effectLst/>
                <a:latin typeface="Arial" panose="020B0604020202020204" pitchFamily="34" charset="0"/>
                <a:ea typeface="Calibri" panose="020F0502020204030204" pitchFamily="34" charset="0"/>
                <a:cs typeface="Arial" panose="020B0604020202020204" pitchFamily="34" charset="0"/>
              </a:rPr>
              <a:t>Do these models use parameters that are routinely recorded in most ICUs?</a:t>
            </a:r>
          </a:p>
          <a:p>
            <a:pPr marL="342900" lvl="0" indent="-342900" algn="just">
              <a:spcBef>
                <a:spcPts val="0"/>
              </a:spcBef>
              <a:spcAft>
                <a:spcPts val="0"/>
              </a:spcAft>
              <a:buFont typeface="+mj-lt"/>
              <a:buAutoNum type="arabicPeriod"/>
            </a:pPr>
            <a:r>
              <a:rPr lang="en-GB" dirty="0">
                <a:effectLst/>
                <a:latin typeface="Arial" panose="020B0604020202020204" pitchFamily="34" charset="0"/>
                <a:ea typeface="Calibri" panose="020F0502020204030204" pitchFamily="34" charset="0"/>
                <a:cs typeface="Arial" panose="020B0604020202020204" pitchFamily="34" charset="0"/>
              </a:rPr>
              <a:t>Is the performance (by discrimination and/or calibration) of these models replicable in patients from a similar period to when the model was developed, either pre- or post-the introduction of dexamethasone?</a:t>
            </a:r>
          </a:p>
          <a:p>
            <a:pPr marL="342900" lvl="0" indent="-342900" algn="just">
              <a:spcBef>
                <a:spcPts val="0"/>
              </a:spcBef>
              <a:spcAft>
                <a:spcPts val="0"/>
              </a:spcAft>
              <a:buFont typeface="+mj-lt"/>
              <a:buAutoNum type="arabicPeriod"/>
            </a:pPr>
            <a:r>
              <a:rPr lang="en-GB" dirty="0">
                <a:effectLst/>
                <a:latin typeface="Arial" panose="020B0604020202020204" pitchFamily="34" charset="0"/>
                <a:ea typeface="Calibri" panose="020F0502020204030204" pitchFamily="34" charset="0"/>
                <a:cs typeface="Arial" panose="020B0604020202020204" pitchFamily="34" charset="0"/>
              </a:rPr>
              <a:t>Is the performance (by discrimination and/or calibration) of these models replicable using patients for the duration of the pandemic?</a:t>
            </a:r>
          </a:p>
          <a:p>
            <a:pPr marL="0" indent="0">
              <a:buNone/>
            </a:pPr>
            <a:endParaRPr lang="en-GB"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467E7BD-18BE-331E-B321-21DC330E08CC}"/>
              </a:ext>
            </a:extLst>
          </p:cNvPr>
          <p:cNvSpPr>
            <a:spLocks noGrp="1"/>
          </p:cNvSpPr>
          <p:nvPr>
            <p:ph type="sldNum" sz="quarter" idx="12"/>
          </p:nvPr>
        </p:nvSpPr>
        <p:spPr>
          <a:xfrm>
            <a:off x="8589963" y="6094279"/>
            <a:ext cx="684212" cy="365125"/>
          </a:xfrm>
        </p:spPr>
        <p:txBody>
          <a:bodyPr/>
          <a:lstStyle/>
          <a:p>
            <a:pPr>
              <a:defRPr/>
            </a:pPr>
            <a:fld id="{31D3840E-472B-44BF-BEF2-0D7E39AB5C5B}" type="slidenum">
              <a:rPr lang="en-GB"/>
              <a:pPr>
                <a:defRPr/>
              </a:pPr>
              <a:t>1</a:t>
            </a:fld>
            <a:endParaRPr lang="en-GB" dirty="0"/>
          </a:p>
        </p:txBody>
      </p:sp>
      <p:sp>
        <p:nvSpPr>
          <p:cNvPr id="9" name="Title 1">
            <a:extLst>
              <a:ext uri="{FF2B5EF4-FFF2-40B4-BE49-F238E27FC236}">
                <a16:creationId xmlns:a16="http://schemas.microsoft.com/office/drawing/2014/main" id="{56EB63C0-0C36-E237-344C-A9D4160E361C}"/>
              </a:ext>
            </a:extLst>
          </p:cNvPr>
          <p:cNvSpPr txBox="1">
            <a:spLocks noChangeArrowheads="1"/>
          </p:cNvSpPr>
          <p:nvPr/>
        </p:nvSpPr>
        <p:spPr bwMode="auto">
          <a:xfrm>
            <a:off x="1461635" y="1"/>
            <a:ext cx="944449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sz="3600" kern="1200">
                <a:solidFill>
                  <a:schemeClr val="tx1"/>
                </a:solidFill>
                <a:latin typeface="+mj-lt"/>
                <a:ea typeface="+mj-ea"/>
                <a:cs typeface="+mj-cs"/>
              </a:defRPr>
            </a:lvl1pPr>
            <a:lvl2pPr algn="l" defTabSz="457200" rtl="0" eaLnBrk="1" fontAlgn="base" hangingPunct="1">
              <a:spcBef>
                <a:spcPct val="0"/>
              </a:spcBef>
              <a:spcAft>
                <a:spcPct val="0"/>
              </a:spcAft>
              <a:defRPr sz="3600">
                <a:solidFill>
                  <a:schemeClr val="tx1"/>
                </a:solidFill>
                <a:latin typeface="Trebuchet MS" panose="020B0603020202020204" pitchFamily="34" charset="0"/>
              </a:defRPr>
            </a:lvl2pPr>
            <a:lvl3pPr algn="l" defTabSz="457200" rtl="0" eaLnBrk="1" fontAlgn="base" hangingPunct="1">
              <a:spcBef>
                <a:spcPct val="0"/>
              </a:spcBef>
              <a:spcAft>
                <a:spcPct val="0"/>
              </a:spcAft>
              <a:defRPr sz="3600">
                <a:solidFill>
                  <a:schemeClr val="tx1"/>
                </a:solidFill>
                <a:latin typeface="Trebuchet MS" panose="020B0603020202020204" pitchFamily="34" charset="0"/>
              </a:defRPr>
            </a:lvl3pPr>
            <a:lvl4pPr algn="l" defTabSz="457200" rtl="0" eaLnBrk="1" fontAlgn="base" hangingPunct="1">
              <a:spcBef>
                <a:spcPct val="0"/>
              </a:spcBef>
              <a:spcAft>
                <a:spcPct val="0"/>
              </a:spcAft>
              <a:defRPr sz="3600">
                <a:solidFill>
                  <a:schemeClr val="tx1"/>
                </a:solidFill>
                <a:latin typeface="Trebuchet MS" panose="020B0603020202020204" pitchFamily="34" charset="0"/>
              </a:defRPr>
            </a:lvl4pPr>
            <a:lvl5pPr algn="l" defTabSz="457200" rtl="0" eaLnBrk="1" fontAlgn="base" hangingPunct="1">
              <a:spcBef>
                <a:spcPct val="0"/>
              </a:spcBef>
              <a:spcAft>
                <a:spcPct val="0"/>
              </a:spcAft>
              <a:defRPr sz="3600">
                <a:solidFill>
                  <a:schemeClr val="tx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altLang="en-US" sz="2400" b="1" dirty="0"/>
          </a:p>
        </p:txBody>
      </p:sp>
      <p:pic>
        <p:nvPicPr>
          <p:cNvPr id="14" name="Picture 13" descr="A picture containing pattern, square, art, symmetry&#10;&#10;Description automatically generated">
            <a:extLst>
              <a:ext uri="{FF2B5EF4-FFF2-40B4-BE49-F238E27FC236}">
                <a16:creationId xmlns:a16="http://schemas.microsoft.com/office/drawing/2014/main" id="{5B3154CE-7D81-6B20-6B34-6B8563744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3262" y="5729262"/>
            <a:ext cx="1128738" cy="1128738"/>
          </a:xfrm>
          <a:prstGeom prst="rect">
            <a:avLst/>
          </a:prstGeom>
        </p:spPr>
      </p:pic>
      <p:sp>
        <p:nvSpPr>
          <p:cNvPr id="16" name="TextBox 15">
            <a:extLst>
              <a:ext uri="{FF2B5EF4-FFF2-40B4-BE49-F238E27FC236}">
                <a16:creationId xmlns:a16="http://schemas.microsoft.com/office/drawing/2014/main" id="{5F296A7A-D9B2-213C-FAA6-2AF8874C8176}"/>
              </a:ext>
            </a:extLst>
          </p:cNvPr>
          <p:cNvSpPr txBox="1"/>
          <p:nvPr/>
        </p:nvSpPr>
        <p:spPr>
          <a:xfrm>
            <a:off x="6096000" y="6488667"/>
            <a:ext cx="6104708" cy="369332"/>
          </a:xfrm>
          <a:prstGeom prst="rect">
            <a:avLst/>
          </a:prstGeom>
          <a:noFill/>
        </p:spPr>
        <p:txBody>
          <a:bodyPr wrap="square">
            <a:spAutoFit/>
          </a:bodyPr>
          <a:lstStyle/>
          <a:p>
            <a:r>
              <a:rPr lang="en-GB" dirty="0"/>
              <a:t>References: github.com/</a:t>
            </a:r>
            <a:r>
              <a:rPr lang="en-GB" dirty="0" err="1"/>
              <a:t>sgbstats</a:t>
            </a:r>
            <a:r>
              <a:rPr lang="en-GB" dirty="0"/>
              <a:t>/NIHRstats23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057740-9DB6-780B-B7F8-C96548D79675}"/>
              </a:ext>
            </a:extLst>
          </p:cNvPr>
          <p:cNvSpPr>
            <a:spLocks noGrp="1"/>
          </p:cNvSpPr>
          <p:nvPr>
            <p:ph type="title"/>
          </p:nvPr>
        </p:nvSpPr>
        <p:spPr/>
        <p:txBody>
          <a:bodyPr/>
          <a:lstStyle/>
          <a:p>
            <a:r>
              <a:rPr lang="en-GB" dirty="0"/>
              <a:t>Methods</a:t>
            </a:r>
          </a:p>
        </p:txBody>
      </p:sp>
      <p:sp>
        <p:nvSpPr>
          <p:cNvPr id="9" name="Content Placeholder 8">
            <a:extLst>
              <a:ext uri="{FF2B5EF4-FFF2-40B4-BE49-F238E27FC236}">
                <a16:creationId xmlns:a16="http://schemas.microsoft.com/office/drawing/2014/main" id="{5DAC5102-AA5C-D356-D566-3C343CDB5F2B}"/>
              </a:ext>
            </a:extLst>
          </p:cNvPr>
          <p:cNvSpPr>
            <a:spLocks noGrp="1"/>
          </p:cNvSpPr>
          <p:nvPr>
            <p:ph idx="1"/>
          </p:nvPr>
        </p:nvSpPr>
        <p:spPr/>
        <p:txBody>
          <a:bodyPr/>
          <a:lstStyle/>
          <a:p>
            <a:pPr algn="l">
              <a:spcBef>
                <a:spcPts val="0"/>
              </a:spcBef>
            </a:pPr>
            <a:r>
              <a:rPr lang="en-GB" sz="1800" dirty="0">
                <a:latin typeface="Arial" panose="020B0604020202020204" pitchFamily="34" charset="0"/>
                <a:cs typeface="Arial" panose="020B0604020202020204" pitchFamily="34" charset="0"/>
              </a:rPr>
              <a:t>Lit Search: Wynants (2020), PubMed, reverse citation</a:t>
            </a:r>
          </a:p>
          <a:p>
            <a:pPr algn="l">
              <a:spcBef>
                <a:spcPts val="0"/>
              </a:spcBef>
            </a:pPr>
            <a:r>
              <a:rPr lang="en-GB" sz="1800" dirty="0">
                <a:latin typeface="Arial" panose="020B0604020202020204" pitchFamily="34" charset="0"/>
                <a:cs typeface="Arial" panose="020B0604020202020204" pitchFamily="34" charset="0"/>
              </a:rPr>
              <a:t>IC/EC: </a:t>
            </a:r>
            <a:r>
              <a:rPr lang="en-GB" sz="1800" dirty="0">
                <a:latin typeface="Arial" panose="020B0604020202020204" pitchFamily="34" charset="0"/>
                <a:ea typeface="Calibri" panose="020F0502020204030204" pitchFamily="34" charset="0"/>
                <a:cs typeface="Arial" panose="020B0604020202020204" pitchFamily="34" charset="0"/>
              </a:rPr>
              <a:t>models where the study population used to develop the original model was </a:t>
            </a:r>
          </a:p>
          <a:p>
            <a:pPr marL="1296000" lvl="2" indent="-571500" algn="l">
              <a:spcBef>
                <a:spcPts val="0"/>
              </a:spcBef>
              <a:buFont typeface="Arial" panose="020B0604020202020204" pitchFamily="34" charset="0"/>
              <a:buChar char="•"/>
            </a:pPr>
            <a:r>
              <a:rPr lang="en-GB" sz="1800" dirty="0">
                <a:latin typeface="Arial" panose="020B0604020202020204" pitchFamily="34" charset="0"/>
                <a:ea typeface="Calibri" panose="020F0502020204030204" pitchFamily="34" charset="0"/>
                <a:cs typeface="Arial" panose="020B0604020202020204" pitchFamily="34" charset="0"/>
              </a:rPr>
              <a:t>Adults (aged over 16 years) admitted to the ICU with a diagnosis of COVID pneumonitis </a:t>
            </a:r>
          </a:p>
          <a:p>
            <a:pPr marL="1296000" lvl="2" indent="-571500" algn="l">
              <a:spcBef>
                <a:spcPts val="0"/>
              </a:spcBef>
              <a:buFont typeface="Arial" panose="020B0604020202020204" pitchFamily="34" charset="0"/>
              <a:buChar char="•"/>
            </a:pPr>
            <a:r>
              <a:rPr lang="en-GB" sz="1800" dirty="0">
                <a:latin typeface="Arial" panose="020B0604020202020204" pitchFamily="34" charset="0"/>
                <a:ea typeface="Calibri" panose="020F0502020204030204" pitchFamily="34" charset="0"/>
                <a:cs typeface="Arial" panose="020B0604020202020204" pitchFamily="34" charset="0"/>
              </a:rPr>
              <a:t>Required at least two predictor variables, and which were measured within 24 hours of, or prior to, ICU admission or 24 hours prior to onset of invasive mechanical ventilation (IMV), depending on the model, or demographic data. </a:t>
            </a:r>
          </a:p>
          <a:p>
            <a:pPr marL="1296000" lvl="2" indent="-571500" algn="l">
              <a:spcBef>
                <a:spcPts val="0"/>
              </a:spcBef>
              <a:buFont typeface="Arial" panose="020B0604020202020204" pitchFamily="34" charset="0"/>
              <a:buChar char="•"/>
            </a:pPr>
            <a:r>
              <a:rPr lang="en-GB" sz="1800" dirty="0">
                <a:latin typeface="Arial" panose="020B0604020202020204" pitchFamily="34" charset="0"/>
                <a:ea typeface="Calibri" panose="020F0502020204030204" pitchFamily="34" charset="0"/>
                <a:cs typeface="Arial" panose="020B0604020202020204" pitchFamily="34" charset="0"/>
              </a:rPr>
              <a:t>The endpoint was death at any point, need for IMV, or length of stay in ICU. </a:t>
            </a:r>
          </a:p>
          <a:p>
            <a:pPr algn="l">
              <a:spcBef>
                <a:spcPts val="0"/>
              </a:spcBef>
            </a:pPr>
            <a:r>
              <a:rPr lang="en-GB" sz="1800" dirty="0">
                <a:latin typeface="Arial" panose="020B0604020202020204" pitchFamily="34" charset="0"/>
                <a:cs typeface="Arial" panose="020B0604020202020204" pitchFamily="34" charset="0"/>
              </a:rPr>
              <a:t>Data extraction: assess whether predictions can be generated based off what was published; cross reference variables against what was available in the EPR</a:t>
            </a:r>
          </a:p>
          <a:p>
            <a:pPr marL="971550" lvl="3" indent="-342900">
              <a:spcBef>
                <a:spcPts val="0"/>
              </a:spcBef>
              <a:buFont typeface="Arial" panose="020B0604020202020204" pitchFamily="34" charset="0"/>
              <a:buChar char="•"/>
            </a:pPr>
            <a:r>
              <a:rPr lang="en-GB" dirty="0">
                <a:latin typeface="Arial" panose="020B0604020202020204" pitchFamily="34" charset="0"/>
                <a:cs typeface="Arial" panose="020B0604020202020204" pitchFamily="34" charset="0"/>
              </a:rPr>
              <a:t>Those that qualify: remake the model using the IC/EC of the original publication; check discrimination using the same test that the original paper used and calibration (if possible).</a:t>
            </a:r>
          </a:p>
          <a:p>
            <a:pPr algn="l">
              <a:spcBef>
                <a:spcPts val="0"/>
              </a:spcBef>
            </a:pPr>
            <a:r>
              <a:rPr lang="en-GB" sz="1800" dirty="0">
                <a:latin typeface="Arial" panose="020B0604020202020204" pitchFamily="34" charset="0"/>
                <a:cs typeface="Arial" panose="020B0604020202020204" pitchFamily="34" charset="0"/>
              </a:rPr>
              <a:t>Data: Manchester Royal Infirmary ICU EPR (1/3/20</a:t>
            </a:r>
            <a:r>
              <a:rPr lang="en-GB" sz="1800" dirty="0">
                <a:effectLst/>
                <a:latin typeface="Arial" panose="020B0604020202020204" pitchFamily="34" charset="0"/>
                <a:ea typeface="Calibri" panose="020F0502020204030204" pitchFamily="34" charset="0"/>
                <a:cs typeface="Arial" panose="020B0604020202020204" pitchFamily="34" charset="0"/>
              </a:rPr>
              <a:t> to 28/2/22); i</a:t>
            </a:r>
            <a:r>
              <a:rPr lang="en-GB" sz="1800" dirty="0">
                <a:latin typeface="Arial" panose="020B0604020202020204" pitchFamily="34" charset="0"/>
                <a:cs typeface="Arial" panose="020B0604020202020204" pitchFamily="34" charset="0"/>
              </a:rPr>
              <a:t>ncidental covid and national data opt-out excluded; e</a:t>
            </a:r>
            <a:r>
              <a:rPr lang="en-GB" sz="1800" dirty="0">
                <a:effectLst/>
                <a:latin typeface="Arial" panose="020B0604020202020204" pitchFamily="34" charset="0"/>
                <a:ea typeface="Calibri" panose="020F0502020204030204" pitchFamily="34" charset="0"/>
                <a:cs typeface="Arial" panose="020B0604020202020204" pitchFamily="34" charset="0"/>
              </a:rPr>
              <a:t>thical approval 21/HRA/3518</a:t>
            </a:r>
            <a:endParaRPr lang="en-GB" sz="1800" dirty="0">
              <a:latin typeface="Arial" panose="020B0604020202020204" pitchFamily="34" charset="0"/>
              <a:ea typeface="Calibri" panose="020F0502020204030204" pitchFamily="34" charset="0"/>
              <a:cs typeface="Arial" panose="020B0604020202020204" pitchFamily="34" charset="0"/>
            </a:endParaRPr>
          </a:p>
          <a:p>
            <a:pPr>
              <a:spcBef>
                <a:spcPts val="0"/>
              </a:spcBef>
            </a:pPr>
            <a:endParaRPr lang="en-GB" sz="18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79E06A52-304A-6835-5B29-48BBC1509936}"/>
              </a:ext>
            </a:extLst>
          </p:cNvPr>
          <p:cNvSpPr>
            <a:spLocks noGrp="1"/>
          </p:cNvSpPr>
          <p:nvPr>
            <p:ph type="sldNum" sz="quarter" idx="12"/>
          </p:nvPr>
        </p:nvSpPr>
        <p:spPr/>
        <p:txBody>
          <a:bodyPr/>
          <a:lstStyle/>
          <a:p>
            <a:pPr>
              <a:defRPr/>
            </a:pPr>
            <a:fld id="{B0745716-86CD-4D14-AAB5-C7AC0CBB9254}" type="slidenum">
              <a:rPr lang="en-GB" smtClean="0"/>
              <a:pPr>
                <a:defRPr/>
              </a:pPr>
              <a:t>2</a:t>
            </a:fld>
            <a:endParaRPr lang="en-GB" dirty="0"/>
          </a:p>
        </p:txBody>
      </p:sp>
    </p:spTree>
    <p:extLst>
      <p:ext uri="{BB962C8B-B14F-4D97-AF65-F5344CB8AC3E}">
        <p14:creationId xmlns:p14="http://schemas.microsoft.com/office/powerpoint/2010/main" val="377583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E7BA-40BE-14BC-A61F-4DAFDE0D78D0}"/>
              </a:ext>
            </a:extLst>
          </p:cNvPr>
          <p:cNvSpPr>
            <a:spLocks noGrp="1"/>
          </p:cNvSpPr>
          <p:nvPr>
            <p:ph type="title"/>
          </p:nvPr>
        </p:nvSpPr>
        <p:spPr>
          <a:xfrm>
            <a:off x="1543844" y="18295"/>
            <a:ext cx="8596312" cy="735013"/>
          </a:xfrm>
        </p:spPr>
        <p:txBody>
          <a:bodyPr/>
          <a:lstStyle/>
          <a:p>
            <a:r>
              <a:rPr lang="en-GB" dirty="0">
                <a:latin typeface="Arial" panose="020B0604020202020204" pitchFamily="34" charset="0"/>
                <a:cs typeface="Arial" panose="020B0604020202020204" pitchFamily="34" charset="0"/>
              </a:rPr>
              <a:t>Results</a:t>
            </a:r>
          </a:p>
        </p:txBody>
      </p:sp>
      <p:sp>
        <p:nvSpPr>
          <p:cNvPr id="4" name="Slide Number Placeholder 3">
            <a:extLst>
              <a:ext uri="{FF2B5EF4-FFF2-40B4-BE49-F238E27FC236}">
                <a16:creationId xmlns:a16="http://schemas.microsoft.com/office/drawing/2014/main" id="{35DB4381-882D-41D6-548C-6D3A56FDED81}"/>
              </a:ext>
            </a:extLst>
          </p:cNvPr>
          <p:cNvSpPr>
            <a:spLocks noGrp="1"/>
          </p:cNvSpPr>
          <p:nvPr>
            <p:ph type="sldNum" sz="quarter" idx="12"/>
          </p:nvPr>
        </p:nvSpPr>
        <p:spPr/>
        <p:txBody>
          <a:bodyPr/>
          <a:lstStyle/>
          <a:p>
            <a:pPr>
              <a:defRPr/>
            </a:pPr>
            <a:fld id="{AE94035A-0724-4D22-8B64-AAEB81183DEC}" type="slidenum">
              <a:rPr lang="en-GB" smtClean="0"/>
              <a:pPr>
                <a:defRPr/>
              </a:pPr>
              <a:t>3</a:t>
            </a:fld>
            <a:endParaRPr lang="en-GB" dirty="0"/>
          </a:p>
        </p:txBody>
      </p:sp>
      <p:sp>
        <p:nvSpPr>
          <p:cNvPr id="8" name="TextBox 7">
            <a:extLst>
              <a:ext uri="{FF2B5EF4-FFF2-40B4-BE49-F238E27FC236}">
                <a16:creationId xmlns:a16="http://schemas.microsoft.com/office/drawing/2014/main" id="{FB5EBFB6-9B6E-40F9-F75E-B1B60F7A7490}"/>
              </a:ext>
            </a:extLst>
          </p:cNvPr>
          <p:cNvSpPr txBox="1"/>
          <p:nvPr/>
        </p:nvSpPr>
        <p:spPr>
          <a:xfrm>
            <a:off x="95250" y="4005436"/>
            <a:ext cx="3060700" cy="646331"/>
          </a:xfrm>
          <a:prstGeom prst="rect">
            <a:avLst/>
          </a:prstGeom>
          <a:noFill/>
        </p:spPr>
        <p:txBody>
          <a:bodyPr wrap="square" rtlCol="0">
            <a:spAutoFit/>
          </a:bodyPr>
          <a:lstStyle/>
          <a:p>
            <a:r>
              <a:rPr lang="en-GB" sz="3600" dirty="0">
                <a:latin typeface="Arial" panose="020B0604020202020204" pitchFamily="34" charset="0"/>
                <a:cs typeface="Arial" panose="020B0604020202020204" pitchFamily="34" charset="0"/>
              </a:rPr>
              <a:t>Conclusion</a:t>
            </a:r>
          </a:p>
        </p:txBody>
      </p:sp>
      <p:graphicFrame>
        <p:nvGraphicFramePr>
          <p:cNvPr id="9" name="Table 8">
            <a:extLst>
              <a:ext uri="{FF2B5EF4-FFF2-40B4-BE49-F238E27FC236}">
                <a16:creationId xmlns:a16="http://schemas.microsoft.com/office/drawing/2014/main" id="{AA02367E-1A76-3705-AB12-10CE34CCF89D}"/>
              </a:ext>
            </a:extLst>
          </p:cNvPr>
          <p:cNvGraphicFramePr>
            <a:graphicFrameLocks noGrp="1"/>
          </p:cNvGraphicFramePr>
          <p:nvPr>
            <p:extLst>
              <p:ext uri="{D42A27DB-BD31-4B8C-83A1-F6EECF244321}">
                <p14:modId xmlns:p14="http://schemas.microsoft.com/office/powerpoint/2010/main" val="4189686439"/>
              </p:ext>
            </p:extLst>
          </p:nvPr>
        </p:nvGraphicFramePr>
        <p:xfrm>
          <a:off x="5842000" y="2960272"/>
          <a:ext cx="6350000" cy="3900487"/>
        </p:xfrm>
        <a:graphic>
          <a:graphicData uri="http://schemas.openxmlformats.org/drawingml/2006/table">
            <a:tbl>
              <a:tblPr firstRow="1" firstCol="1" bandRow="1">
                <a:tableStyleId>{5C22544A-7EE6-4342-B048-85BDC9FD1C3A}</a:tableStyleId>
              </a:tblPr>
              <a:tblGrid>
                <a:gridCol w="914241">
                  <a:extLst>
                    <a:ext uri="{9D8B030D-6E8A-4147-A177-3AD203B41FA5}">
                      <a16:colId xmlns:a16="http://schemas.microsoft.com/office/drawing/2014/main" val="942984333"/>
                    </a:ext>
                  </a:extLst>
                </a:gridCol>
                <a:gridCol w="793804">
                  <a:extLst>
                    <a:ext uri="{9D8B030D-6E8A-4147-A177-3AD203B41FA5}">
                      <a16:colId xmlns:a16="http://schemas.microsoft.com/office/drawing/2014/main" val="3112432424"/>
                    </a:ext>
                  </a:extLst>
                </a:gridCol>
                <a:gridCol w="407433">
                  <a:extLst>
                    <a:ext uri="{9D8B030D-6E8A-4147-A177-3AD203B41FA5}">
                      <a16:colId xmlns:a16="http://schemas.microsoft.com/office/drawing/2014/main" val="3613491274"/>
                    </a:ext>
                  </a:extLst>
                </a:gridCol>
                <a:gridCol w="1143990">
                  <a:extLst>
                    <a:ext uri="{9D8B030D-6E8A-4147-A177-3AD203B41FA5}">
                      <a16:colId xmlns:a16="http://schemas.microsoft.com/office/drawing/2014/main" val="369093442"/>
                    </a:ext>
                  </a:extLst>
                </a:gridCol>
                <a:gridCol w="344225">
                  <a:extLst>
                    <a:ext uri="{9D8B030D-6E8A-4147-A177-3AD203B41FA5}">
                      <a16:colId xmlns:a16="http://schemas.microsoft.com/office/drawing/2014/main" val="1485665105"/>
                    </a:ext>
                  </a:extLst>
                </a:gridCol>
                <a:gridCol w="1126510">
                  <a:extLst>
                    <a:ext uri="{9D8B030D-6E8A-4147-A177-3AD203B41FA5}">
                      <a16:colId xmlns:a16="http://schemas.microsoft.com/office/drawing/2014/main" val="2135154026"/>
                    </a:ext>
                  </a:extLst>
                </a:gridCol>
                <a:gridCol w="445184">
                  <a:extLst>
                    <a:ext uri="{9D8B030D-6E8A-4147-A177-3AD203B41FA5}">
                      <a16:colId xmlns:a16="http://schemas.microsoft.com/office/drawing/2014/main" val="4262557546"/>
                    </a:ext>
                  </a:extLst>
                </a:gridCol>
                <a:gridCol w="1174613">
                  <a:extLst>
                    <a:ext uri="{9D8B030D-6E8A-4147-A177-3AD203B41FA5}">
                      <a16:colId xmlns:a16="http://schemas.microsoft.com/office/drawing/2014/main" val="1253345804"/>
                    </a:ext>
                  </a:extLst>
                </a:gridCol>
              </a:tblGrid>
              <a:tr h="587035">
                <a:tc>
                  <a:txBody>
                    <a:bodyPr/>
                    <a:lstStyle/>
                    <a:p>
                      <a:r>
                        <a:rPr lang="en-GB" sz="1200">
                          <a:effectLst/>
                        </a:rPr>
                        <a:t> </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200">
                          <a:effectLst/>
                          <a:latin typeface="Calibri" panose="020F0502020204030204" pitchFamily="34" charset="0"/>
                          <a:ea typeface="Calibri" panose="020F0502020204030204" pitchFamily="34" charset="0"/>
                          <a:cs typeface="Calibri" panose="020F0502020204030204" pitchFamily="34" charset="0"/>
                        </a:rPr>
                        <a:t>Model Type</a:t>
                      </a:r>
                    </a:p>
                  </a:txBody>
                  <a:tcPr marL="68580" marR="68580" marT="0" marB="0"/>
                </a:tc>
                <a:tc gridSpan="2">
                  <a:txBody>
                    <a:bodyPr/>
                    <a:lstStyle/>
                    <a:p>
                      <a:r>
                        <a:rPr lang="en-GB" sz="1200" dirty="0">
                          <a:effectLst/>
                        </a:rPr>
                        <a:t>Original publication</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GB"/>
                    </a:p>
                  </a:txBody>
                  <a:tcPr/>
                </a:tc>
                <a:tc gridSpan="2">
                  <a:txBody>
                    <a:bodyPr/>
                    <a:lstStyle/>
                    <a:p>
                      <a:r>
                        <a:rPr lang="en-GB" sz="1200" dirty="0">
                          <a:effectLst/>
                        </a:rPr>
                        <a:t>Pre-dexamethasone era</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GB"/>
                    </a:p>
                  </a:txBody>
                  <a:tcPr/>
                </a:tc>
                <a:tc gridSpan="2">
                  <a:txBody>
                    <a:bodyPr/>
                    <a:lstStyle/>
                    <a:p>
                      <a:r>
                        <a:rPr lang="en-GB" sz="1200">
                          <a:effectLst/>
                        </a:rPr>
                        <a:t>All patients</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GB"/>
                    </a:p>
                  </a:txBody>
                  <a:tcPr/>
                </a:tc>
                <a:extLst>
                  <a:ext uri="{0D108BD9-81ED-4DB2-BD59-A6C34878D82A}">
                    <a16:rowId xmlns:a16="http://schemas.microsoft.com/office/drawing/2014/main" val="4001117830"/>
                  </a:ext>
                </a:extLst>
              </a:tr>
              <a:tr h="282676">
                <a:tc>
                  <a:txBody>
                    <a:bodyPr/>
                    <a:lstStyle/>
                    <a:p>
                      <a:r>
                        <a:rPr lang="en-GB" sz="1200">
                          <a:solidFill>
                            <a:schemeClr val="bg1"/>
                          </a:solidFill>
                          <a:effectLst/>
                        </a:rPr>
                        <a:t>Reference</a:t>
                      </a:r>
                      <a:endParaRPr lang="en-GB" sz="12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endParaRPr lang="en-GB" sz="12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200">
                          <a:solidFill>
                            <a:schemeClr val="bg1"/>
                          </a:solidFill>
                          <a:effectLst/>
                        </a:rPr>
                        <a:t>N</a:t>
                      </a:r>
                      <a:endParaRPr lang="en-GB" sz="12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200">
                          <a:solidFill>
                            <a:schemeClr val="bg1"/>
                          </a:solidFill>
                          <a:effectLst/>
                        </a:rPr>
                        <a:t>Reported C</a:t>
                      </a:r>
                      <a:endParaRPr lang="en-GB" sz="12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200">
                          <a:solidFill>
                            <a:schemeClr val="bg1"/>
                          </a:solidFill>
                          <a:effectLst/>
                        </a:rPr>
                        <a:t>N</a:t>
                      </a:r>
                      <a:endParaRPr lang="en-GB" sz="12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200">
                          <a:solidFill>
                            <a:schemeClr val="bg1"/>
                          </a:solidFill>
                          <a:effectLst/>
                        </a:rPr>
                        <a:t>C</a:t>
                      </a:r>
                      <a:endParaRPr lang="en-GB" sz="12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200">
                          <a:solidFill>
                            <a:schemeClr val="bg1"/>
                          </a:solidFill>
                          <a:effectLst/>
                        </a:rPr>
                        <a:t>N</a:t>
                      </a:r>
                      <a:endParaRPr lang="en-GB" sz="12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200">
                          <a:solidFill>
                            <a:schemeClr val="bg1"/>
                          </a:solidFill>
                          <a:effectLst/>
                        </a:rPr>
                        <a:t>C</a:t>
                      </a:r>
                      <a:endParaRPr lang="en-GB" sz="12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extLst>
                  <a:ext uri="{0D108BD9-81ED-4DB2-BD59-A6C34878D82A}">
                    <a16:rowId xmlns:a16="http://schemas.microsoft.com/office/drawing/2014/main" val="1642870793"/>
                  </a:ext>
                </a:extLst>
              </a:tr>
              <a:tr h="587035">
                <a:tc>
                  <a:txBody>
                    <a:bodyPr/>
                    <a:lstStyle/>
                    <a:p>
                      <a:r>
                        <a:rPr lang="en-GB" sz="1200">
                          <a:effectLst/>
                        </a:rPr>
                        <a:t>Arina</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200" dirty="0">
                          <a:effectLst/>
                          <a:latin typeface="Calibri" panose="020F0502020204030204" pitchFamily="34" charset="0"/>
                          <a:ea typeface="Calibri" panose="020F0502020204030204" pitchFamily="34" charset="0"/>
                          <a:cs typeface="Calibri" panose="020F0502020204030204" pitchFamily="34" charset="0"/>
                        </a:rPr>
                        <a:t>Logistic regression</a:t>
                      </a:r>
                    </a:p>
                  </a:txBody>
                  <a:tcPr marL="0" marR="0" marT="0" marB="0"/>
                </a:tc>
                <a:tc>
                  <a:txBody>
                    <a:bodyPr/>
                    <a:lstStyle/>
                    <a:p>
                      <a:r>
                        <a:rPr lang="en-GB" sz="1200">
                          <a:effectLst/>
                        </a:rPr>
                        <a:t>93</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0.804</a:t>
                      </a:r>
                    </a:p>
                    <a:p>
                      <a:r>
                        <a:rPr lang="en-GB" sz="1200">
                          <a:effectLst/>
                        </a:rPr>
                        <a:t>(0.728 - 0.880)</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27</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0.793 </a:t>
                      </a:r>
                    </a:p>
                    <a:p>
                      <a:r>
                        <a:rPr lang="en-GB" sz="1200">
                          <a:effectLst/>
                        </a:rPr>
                        <a:t>(0.618-0.968)</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103</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0.596</a:t>
                      </a:r>
                    </a:p>
                    <a:p>
                      <a:r>
                        <a:rPr lang="en-GB" sz="1200">
                          <a:effectLst/>
                        </a:rPr>
                        <a:t>(0.482-0.710)</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581267084"/>
                  </a:ext>
                </a:extLst>
              </a:tr>
              <a:tr h="581055">
                <a:tc>
                  <a:txBody>
                    <a:bodyPr/>
                    <a:lstStyle/>
                    <a:p>
                      <a:r>
                        <a:rPr lang="en-GB" sz="1200">
                          <a:effectLst/>
                        </a:rPr>
                        <a:t>Cao</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200" dirty="0">
                          <a:effectLst/>
                          <a:latin typeface="Calibri" panose="020F0502020204030204" pitchFamily="34" charset="0"/>
                          <a:ea typeface="Calibri" panose="020F0502020204030204" pitchFamily="34" charset="0"/>
                          <a:cs typeface="Calibri" panose="020F0502020204030204" pitchFamily="34" charset="0"/>
                        </a:rPr>
                        <a:t>Logistic regression</a:t>
                      </a:r>
                    </a:p>
                  </a:txBody>
                  <a:tcPr marL="0" marR="0" marT="0" marB="0"/>
                </a:tc>
                <a:tc>
                  <a:txBody>
                    <a:bodyPr/>
                    <a:lstStyle/>
                    <a:p>
                      <a:r>
                        <a:rPr lang="en-GB" sz="1200">
                          <a:effectLst/>
                        </a:rPr>
                        <a:t>77</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0.857</a:t>
                      </a:r>
                    </a:p>
                    <a:p>
                      <a:r>
                        <a:rPr lang="en-GB" sz="1200">
                          <a:effectLst/>
                        </a:rPr>
                        <a:t>(0.77–0.94)</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22</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dirty="0">
                          <a:effectLst/>
                        </a:rPr>
                        <a:t>0.567</a:t>
                      </a:r>
                    </a:p>
                    <a:p>
                      <a:r>
                        <a:rPr lang="en-GB" sz="1200" dirty="0">
                          <a:effectLst/>
                        </a:rPr>
                        <a:t>(0.321-0.813)</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141</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0.558</a:t>
                      </a:r>
                    </a:p>
                    <a:p>
                      <a:r>
                        <a:rPr lang="en-GB" sz="1200">
                          <a:effectLst/>
                        </a:rPr>
                        <a:t>(0.460-0.655)</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199974796"/>
                  </a:ext>
                </a:extLst>
              </a:tr>
              <a:tr h="731986">
                <a:tc>
                  <a:txBody>
                    <a:bodyPr/>
                    <a:lstStyle/>
                    <a:p>
                      <a:r>
                        <a:rPr lang="en-GB" sz="1200">
                          <a:effectLst/>
                        </a:rPr>
                        <a:t>Leoni, Lombardelli</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200" dirty="0">
                          <a:effectLst/>
                          <a:latin typeface="Calibri" panose="020F0502020204030204" pitchFamily="34" charset="0"/>
                          <a:ea typeface="Calibri" panose="020F0502020204030204" pitchFamily="34" charset="0"/>
                          <a:cs typeface="Calibri" panose="020F0502020204030204" pitchFamily="34" charset="0"/>
                        </a:rPr>
                        <a:t>Cox regression</a:t>
                      </a:r>
                    </a:p>
                  </a:txBody>
                  <a:tcPr marL="0" marR="0" marT="0" marB="0"/>
                </a:tc>
                <a:tc>
                  <a:txBody>
                    <a:bodyPr/>
                    <a:lstStyle/>
                    <a:p>
                      <a:r>
                        <a:rPr lang="en-GB" sz="1200">
                          <a:effectLst/>
                        </a:rPr>
                        <a:t>229</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0.821</a:t>
                      </a:r>
                    </a:p>
                    <a:p>
                      <a:r>
                        <a:rPr lang="en-GB" sz="1200">
                          <a:effectLst/>
                        </a:rPr>
                        <a:t>(0.766–0.876)</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33</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0.605</a:t>
                      </a:r>
                    </a:p>
                    <a:p>
                      <a:r>
                        <a:rPr lang="en-GB" sz="1200">
                          <a:effectLst/>
                        </a:rPr>
                        <a:t>(0.471-0.739)</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204</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0.564</a:t>
                      </a:r>
                    </a:p>
                    <a:p>
                      <a:r>
                        <a:rPr lang="en-GB" sz="1200">
                          <a:effectLst/>
                        </a:rPr>
                        <a:t>(0.506-0.622)</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347120595"/>
                  </a:ext>
                </a:extLst>
              </a:tr>
              <a:tr h="565350">
                <a:tc>
                  <a:txBody>
                    <a:bodyPr/>
                    <a:lstStyle/>
                    <a:p>
                      <a:r>
                        <a:rPr lang="en-GB" sz="1200">
                          <a:effectLst/>
                        </a:rPr>
                        <a:t>Leoni, Moschini</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200" dirty="0">
                          <a:effectLst/>
                          <a:latin typeface="Calibri" panose="020F0502020204030204" pitchFamily="34" charset="0"/>
                          <a:ea typeface="Calibri" panose="020F0502020204030204" pitchFamily="34" charset="0"/>
                          <a:cs typeface="Calibri" panose="020F0502020204030204" pitchFamily="34" charset="0"/>
                        </a:rPr>
                        <a:t>Cox regression</a:t>
                      </a:r>
                    </a:p>
                  </a:txBody>
                  <a:tcPr marL="0" marR="0" marT="0" marB="0"/>
                </a:tc>
                <a:tc>
                  <a:txBody>
                    <a:bodyPr/>
                    <a:lstStyle/>
                    <a:p>
                      <a:r>
                        <a:rPr lang="en-GB" sz="1200">
                          <a:effectLst/>
                        </a:rPr>
                        <a:t>98</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0.720 </a:t>
                      </a:r>
                    </a:p>
                    <a:p>
                      <a:r>
                        <a:rPr lang="en-GB" sz="1200">
                          <a:effectLst/>
                        </a:rPr>
                        <a:t>(0.67-0.79)</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34</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0.560</a:t>
                      </a:r>
                    </a:p>
                    <a:p>
                      <a:r>
                        <a:rPr lang="en-GB" sz="1200">
                          <a:effectLst/>
                        </a:rPr>
                        <a:t>(0.428-0.692)</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201</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0.546</a:t>
                      </a:r>
                    </a:p>
                    <a:p>
                      <a:r>
                        <a:rPr lang="en-GB" sz="1200">
                          <a:effectLst/>
                        </a:rPr>
                        <a:t>(0.484-0.608)</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03031117"/>
                  </a:ext>
                </a:extLst>
              </a:tr>
              <a:tr h="565350">
                <a:tc>
                  <a:txBody>
                    <a:bodyPr/>
                    <a:lstStyle/>
                    <a:p>
                      <a:r>
                        <a:rPr lang="en-GB" sz="1200">
                          <a:effectLst/>
                        </a:rPr>
                        <a:t>Moisa</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200" dirty="0">
                          <a:effectLst/>
                          <a:latin typeface="Calibri" panose="020F0502020204030204" pitchFamily="34" charset="0"/>
                          <a:ea typeface="Calibri" panose="020F0502020204030204" pitchFamily="34" charset="0"/>
                          <a:cs typeface="Calibri" panose="020F0502020204030204" pitchFamily="34" charset="0"/>
                        </a:rPr>
                        <a:t>Cox regression</a:t>
                      </a:r>
                    </a:p>
                  </a:txBody>
                  <a:tcPr marL="68580" marR="68580" marT="0" marB="0"/>
                </a:tc>
                <a:tc>
                  <a:txBody>
                    <a:bodyPr/>
                    <a:lstStyle/>
                    <a:p>
                      <a:r>
                        <a:rPr lang="en-GB" sz="1200">
                          <a:effectLst/>
                        </a:rPr>
                        <a:t>425</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dirty="0">
                          <a:effectLst/>
                        </a:rPr>
                        <a:t>0.697</a:t>
                      </a:r>
                    </a:p>
                    <a:p>
                      <a:r>
                        <a:rPr lang="en-GB" sz="1200" dirty="0">
                          <a:effectLst/>
                        </a:rPr>
                        <a:t>(0.755–0.833)</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53</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0.672</a:t>
                      </a:r>
                    </a:p>
                    <a:p>
                      <a:r>
                        <a:rPr lang="en-GB" sz="1200">
                          <a:effectLst/>
                        </a:rPr>
                        <a:t>(0.574-0.770)</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a:effectLst/>
                        </a:rPr>
                        <a:t>291</a:t>
                      </a:r>
                      <a:endParaRPr lang="en-GB" sz="12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200" dirty="0">
                          <a:effectLst/>
                        </a:rPr>
                        <a:t>0.686</a:t>
                      </a:r>
                    </a:p>
                    <a:p>
                      <a:r>
                        <a:rPr lang="en-GB" sz="1200" dirty="0">
                          <a:effectLst/>
                        </a:rPr>
                        <a:t>(0.640-0.732)</a:t>
                      </a:r>
                      <a:endParaRPr lang="en-GB" sz="12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19396055"/>
                  </a:ext>
                </a:extLst>
              </a:tr>
            </a:tbl>
          </a:graphicData>
        </a:graphic>
      </p:graphicFrame>
      <p:grpSp>
        <p:nvGrpSpPr>
          <p:cNvPr id="14" name="Group 13">
            <a:extLst>
              <a:ext uri="{FF2B5EF4-FFF2-40B4-BE49-F238E27FC236}">
                <a16:creationId xmlns:a16="http://schemas.microsoft.com/office/drawing/2014/main" id="{F01D287F-1A2E-EA06-CFC3-89A01C0EA6EF}"/>
              </a:ext>
            </a:extLst>
          </p:cNvPr>
          <p:cNvGrpSpPr/>
          <p:nvPr/>
        </p:nvGrpSpPr>
        <p:grpSpPr>
          <a:xfrm>
            <a:off x="95250" y="569019"/>
            <a:ext cx="5746750" cy="3900487"/>
            <a:chOff x="15378016" y="7924506"/>
            <a:chExt cx="14557248" cy="11879795"/>
          </a:xfrm>
        </p:grpSpPr>
        <p:pic>
          <p:nvPicPr>
            <p:cNvPr id="10" name="Picture 9" descr="Text, table, letter&#10;&#10;Description automatically generated">
              <a:extLst>
                <a:ext uri="{FF2B5EF4-FFF2-40B4-BE49-F238E27FC236}">
                  <a16:creationId xmlns:a16="http://schemas.microsoft.com/office/drawing/2014/main" id="{D0FC765C-83D5-3B4E-77C2-4AB8D030CAED}"/>
                </a:ext>
              </a:extLst>
            </p:cNvPr>
            <p:cNvPicPr>
              <a:picLocks noChangeAspect="1"/>
            </p:cNvPicPr>
            <p:nvPr/>
          </p:nvPicPr>
          <p:blipFill rotWithShape="1">
            <a:blip r:embed="rId2"/>
            <a:srcRect l="2926" t="5439" r="34910" b="5778"/>
            <a:stretch/>
          </p:blipFill>
          <p:spPr>
            <a:xfrm>
              <a:off x="15378016" y="7924506"/>
              <a:ext cx="14316839" cy="10626780"/>
            </a:xfrm>
            <a:prstGeom prst="rect">
              <a:avLst/>
            </a:prstGeom>
          </p:spPr>
        </p:pic>
        <p:pic>
          <p:nvPicPr>
            <p:cNvPr id="11" name="Picture 10" descr="Text, table, letter&#10;&#10;Description automatically generated">
              <a:extLst>
                <a:ext uri="{FF2B5EF4-FFF2-40B4-BE49-F238E27FC236}">
                  <a16:creationId xmlns:a16="http://schemas.microsoft.com/office/drawing/2014/main" id="{4FC7E1D1-77C0-9496-A465-2A33922652BD}"/>
                </a:ext>
              </a:extLst>
            </p:cNvPr>
            <p:cNvPicPr>
              <a:picLocks noChangeAspect="1"/>
            </p:cNvPicPr>
            <p:nvPr/>
          </p:nvPicPr>
          <p:blipFill rotWithShape="1">
            <a:blip r:embed="rId2"/>
            <a:srcRect l="66157" t="42815" r="976" b="41832"/>
            <a:stretch/>
          </p:blipFill>
          <p:spPr>
            <a:xfrm>
              <a:off x="21991145" y="17960303"/>
              <a:ext cx="7596000" cy="1843998"/>
            </a:xfrm>
            <a:prstGeom prst="rect">
              <a:avLst/>
            </a:prstGeom>
          </p:spPr>
        </p:pic>
        <p:cxnSp>
          <p:nvCxnSpPr>
            <p:cNvPr id="12" name="Connector: Elbow 11">
              <a:extLst>
                <a:ext uri="{FF2B5EF4-FFF2-40B4-BE49-F238E27FC236}">
                  <a16:creationId xmlns:a16="http://schemas.microsoft.com/office/drawing/2014/main" id="{C49DB939-AA26-AFA5-5604-B7B8E9A08428}"/>
                </a:ext>
              </a:extLst>
            </p:cNvPr>
            <p:cNvCxnSpPr>
              <a:cxnSpLocks/>
            </p:cNvCxnSpPr>
            <p:nvPr/>
          </p:nvCxnSpPr>
          <p:spPr>
            <a:xfrm rot="16200000" flipH="1">
              <a:off x="25735179" y="14662762"/>
              <a:ext cx="8159760" cy="240410"/>
            </a:xfrm>
            <a:prstGeom prst="bentConnector3">
              <a:avLst>
                <a:gd name="adj1" fmla="val 91"/>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DCE4F0-C624-6961-239D-81B53CFC10A0}"/>
                </a:ext>
              </a:extLst>
            </p:cNvPr>
            <p:cNvCxnSpPr>
              <a:cxnSpLocks/>
            </p:cNvCxnSpPr>
            <p:nvPr/>
          </p:nvCxnSpPr>
          <p:spPr>
            <a:xfrm flipH="1">
              <a:off x="29587145" y="18875952"/>
              <a:ext cx="34811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590D5786-09C9-23D3-0660-F57EF91BEE8B}"/>
              </a:ext>
            </a:extLst>
          </p:cNvPr>
          <p:cNvSpPr txBox="1"/>
          <p:nvPr/>
        </p:nvSpPr>
        <p:spPr>
          <a:xfrm>
            <a:off x="6139432" y="0"/>
            <a:ext cx="4901062" cy="3046988"/>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Too many models can’t be validated, of those only one retained performance but still cannot be recommended for clinical use.</a:t>
            </a:r>
          </a:p>
        </p:txBody>
      </p:sp>
      <p:sp>
        <p:nvSpPr>
          <p:cNvPr id="16" name="Content Placeholder 2">
            <a:extLst>
              <a:ext uri="{FF2B5EF4-FFF2-40B4-BE49-F238E27FC236}">
                <a16:creationId xmlns:a16="http://schemas.microsoft.com/office/drawing/2014/main" id="{B550AD85-0BCD-5349-D9CA-4C1FBA7716EA}"/>
              </a:ext>
            </a:extLst>
          </p:cNvPr>
          <p:cNvSpPr txBox="1">
            <a:spLocks/>
          </p:cNvSpPr>
          <p:nvPr/>
        </p:nvSpPr>
        <p:spPr>
          <a:xfrm>
            <a:off x="340627" y="4608828"/>
            <a:ext cx="5501373" cy="2485449"/>
          </a:xfrm>
          <a:prstGeom prst="rect">
            <a:avLst/>
          </a:prstGeom>
        </p:spPr>
        <p:txBody>
          <a:bodyPr vert="horz" lIns="91440" tIns="45720" rIns="91440" bIns="45720" rtlCol="0">
            <a:no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pPr marL="571500" indent="-571500" algn="l">
              <a:spcBef>
                <a:spcPts val="0"/>
              </a:spcBef>
              <a:buFont typeface="Arial" panose="020B0604020202020204" pitchFamily="34" charset="0"/>
              <a:buChar char="•"/>
            </a:pPr>
            <a:r>
              <a:rPr lang="en-GB" sz="2000" dirty="0">
                <a:latin typeface="Arial" panose="020B0604020202020204" pitchFamily="34" charset="0"/>
                <a:ea typeface="Calibri" panose="020F0502020204030204" pitchFamily="34" charset="0"/>
                <a:cs typeface="Arial" panose="020B0604020202020204" pitchFamily="34" charset="0"/>
              </a:rPr>
              <a:t>On the basis of our findings, we urge bedside intensivists to exercise caution before using any of the examined models to support clinical decision making. </a:t>
            </a:r>
          </a:p>
          <a:p>
            <a:pPr marL="571500" indent="-571500" algn="l">
              <a:spcBef>
                <a:spcPts val="0"/>
              </a:spcBef>
              <a:buFont typeface="Arial" panose="020B0604020202020204" pitchFamily="34" charset="0"/>
              <a:buChar char="•"/>
            </a:pPr>
            <a:r>
              <a:rPr lang="en-GB" sz="2000" dirty="0">
                <a:latin typeface="Arial" panose="020B0604020202020204" pitchFamily="34" charset="0"/>
                <a:cs typeface="Arial" panose="020B0604020202020204" pitchFamily="34" charset="0"/>
              </a:rPr>
              <a:t>Don’t go round making prediction models because you are bored</a:t>
            </a:r>
          </a:p>
          <a:p>
            <a:pPr marL="571500" indent="-571500" algn="l">
              <a:spcBef>
                <a:spcPts val="0"/>
              </a:spcBef>
              <a:buFont typeface="Arial" panose="020B0604020202020204" pitchFamily="34" charset="0"/>
              <a:buChar char="•"/>
            </a:pPr>
            <a:r>
              <a:rPr lang="en-GB" sz="2000" dirty="0">
                <a:latin typeface="Arial" panose="020B0604020202020204" pitchFamily="34" charset="0"/>
                <a:cs typeface="Arial" panose="020B0604020202020204" pitchFamily="34" charset="0"/>
              </a:rPr>
              <a:t>Use TRIPOD to at least give us a fighting chance of being able to validate it</a:t>
            </a:r>
          </a:p>
        </p:txBody>
      </p:sp>
    </p:spTree>
    <p:extLst>
      <p:ext uri="{BB962C8B-B14F-4D97-AF65-F5344CB8AC3E}">
        <p14:creationId xmlns:p14="http://schemas.microsoft.com/office/powerpoint/2010/main" val="14631440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lides template" id="{EB03E410-5DD2-498F-B00E-8E6A47BB507E}" vid="{DEE9C682-742F-43D4-9C77-90638AC01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Slides template</Template>
  <TotalTime>87</TotalTime>
  <Words>549</Words>
  <Application>Microsoft Office PowerPoint</Application>
  <PresentationFormat>Widescreen</PresentationFormat>
  <Paragraphs>96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Trebuchet MS</vt:lpstr>
      <vt:lpstr>Arial</vt:lpstr>
      <vt:lpstr>Wingdings 3</vt:lpstr>
      <vt:lpstr>Calibri</vt:lpstr>
      <vt:lpstr>Facet</vt:lpstr>
      <vt:lpstr>PowerPoint Presentation</vt:lpstr>
      <vt:lpstr>Methods</vt:lpstr>
      <vt:lpstr>Results</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validation of prognostic models in critical care: a cautionary tale from covid-19 pneumonitis. Sebastian Bate, et al. </dc:title>
  <dc:creator>Bate Sebastian (R0A) Manchester University NHS FT</dc:creator>
  <cp:lastModifiedBy>Bate Sebastian (R0A) Manchester University NHS FT</cp:lastModifiedBy>
  <cp:revision>1</cp:revision>
  <dcterms:created xsi:type="dcterms:W3CDTF">2023-06-14T11:59:43Z</dcterms:created>
  <dcterms:modified xsi:type="dcterms:W3CDTF">2023-06-14T13:27:29Z</dcterms:modified>
</cp:coreProperties>
</file>