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E7CF-F9F5-104E-995D-A4BAD8A092C8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12DA-E03A-4B4B-BC25-683F57FE6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2717945" y="5231632"/>
            <a:ext cx="187098" cy="9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94156" y="5173236"/>
            <a:ext cx="189777" cy="138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501949" y="4823843"/>
            <a:ext cx="276591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 rot="19512949">
            <a:off x="1425201" y="4895528"/>
            <a:ext cx="1947206" cy="544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0" y="4555893"/>
            <a:ext cx="3313169" cy="2333170"/>
          </a:xfrm>
          <a:prstGeom prst="donut">
            <a:avLst>
              <a:gd name="adj" fmla="val 1256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07274" y="5533118"/>
            <a:ext cx="317511" cy="303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6342" y="5202434"/>
            <a:ext cx="43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97419" y="484770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HaHa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57646" y="5246259"/>
            <a:ext cx="9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HaHaHa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547332" y="2201414"/>
            <a:ext cx="187098" cy="9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223543" y="2143018"/>
            <a:ext cx="189777" cy="138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331336" y="1793625"/>
            <a:ext cx="276591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9512949">
            <a:off x="5254588" y="1865310"/>
            <a:ext cx="1947206" cy="544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nut 28"/>
          <p:cNvSpPr/>
          <p:nvPr/>
        </p:nvSpPr>
        <p:spPr>
          <a:xfrm>
            <a:off x="3829387" y="1525675"/>
            <a:ext cx="3313169" cy="2333170"/>
          </a:xfrm>
          <a:prstGeom prst="donut">
            <a:avLst>
              <a:gd name="adj" fmla="val 1256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36661" y="2502900"/>
            <a:ext cx="317511" cy="303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Geyer</dc:creator>
  <cp:lastModifiedBy>Seth Geyer</cp:lastModifiedBy>
  <cp:revision>2</cp:revision>
  <dcterms:created xsi:type="dcterms:W3CDTF">2014-01-24T18:24:14Z</dcterms:created>
  <dcterms:modified xsi:type="dcterms:W3CDTF">2014-01-24T18:52:57Z</dcterms:modified>
</cp:coreProperties>
</file>