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8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B6E6D-BABF-D443-8506-A31CD4BF2C0C}" type="datetimeFigureOut">
              <a:rPr lang="en-US" smtClean="0"/>
              <a:t>2/6/14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48C43-D61D-1C43-A563-111C40DFDB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B6E6D-BABF-D443-8506-A31CD4BF2C0C}" type="datetimeFigureOut">
              <a:rPr lang="en-US" smtClean="0"/>
              <a:t>2/6/14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48C43-D61D-1C43-A563-111C40DFDB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B6E6D-BABF-D443-8506-A31CD4BF2C0C}" type="datetimeFigureOut">
              <a:rPr lang="en-US" smtClean="0"/>
              <a:t>2/6/14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48C43-D61D-1C43-A563-111C40DFDB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B6E6D-BABF-D443-8506-A31CD4BF2C0C}" type="datetimeFigureOut">
              <a:rPr lang="en-US" smtClean="0"/>
              <a:t>2/6/14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48C43-D61D-1C43-A563-111C40DFDB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B6E6D-BABF-D443-8506-A31CD4BF2C0C}" type="datetimeFigureOut">
              <a:rPr lang="en-US" smtClean="0"/>
              <a:t>2/6/14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48C43-D61D-1C43-A563-111C40DFDB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B6E6D-BABF-D443-8506-A31CD4BF2C0C}" type="datetimeFigureOut">
              <a:rPr lang="en-US" smtClean="0"/>
              <a:t>2/6/14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48C43-D61D-1C43-A563-111C40DFDB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B6E6D-BABF-D443-8506-A31CD4BF2C0C}" type="datetimeFigureOut">
              <a:rPr lang="en-US" smtClean="0"/>
              <a:t>2/6/14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48C43-D61D-1C43-A563-111C40DFDB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B6E6D-BABF-D443-8506-A31CD4BF2C0C}" type="datetimeFigureOut">
              <a:rPr lang="en-US" smtClean="0"/>
              <a:t>2/6/14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48C43-D61D-1C43-A563-111C40DFDB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B6E6D-BABF-D443-8506-A31CD4BF2C0C}" type="datetimeFigureOut">
              <a:rPr lang="en-US" smtClean="0"/>
              <a:t>2/6/14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48C43-D61D-1C43-A563-111C40DFDB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B6E6D-BABF-D443-8506-A31CD4BF2C0C}" type="datetimeFigureOut">
              <a:rPr lang="en-US" smtClean="0"/>
              <a:t>2/6/14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48C43-D61D-1C43-A563-111C40DFDB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B6E6D-BABF-D443-8506-A31CD4BF2C0C}" type="datetimeFigureOut">
              <a:rPr lang="en-US" smtClean="0"/>
              <a:t>2/6/14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48C43-D61D-1C43-A563-111C40DFDB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B6E6D-BABF-D443-8506-A31CD4BF2C0C}" type="datetimeFigureOut">
              <a:rPr lang="en-US" smtClean="0"/>
              <a:t>2/6/14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48C43-D61D-1C43-A563-111C40DFDBC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-Turn Arrow 7"/>
          <p:cNvSpPr/>
          <p:nvPr/>
        </p:nvSpPr>
        <p:spPr>
          <a:xfrm>
            <a:off x="6729808" y="1883307"/>
            <a:ext cx="1153265" cy="186870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58594"/>
            </a:avLst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U-Turn Arrow 8"/>
          <p:cNvSpPr/>
          <p:nvPr/>
        </p:nvSpPr>
        <p:spPr>
          <a:xfrm rot="10800000">
            <a:off x="5547347" y="1124143"/>
            <a:ext cx="1153265" cy="1868704"/>
          </a:xfrm>
          <a:prstGeom prst="uturnArrow">
            <a:avLst>
              <a:gd name="adj1" fmla="val 25000"/>
              <a:gd name="adj2" fmla="val 25000"/>
              <a:gd name="adj3" fmla="val 27532"/>
              <a:gd name="adj4" fmla="val 43750"/>
              <a:gd name="adj5" fmla="val 57031"/>
            </a:avLst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91877" y="905154"/>
            <a:ext cx="2875862" cy="3051244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Seth Geyer</dc:creator>
  <cp:lastModifiedBy>Seth Geyer</cp:lastModifiedBy>
  <cp:revision>1</cp:revision>
  <dcterms:created xsi:type="dcterms:W3CDTF">2014-02-06T18:20:09Z</dcterms:created>
  <dcterms:modified xsi:type="dcterms:W3CDTF">2014-02-06T18:36:02Z</dcterms:modified>
</cp:coreProperties>
</file>