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864" y="1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8531-9D62-3E49-80B9-217C60AC299C}" type="datetimeFigureOut">
              <a:rPr lang="en-US" smtClean="0"/>
              <a:pPr/>
              <a:t>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3342-D48D-884F-B9A9-0B7C7A64C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32949" y="1972241"/>
            <a:ext cx="4184163" cy="3466853"/>
            <a:chOff x="2232949" y="1972241"/>
            <a:chExt cx="4184163" cy="34668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rcRect t="7031"/>
            <a:stretch>
              <a:fillRect/>
            </a:stretch>
          </p:blipFill>
          <p:spPr>
            <a:xfrm>
              <a:off x="2232949" y="1972241"/>
              <a:ext cx="4175698" cy="346114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" name="TextBox 4"/>
            <p:cNvSpPr txBox="1"/>
            <p:nvPr/>
          </p:nvSpPr>
          <p:spPr>
            <a:xfrm>
              <a:off x="2241416" y="4977429"/>
              <a:ext cx="417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error! Just kidding.  The author most likely deleted it.  Sorry.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Geyer</dc:creator>
  <cp:lastModifiedBy>Seth Geyer</cp:lastModifiedBy>
  <cp:revision>3</cp:revision>
  <dcterms:created xsi:type="dcterms:W3CDTF">2014-02-04T20:53:06Z</dcterms:created>
  <dcterms:modified xsi:type="dcterms:W3CDTF">2014-02-04T20:58:14Z</dcterms:modified>
</cp:coreProperties>
</file>